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532" r:id="rId2"/>
    <p:sldId id="665" r:id="rId3"/>
    <p:sldId id="697" r:id="rId4"/>
    <p:sldId id="698" r:id="rId5"/>
    <p:sldId id="700" r:id="rId6"/>
    <p:sldId id="701" r:id="rId7"/>
    <p:sldId id="702" r:id="rId8"/>
    <p:sldId id="703" r:id="rId9"/>
    <p:sldId id="684" r:id="rId10"/>
    <p:sldId id="723" r:id="rId11"/>
    <p:sldId id="705" r:id="rId12"/>
    <p:sldId id="717" r:id="rId13"/>
    <p:sldId id="724" r:id="rId14"/>
    <p:sldId id="733" r:id="rId15"/>
    <p:sldId id="734" r:id="rId16"/>
    <p:sldId id="738" r:id="rId17"/>
    <p:sldId id="735" r:id="rId18"/>
    <p:sldId id="736" r:id="rId19"/>
    <p:sldId id="739" r:id="rId20"/>
    <p:sldId id="740" r:id="rId21"/>
    <p:sldId id="725" r:id="rId22"/>
    <p:sldId id="745" r:id="rId23"/>
    <p:sldId id="744" r:id="rId24"/>
    <p:sldId id="726" r:id="rId25"/>
    <p:sldId id="727" r:id="rId26"/>
    <p:sldId id="728" r:id="rId27"/>
    <p:sldId id="729" r:id="rId28"/>
    <p:sldId id="731" r:id="rId29"/>
    <p:sldId id="719" r:id="rId30"/>
    <p:sldId id="720" r:id="rId31"/>
    <p:sldId id="721" r:id="rId32"/>
    <p:sldId id="718" r:id="rId33"/>
    <p:sldId id="747" r:id="rId34"/>
    <p:sldId id="746" r:id="rId35"/>
    <p:sldId id="748" r:id="rId36"/>
    <p:sldId id="751" r:id="rId37"/>
    <p:sldId id="752" r:id="rId38"/>
    <p:sldId id="749" r:id="rId39"/>
    <p:sldId id="750" r:id="rId40"/>
    <p:sldId id="754" r:id="rId41"/>
    <p:sldId id="755" r:id="rId42"/>
    <p:sldId id="742" r:id="rId43"/>
    <p:sldId id="741" r:id="rId44"/>
  </p:sldIdLst>
  <p:sldSz cx="9144000" cy="6858000" type="overhead"/>
  <p:notesSz cx="68580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M. Frey" initials="BMF" lastIdx="1" clrIdx="0"/>
  <p:cmAuthor id="1" name="s0cccp5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0000"/>
    <a:srgbClr val="CCFFCC"/>
    <a:srgbClr val="FFFFCC"/>
    <a:srgbClr val="003399"/>
    <a:srgbClr val="000000"/>
    <a:srgbClr val="CCFFFF"/>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347" autoAdjust="0"/>
  </p:normalViewPr>
  <p:slideViewPr>
    <p:cSldViewPr>
      <p:cViewPr>
        <p:scale>
          <a:sx n="100" d="100"/>
          <a:sy n="100" d="100"/>
        </p:scale>
        <p:origin x="-71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434"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6-23T10:41:06.037" idx="1">
    <p:pos x="10" y="10"/>
    <p:text>This is the overall FUDS profile.
Should probably also provide breakdown of IRP vs. MMRP.</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65138"/>
          </a:xfrm>
          <a:prstGeom prst="rect">
            <a:avLst/>
          </a:prstGeom>
          <a:noFill/>
          <a:ln w="9525">
            <a:noFill/>
            <a:miter lim="800000"/>
            <a:headEnd/>
            <a:tailEnd/>
          </a:ln>
          <a:effectLst/>
        </p:spPr>
        <p:txBody>
          <a:bodyPr vert="horz" wrap="square" lIns="19211" tIns="0" rIns="19211" bIns="0" numCol="1" anchor="t" anchorCtr="0" compatLnSpc="1">
            <a:prstTxWarp prst="textNoShape">
              <a:avLst/>
            </a:prstTxWarp>
          </a:bodyPr>
          <a:lstStyle>
            <a:lvl1pPr defTabSz="920750">
              <a:defRPr sz="1000" i="1">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3886200" y="-1588"/>
            <a:ext cx="2971800" cy="465138"/>
          </a:xfrm>
          <a:prstGeom prst="rect">
            <a:avLst/>
          </a:prstGeom>
          <a:noFill/>
          <a:ln w="9525">
            <a:noFill/>
            <a:miter lim="800000"/>
            <a:headEnd/>
            <a:tailEnd/>
          </a:ln>
          <a:effectLst/>
        </p:spPr>
        <p:txBody>
          <a:bodyPr vert="horz" wrap="square" lIns="19211" tIns="0" rIns="19211" bIns="0" numCol="1" anchor="t" anchorCtr="0" compatLnSpc="1">
            <a:prstTxWarp prst="textNoShape">
              <a:avLst/>
            </a:prstTxWarp>
          </a:bodyPr>
          <a:lstStyle>
            <a:lvl1pPr algn="r" defTabSz="920750">
              <a:defRPr sz="1000" i="1">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0" y="8829675"/>
            <a:ext cx="2971800" cy="466725"/>
          </a:xfrm>
          <a:prstGeom prst="rect">
            <a:avLst/>
          </a:prstGeom>
          <a:noFill/>
          <a:ln w="9525">
            <a:noFill/>
            <a:miter lim="800000"/>
            <a:headEnd/>
            <a:tailEnd/>
          </a:ln>
          <a:effectLst/>
        </p:spPr>
        <p:txBody>
          <a:bodyPr vert="horz" wrap="square" lIns="19211" tIns="0" rIns="19211" bIns="0" numCol="1" anchor="b" anchorCtr="0" compatLnSpc="1">
            <a:prstTxWarp prst="textNoShape">
              <a:avLst/>
            </a:prstTxWarp>
          </a:bodyPr>
          <a:lstStyle>
            <a:lvl1pPr defTabSz="920750">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886200" y="8829675"/>
            <a:ext cx="2971800" cy="466725"/>
          </a:xfrm>
          <a:prstGeom prst="rect">
            <a:avLst/>
          </a:prstGeom>
          <a:noFill/>
          <a:ln w="9525">
            <a:noFill/>
            <a:miter lim="800000"/>
            <a:headEnd/>
            <a:tailEnd/>
          </a:ln>
          <a:effectLst/>
        </p:spPr>
        <p:txBody>
          <a:bodyPr vert="horz" wrap="square" lIns="19211" tIns="0" rIns="19211" bIns="0" numCol="1" anchor="b" anchorCtr="0" compatLnSpc="1">
            <a:prstTxWarp prst="textNoShape">
              <a:avLst/>
            </a:prstTxWarp>
          </a:bodyPr>
          <a:lstStyle>
            <a:lvl1pPr algn="r" defTabSz="920750">
              <a:defRPr sz="1000" i="1">
                <a:latin typeface="Times New Roman" pitchFamily="18" charset="0"/>
              </a:defRPr>
            </a:lvl1pPr>
          </a:lstStyle>
          <a:p>
            <a:fld id="{A75166BB-6FBD-4F69-9AFB-53417006B93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65138"/>
          </a:xfrm>
          <a:prstGeom prst="rect">
            <a:avLst/>
          </a:prstGeom>
          <a:noFill/>
          <a:ln w="9525">
            <a:noFill/>
            <a:miter lim="800000"/>
            <a:headEnd/>
            <a:tailEnd/>
          </a:ln>
          <a:effectLst/>
        </p:spPr>
        <p:txBody>
          <a:bodyPr vert="horz" wrap="square" lIns="19211" tIns="0" rIns="19211" bIns="0" numCol="1" anchor="t" anchorCtr="0" compatLnSpc="1">
            <a:prstTxWarp prst="textNoShape">
              <a:avLst/>
            </a:prstTxWarp>
          </a:bodyPr>
          <a:lstStyle>
            <a:lvl1pPr defTabSz="920750">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1588"/>
            <a:ext cx="2971800" cy="465138"/>
          </a:xfrm>
          <a:prstGeom prst="rect">
            <a:avLst/>
          </a:prstGeom>
          <a:noFill/>
          <a:ln w="9525">
            <a:noFill/>
            <a:miter lim="800000"/>
            <a:headEnd/>
            <a:tailEnd/>
          </a:ln>
          <a:effectLst/>
        </p:spPr>
        <p:txBody>
          <a:bodyPr vert="horz" wrap="square" lIns="19211" tIns="0" rIns="19211" bIns="0" numCol="1" anchor="t" anchorCtr="0" compatLnSpc="1">
            <a:prstTxWarp prst="textNoShape">
              <a:avLst/>
            </a:prstTxWarp>
          </a:bodyPr>
          <a:lstStyle>
            <a:lvl1pPr algn="r" defTabSz="920750">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829675"/>
            <a:ext cx="2971800" cy="466725"/>
          </a:xfrm>
          <a:prstGeom prst="rect">
            <a:avLst/>
          </a:prstGeom>
          <a:noFill/>
          <a:ln w="9525">
            <a:noFill/>
            <a:miter lim="800000"/>
            <a:headEnd/>
            <a:tailEnd/>
          </a:ln>
          <a:effectLst/>
        </p:spPr>
        <p:txBody>
          <a:bodyPr vert="horz" wrap="square" lIns="19211" tIns="0" rIns="19211" bIns="0" numCol="1" anchor="b" anchorCtr="0" compatLnSpc="1">
            <a:prstTxWarp prst="textNoShape">
              <a:avLst/>
            </a:prstTxWarp>
          </a:bodyPr>
          <a:lstStyle>
            <a:lvl1pPr defTabSz="920750">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829675"/>
            <a:ext cx="2971800" cy="466725"/>
          </a:xfrm>
          <a:prstGeom prst="rect">
            <a:avLst/>
          </a:prstGeom>
          <a:noFill/>
          <a:ln w="9525">
            <a:noFill/>
            <a:miter lim="800000"/>
            <a:headEnd/>
            <a:tailEnd/>
          </a:ln>
          <a:effectLst/>
        </p:spPr>
        <p:txBody>
          <a:bodyPr vert="horz" wrap="square" lIns="19211" tIns="0" rIns="19211" bIns="0" numCol="1" anchor="b" anchorCtr="0" compatLnSpc="1">
            <a:prstTxWarp prst="textNoShape">
              <a:avLst/>
            </a:prstTxWarp>
          </a:bodyPr>
          <a:lstStyle>
            <a:lvl1pPr algn="r" defTabSz="920750">
              <a:defRPr sz="1000" i="1">
                <a:latin typeface="Times New Roman" pitchFamily="18" charset="0"/>
              </a:defRPr>
            </a:lvl1pPr>
          </a:lstStyle>
          <a:p>
            <a:fld id="{58DFC4AA-197B-40E9-A51F-0401D4C1C334}" type="slidenum">
              <a:rPr lang="en-US"/>
              <a:pPr/>
              <a:t>‹#›</a:t>
            </a:fld>
            <a:endParaRPr lang="en-US"/>
          </a:p>
        </p:txBody>
      </p:sp>
      <p:sp>
        <p:nvSpPr>
          <p:cNvPr id="2054" name="Rectangle 6"/>
          <p:cNvSpPr>
            <a:spLocks noGrp="1" noChangeArrowheads="1"/>
          </p:cNvSpPr>
          <p:nvPr>
            <p:ph type="body" sz="quarter" idx="3"/>
          </p:nvPr>
        </p:nvSpPr>
        <p:spPr bwMode="auto">
          <a:xfrm>
            <a:off x="914400" y="4414838"/>
            <a:ext cx="5029200" cy="4183062"/>
          </a:xfrm>
          <a:prstGeom prst="rect">
            <a:avLst/>
          </a:prstGeom>
          <a:noFill/>
          <a:ln w="9525">
            <a:noFill/>
            <a:miter lim="800000"/>
            <a:headEnd/>
            <a:tailEnd/>
          </a:ln>
          <a:effectLst/>
        </p:spPr>
        <p:txBody>
          <a:bodyPr vert="horz" wrap="square" lIns="92843" tIns="46425" rIns="92843" bIns="464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ChangeArrowheads="1" noTextEdit="1"/>
          </p:cNvSpPr>
          <p:nvPr>
            <p:ph type="sldImg" idx="2"/>
          </p:nvPr>
        </p:nvSpPr>
        <p:spPr bwMode="auto">
          <a:xfrm>
            <a:off x="1117600" y="701675"/>
            <a:ext cx="4637088" cy="3478213"/>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245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6DF4FEC-1D77-4BD8-9751-CCCDFB920FCC}" type="slidenum">
              <a:rPr lang="en-US"/>
              <a:pPr/>
              <a:t>1</a:t>
            </a:fld>
            <a:endParaRPr 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1B8C08D-483F-46C2-B634-7B7893EC0AA5}" type="slidenum">
              <a:rPr lang="en-US"/>
              <a:pPr/>
              <a:t>2</a:t>
            </a:fld>
            <a:endParaRPr lang="en-US"/>
          </a:p>
        </p:txBody>
      </p:sp>
      <p:sp>
        <p:nvSpPr>
          <p:cNvPr id="908290" name="Rectangle 2"/>
          <p:cNvSpPr>
            <a:spLocks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97A798B-08AF-4045-8192-39D8C84E3DBD}" type="slidenum">
              <a:rPr lang="en-US"/>
              <a:pPr/>
              <a:t>9</a:t>
            </a:fld>
            <a:endParaRPr lang="en-US"/>
          </a:p>
        </p:txBody>
      </p:sp>
      <p:sp>
        <p:nvSpPr>
          <p:cNvPr id="897026" name="Rectangle 2"/>
          <p:cNvSpPr>
            <a:spLocks noChangeArrowheads="1" noTextEdit="1"/>
          </p:cNvSpPr>
          <p:nvPr>
            <p:ph type="sldImg"/>
          </p:nvPr>
        </p:nvSpPr>
        <p:spPr>
          <a:xfrm>
            <a:off x="1117600" y="701675"/>
            <a:ext cx="4635500" cy="3476625"/>
          </a:xfrm>
          <a:ln/>
        </p:spPr>
      </p:sp>
      <p:sp>
        <p:nvSpPr>
          <p:cNvPr id="897027" name="Rectangle 3"/>
          <p:cNvSpPr>
            <a:spLocks noGrp="1" noChangeArrowheads="1"/>
          </p:cNvSpPr>
          <p:nvPr>
            <p:ph type="body" idx="1"/>
          </p:nvPr>
        </p:nvSpPr>
        <p:spPr>
          <a:xfrm>
            <a:off x="914400" y="4416425"/>
            <a:ext cx="5029200" cy="417988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B9D8E2D-1EC8-4C53-9CD1-737A167F050B}" type="slidenum">
              <a:rPr lang="en-US"/>
              <a:pPr/>
              <a:t>10</a:t>
            </a:fld>
            <a:endParaRPr lang="en-US"/>
          </a:p>
        </p:txBody>
      </p:sp>
      <p:sp>
        <p:nvSpPr>
          <p:cNvPr id="961538" name="Rectangle 2"/>
          <p:cNvSpPr>
            <a:spLocks noChangeArrowheads="1" noTextEdit="1"/>
          </p:cNvSpPr>
          <p:nvPr>
            <p:ph type="sldImg"/>
          </p:nvPr>
        </p:nvSpPr>
        <p:spPr>
          <a:xfrm>
            <a:off x="1104900" y="698500"/>
            <a:ext cx="4648200" cy="3486150"/>
          </a:xfrm>
          <a:ln/>
        </p:spPr>
      </p:sp>
      <p:sp>
        <p:nvSpPr>
          <p:cNvPr id="961539" name="Rectangle 3"/>
          <p:cNvSpPr>
            <a:spLocks noGrp="1" noChangeArrowheads="1"/>
          </p:cNvSpPr>
          <p:nvPr>
            <p:ph type="body" idx="1"/>
          </p:nvPr>
        </p:nvSpPr>
        <p:spPr>
          <a:xfrm>
            <a:off x="685800" y="4416425"/>
            <a:ext cx="5486400" cy="4181475"/>
          </a:xfrm>
        </p:spPr>
        <p:txBody>
          <a:bodyPr/>
          <a:lstStyle/>
          <a:p>
            <a:pPr eaLnBrk="1" hangingPunct="1">
              <a:spcBef>
                <a:spcPct val="0"/>
              </a:spcBef>
            </a:pPr>
            <a:r>
              <a:rPr lang="en-US" b="1"/>
              <a:t>Note: Plus Up in FY07 &amp; 08  includes OSD reprogramming of $9.1M and $7.5M in FY07 and FY08 respectively</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6E9CDAD9-34BB-4E84-9499-D10EC69AAC79}" type="slidenum">
              <a:rPr lang="en-US"/>
              <a:pPr/>
              <a:t>11</a:t>
            </a:fld>
            <a:endParaRPr lang="en-US"/>
          </a:p>
        </p:txBody>
      </p:sp>
      <p:sp>
        <p:nvSpPr>
          <p:cNvPr id="931842" name="Rectangle 2"/>
          <p:cNvSpPr>
            <a:spLocks noChangeArrowheads="1"/>
          </p:cNvSpPr>
          <p:nvPr/>
        </p:nvSpPr>
        <p:spPr bwMode="auto">
          <a:xfrm>
            <a:off x="3886200" y="-3175"/>
            <a:ext cx="2971800" cy="468313"/>
          </a:xfrm>
          <a:prstGeom prst="rect">
            <a:avLst/>
          </a:prstGeom>
          <a:noFill/>
          <a:ln w="9525">
            <a:noFill/>
            <a:miter lim="800000"/>
            <a:headEnd/>
            <a:tailEnd/>
          </a:ln>
          <a:effectLst/>
        </p:spPr>
        <p:txBody>
          <a:bodyPr wrap="none" anchor="ctr"/>
          <a:lstStyle/>
          <a:p>
            <a:endParaRPr lang="en-US"/>
          </a:p>
        </p:txBody>
      </p:sp>
      <p:sp>
        <p:nvSpPr>
          <p:cNvPr id="931843" name="Rectangle 3"/>
          <p:cNvSpPr>
            <a:spLocks noChangeArrowheads="1"/>
          </p:cNvSpPr>
          <p:nvPr/>
        </p:nvSpPr>
        <p:spPr bwMode="auto">
          <a:xfrm>
            <a:off x="3886200" y="8829675"/>
            <a:ext cx="2971800" cy="468313"/>
          </a:xfrm>
          <a:prstGeom prst="rect">
            <a:avLst/>
          </a:prstGeom>
          <a:noFill/>
          <a:ln w="9525">
            <a:noFill/>
            <a:miter lim="800000"/>
            <a:headEnd/>
            <a:tailEnd/>
          </a:ln>
          <a:effectLst/>
        </p:spPr>
        <p:txBody>
          <a:bodyPr lIns="19667" tIns="0" rIns="19667" bIns="0" anchor="b"/>
          <a:lstStyle/>
          <a:p>
            <a:pPr algn="r" defTabSz="939800"/>
            <a:r>
              <a:rPr lang="en-US" sz="1000" i="1">
                <a:latin typeface="Times New Roman" pitchFamily="18" charset="0"/>
              </a:rPr>
              <a:t>2</a:t>
            </a:r>
          </a:p>
        </p:txBody>
      </p:sp>
      <p:sp>
        <p:nvSpPr>
          <p:cNvPr id="931844" name="Rectangle 4"/>
          <p:cNvSpPr>
            <a:spLocks noChangeArrowheads="1"/>
          </p:cNvSpPr>
          <p:nvPr/>
        </p:nvSpPr>
        <p:spPr bwMode="auto">
          <a:xfrm>
            <a:off x="0" y="8829675"/>
            <a:ext cx="2970213" cy="468313"/>
          </a:xfrm>
          <a:prstGeom prst="rect">
            <a:avLst/>
          </a:prstGeom>
          <a:noFill/>
          <a:ln w="9525">
            <a:noFill/>
            <a:miter lim="800000"/>
            <a:headEnd/>
            <a:tailEnd/>
          </a:ln>
          <a:effectLst/>
        </p:spPr>
        <p:txBody>
          <a:bodyPr wrap="none" anchor="ctr"/>
          <a:lstStyle/>
          <a:p>
            <a:endParaRPr lang="en-US"/>
          </a:p>
        </p:txBody>
      </p:sp>
      <p:sp>
        <p:nvSpPr>
          <p:cNvPr id="931845" name="Rectangle 5"/>
          <p:cNvSpPr>
            <a:spLocks noChangeArrowheads="1"/>
          </p:cNvSpPr>
          <p:nvPr/>
        </p:nvSpPr>
        <p:spPr bwMode="auto">
          <a:xfrm>
            <a:off x="0" y="-3175"/>
            <a:ext cx="2970213" cy="468313"/>
          </a:xfrm>
          <a:prstGeom prst="rect">
            <a:avLst/>
          </a:prstGeom>
          <a:noFill/>
          <a:ln w="9525">
            <a:noFill/>
            <a:miter lim="800000"/>
            <a:headEnd/>
            <a:tailEnd/>
          </a:ln>
          <a:effectLst/>
        </p:spPr>
        <p:txBody>
          <a:bodyPr wrap="none" anchor="ctr"/>
          <a:lstStyle/>
          <a:p>
            <a:endParaRPr lang="en-US"/>
          </a:p>
        </p:txBody>
      </p:sp>
      <p:sp>
        <p:nvSpPr>
          <p:cNvPr id="931846" name="Rectangle 6"/>
          <p:cNvSpPr>
            <a:spLocks noChangeArrowheads="1" noTextEdit="1"/>
          </p:cNvSpPr>
          <p:nvPr>
            <p:ph type="sldImg"/>
          </p:nvPr>
        </p:nvSpPr>
        <p:spPr>
          <a:xfrm>
            <a:off x="1117600" y="704850"/>
            <a:ext cx="4627563" cy="3470275"/>
          </a:xfrm>
          <a:ln cap="flat"/>
        </p:spPr>
      </p:sp>
      <p:sp>
        <p:nvSpPr>
          <p:cNvPr id="931847" name="Rectangle 7"/>
          <p:cNvSpPr>
            <a:spLocks noGrp="1" noChangeArrowheads="1"/>
          </p:cNvSpPr>
          <p:nvPr>
            <p:ph type="body" idx="1"/>
          </p:nvPr>
        </p:nvSpPr>
        <p:spPr>
          <a:xfrm>
            <a:off x="912813" y="4414838"/>
            <a:ext cx="5030787" cy="4183062"/>
          </a:xfrm>
          <a:ln/>
        </p:spPr>
        <p:txBody>
          <a:bodyPr lIns="95055" tIns="47528" rIns="95055" bIns="4752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CF32ED9-151F-4989-A611-929B77030855}" type="slidenum">
              <a:rPr lang="en-US"/>
              <a:pPr/>
              <a:t>12</a:t>
            </a:fld>
            <a:endParaRPr lang="en-US"/>
          </a:p>
        </p:txBody>
      </p:sp>
      <p:sp>
        <p:nvSpPr>
          <p:cNvPr id="945154" name="Rectangle 2"/>
          <p:cNvSpPr>
            <a:spLocks noChangeArrowheads="1" noTextEdit="1"/>
          </p:cNvSpPr>
          <p:nvPr>
            <p:ph type="sldImg"/>
          </p:nvPr>
        </p:nvSpPr>
        <p:spPr>
          <a:xfrm>
            <a:off x="1109663" y="693738"/>
            <a:ext cx="4622800" cy="3467100"/>
          </a:xfrm>
          <a:ln/>
        </p:spPr>
      </p:sp>
      <p:sp>
        <p:nvSpPr>
          <p:cNvPr id="945155" name="Rectangle 3"/>
          <p:cNvSpPr>
            <a:spLocks noGrp="1" noChangeArrowheads="1"/>
          </p:cNvSpPr>
          <p:nvPr>
            <p:ph type="body" idx="1"/>
          </p:nvPr>
        </p:nvSpPr>
        <p:spPr>
          <a:xfrm>
            <a:off x="892175" y="4391025"/>
            <a:ext cx="5049838" cy="4237038"/>
          </a:xfrm>
          <a:ln/>
        </p:spPr>
        <p:txBody>
          <a:bodyPr lIns="91975" tIns="45990" rIns="91975" bIns="4599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B84503F-E7AD-472A-A02B-DAE642401A33}" type="slidenum">
              <a:rPr lang="en-US"/>
              <a:pPr/>
              <a:t>13</a:t>
            </a:fld>
            <a:endParaRPr lang="en-US"/>
          </a:p>
        </p:txBody>
      </p:sp>
      <p:sp>
        <p:nvSpPr>
          <p:cNvPr id="963586" name="Rectangle 2"/>
          <p:cNvSpPr>
            <a:spLocks noChangeArrowheads="1" noTextEdit="1"/>
          </p:cNvSpPr>
          <p:nvPr>
            <p:ph type="sldImg"/>
          </p:nvPr>
        </p:nvSpPr>
        <p:spPr>
          <a:xfrm>
            <a:off x="1111250" y="693738"/>
            <a:ext cx="4621213" cy="3467100"/>
          </a:xfrm>
          <a:ln/>
        </p:spPr>
      </p:sp>
      <p:sp>
        <p:nvSpPr>
          <p:cNvPr id="963587" name="Rectangle 3"/>
          <p:cNvSpPr>
            <a:spLocks noGrp="1" noChangeArrowheads="1"/>
          </p:cNvSpPr>
          <p:nvPr>
            <p:ph type="body" idx="1"/>
          </p:nvPr>
        </p:nvSpPr>
        <p:spPr>
          <a:xfrm>
            <a:off x="892175" y="4391025"/>
            <a:ext cx="5049838" cy="4237038"/>
          </a:xfrm>
          <a:ln/>
        </p:spPr>
        <p:txBody>
          <a:bodyPr lIns="90260" tIns="45132" rIns="90260" bIns="45132"/>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84E5632-BF0D-4D0C-8A62-8DD1EE0B84A3}" type="slidenum">
              <a:rPr lang="en-US"/>
              <a:pPr/>
              <a:t>21</a:t>
            </a:fld>
            <a:endParaRPr lang="en-US"/>
          </a:p>
        </p:txBody>
      </p:sp>
      <p:sp>
        <p:nvSpPr>
          <p:cNvPr id="965634" name="Rectangle 2"/>
          <p:cNvSpPr>
            <a:spLocks noChangeArrowheads="1" noTextEdit="1"/>
          </p:cNvSpPr>
          <p:nvPr>
            <p:ph type="sldImg"/>
          </p:nvPr>
        </p:nvSpPr>
        <p:spPr>
          <a:xfrm>
            <a:off x="1109663" y="695325"/>
            <a:ext cx="4622800" cy="3467100"/>
          </a:xfrm>
          <a:ln/>
        </p:spPr>
      </p:sp>
      <p:sp>
        <p:nvSpPr>
          <p:cNvPr id="965635" name="Rectangle 3"/>
          <p:cNvSpPr>
            <a:spLocks noGrp="1" noChangeArrowheads="1"/>
          </p:cNvSpPr>
          <p:nvPr>
            <p:ph type="body" idx="1"/>
          </p:nvPr>
        </p:nvSpPr>
        <p:spPr>
          <a:xfrm>
            <a:off x="890588" y="4392613"/>
            <a:ext cx="5051425" cy="4233862"/>
          </a:xfrm>
          <a:ln/>
        </p:spPr>
        <p:txBody>
          <a:bodyPr lIns="90260" tIns="45132" rIns="90260" bIns="4513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E222F8-C1EB-4B17-9A00-FFACA7062F49}" type="slidenum">
              <a:rPr lang="en-US"/>
              <a:pPr/>
              <a:t>25</a:t>
            </a:fld>
            <a:endParaRPr lang="en-US"/>
          </a:p>
        </p:txBody>
      </p:sp>
      <p:sp>
        <p:nvSpPr>
          <p:cNvPr id="968706" name="Rectangle 2"/>
          <p:cNvSpPr>
            <a:spLocks noChangeArrowheads="1" noTextEdit="1"/>
          </p:cNvSpPr>
          <p:nvPr>
            <p:ph type="sldImg"/>
          </p:nvPr>
        </p:nvSpPr>
        <p:spPr>
          <a:ln/>
        </p:spPr>
      </p:sp>
      <p:sp>
        <p:nvSpPr>
          <p:cNvPr id="968707" name="Rectangle 3"/>
          <p:cNvSpPr>
            <a:spLocks noGrp="1" noChangeArrowheads="1"/>
          </p:cNvSpPr>
          <p:nvPr>
            <p:ph type="body" idx="1"/>
          </p:nvPr>
        </p:nvSpPr>
        <p:spPr/>
        <p:txBody>
          <a:bodyPr/>
          <a:lstStyle/>
          <a:p>
            <a:r>
              <a:rPr lang="en-US"/>
              <a:t>This Information Would Seem To Cover The most Important Concerns Of the Proposed Legislation and Is Within DoD’s Immediate Control</a:t>
            </a:r>
          </a:p>
          <a:p>
            <a:r>
              <a:rPr lang="en-US"/>
              <a:t>For The Future, Perchlorate Is Included As One Of The Potential Contaminants To Be Reviewed For Sampling As Part Of The On-going Site Inspection Program</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dt" sz="half" idx="2"/>
          </p:nvPr>
        </p:nvSpPr>
        <p:spPr/>
        <p:txBody>
          <a:bodyPr/>
          <a:lstStyle>
            <a:lvl1pPr>
              <a:defRPr/>
            </a:lvl1pPr>
          </a:lstStyle>
          <a:p>
            <a:endParaRPr lang="en-US"/>
          </a:p>
        </p:txBody>
      </p:sp>
      <p:sp>
        <p:nvSpPr>
          <p:cNvPr id="81923" name="Rectangle 3"/>
          <p:cNvSpPr>
            <a:spLocks noGrp="1" noChangeArrowheads="1"/>
          </p:cNvSpPr>
          <p:nvPr>
            <p:ph type="ftr" sz="quarter" idx="3"/>
          </p:nvPr>
        </p:nvSpPr>
        <p:spPr/>
        <p:txBody>
          <a:bodyPr/>
          <a:lstStyle>
            <a:lvl1pPr>
              <a:defRPr/>
            </a:lvl1pPr>
          </a:lstStyle>
          <a:p>
            <a:endParaRPr lang="en-US"/>
          </a:p>
        </p:txBody>
      </p:sp>
      <p:sp>
        <p:nvSpPr>
          <p:cNvPr id="81924" name="Rectangle 4"/>
          <p:cNvSpPr>
            <a:spLocks noGrp="1" noChangeArrowheads="1"/>
          </p:cNvSpPr>
          <p:nvPr>
            <p:ph type="sldNum" sz="quarter" idx="4"/>
          </p:nvPr>
        </p:nvSpPr>
        <p:spPr/>
        <p:txBody>
          <a:bodyPr/>
          <a:lstStyle>
            <a:lvl1pPr>
              <a:defRPr/>
            </a:lvl1pPr>
          </a:lstStyle>
          <a:p>
            <a:fld id="{A2967C39-42EF-405D-9638-95F64D64D6D4}" type="slidenum">
              <a:rPr lang="en-US"/>
              <a:pPr/>
              <a:t>‹#›</a:t>
            </a:fld>
            <a:endParaRPr lang="en-US"/>
          </a:p>
        </p:txBody>
      </p:sp>
      <p:sp>
        <p:nvSpPr>
          <p:cNvPr id="81925" name="Freeform 5"/>
          <p:cNvSpPr>
            <a:spLocks/>
          </p:cNvSpPr>
          <p:nvPr/>
        </p:nvSpPr>
        <p:spPr bwMode="auto">
          <a:xfrm>
            <a:off x="188913" y="5292725"/>
            <a:ext cx="858837" cy="1298575"/>
          </a:xfrm>
          <a:custGeom>
            <a:avLst/>
            <a:gdLst/>
            <a:ahLst/>
            <a:cxnLst>
              <a:cxn ang="0">
                <a:pos x="0" y="0"/>
              </a:cxn>
              <a:cxn ang="0">
                <a:pos x="0" y="817"/>
              </a:cxn>
              <a:cxn ang="0">
                <a:pos x="540" y="817"/>
              </a:cxn>
            </a:cxnLst>
            <a:rect l="0" t="0" r="r" b="b"/>
            <a:pathLst>
              <a:path w="541" h="818">
                <a:moveTo>
                  <a:pt x="0" y="0"/>
                </a:moveTo>
                <a:lnTo>
                  <a:pt x="0" y="817"/>
                </a:lnTo>
                <a:lnTo>
                  <a:pt x="540" y="817"/>
                </a:lnTo>
              </a:path>
            </a:pathLst>
          </a:custGeom>
          <a:noFill/>
          <a:ln w="50800" cap="rnd" cmpd="sng">
            <a:solidFill>
              <a:srgbClr val="FF0030"/>
            </a:solidFill>
            <a:prstDash val="solid"/>
            <a:round/>
            <a:headEnd type="none" w="sm" len="sm"/>
            <a:tailEnd type="none" w="sm" len="sm"/>
          </a:ln>
          <a:effectLst/>
        </p:spPr>
        <p:txBody>
          <a:bodyPr/>
          <a:lstStyle/>
          <a:p>
            <a:endParaRPr lang="en-US"/>
          </a:p>
        </p:txBody>
      </p:sp>
      <p:sp>
        <p:nvSpPr>
          <p:cNvPr id="81926" name="Freeform 6"/>
          <p:cNvSpPr>
            <a:spLocks/>
          </p:cNvSpPr>
          <p:nvPr/>
        </p:nvSpPr>
        <p:spPr bwMode="auto">
          <a:xfrm>
            <a:off x="8018463" y="5341938"/>
            <a:ext cx="858837" cy="1300162"/>
          </a:xfrm>
          <a:custGeom>
            <a:avLst/>
            <a:gdLst/>
            <a:ahLst/>
            <a:cxnLst>
              <a:cxn ang="0">
                <a:pos x="540" y="0"/>
              </a:cxn>
              <a:cxn ang="0">
                <a:pos x="540" y="818"/>
              </a:cxn>
              <a:cxn ang="0">
                <a:pos x="0" y="818"/>
              </a:cxn>
            </a:cxnLst>
            <a:rect l="0" t="0" r="r" b="b"/>
            <a:pathLst>
              <a:path w="541" h="819">
                <a:moveTo>
                  <a:pt x="540" y="0"/>
                </a:moveTo>
                <a:lnTo>
                  <a:pt x="540" y="818"/>
                </a:lnTo>
                <a:lnTo>
                  <a:pt x="0" y="818"/>
                </a:lnTo>
              </a:path>
            </a:pathLst>
          </a:custGeom>
          <a:noFill/>
          <a:ln w="50800" cap="rnd" cmpd="sng">
            <a:solidFill>
              <a:srgbClr val="FF0030"/>
            </a:solidFill>
            <a:prstDash val="solid"/>
            <a:round/>
            <a:headEnd type="none" w="sm" len="sm"/>
            <a:tailEnd type="none" w="sm" len="sm"/>
          </a:ln>
          <a:effectLst/>
        </p:spPr>
        <p:txBody>
          <a:bodyPr/>
          <a:lstStyle/>
          <a:p>
            <a:endParaRPr lang="en-US"/>
          </a:p>
        </p:txBody>
      </p:sp>
      <p:sp>
        <p:nvSpPr>
          <p:cNvPr id="81927" name="Rectangle 7"/>
          <p:cNvSpPr>
            <a:spLocks noChangeArrowheads="1"/>
          </p:cNvSpPr>
          <p:nvPr/>
        </p:nvSpPr>
        <p:spPr bwMode="auto">
          <a:xfrm>
            <a:off x="1828800" y="6400800"/>
            <a:ext cx="5334000" cy="271463"/>
          </a:xfrm>
          <a:prstGeom prst="rect">
            <a:avLst/>
          </a:prstGeom>
          <a:noFill/>
          <a:ln w="9525">
            <a:noFill/>
            <a:miter lim="800000"/>
            <a:headEnd/>
            <a:tailEnd/>
          </a:ln>
          <a:effectLst/>
        </p:spPr>
        <p:txBody>
          <a:bodyPr lIns="90488" tIns="44450" rIns="90488" bIns="44450">
            <a:spAutoFit/>
          </a:bodyPr>
          <a:lstStyle/>
          <a:p>
            <a:pPr algn="ctr" defTabSz="893763"/>
            <a:r>
              <a:rPr lang="en-US" sz="1200" b="1" i="1"/>
              <a:t>The US Army Corps of Engineers —  Formerly Used Defense Sites..</a:t>
            </a:r>
          </a:p>
        </p:txBody>
      </p:sp>
      <p:sp>
        <p:nvSpPr>
          <p:cNvPr id="81928" name="Rectangle 8"/>
          <p:cNvSpPr>
            <a:spLocks noGrp="1" noChangeArrowheads="1"/>
          </p:cNvSpPr>
          <p:nvPr>
            <p:ph type="ctrTitle"/>
          </p:nvPr>
        </p:nvSpPr>
        <p:spPr bwMode="auto">
          <a:xfrm>
            <a:off x="685800" y="2286000"/>
            <a:ext cx="7772400" cy="1143000"/>
          </a:xfrm>
          <a:prstGeom prst="rect">
            <a:avLst/>
          </a:prstGeom>
          <a:solidFill>
            <a:schemeClr val="accent1">
              <a:alpha val="50000"/>
            </a:schemeClr>
          </a:solidFill>
          <a:ln w="12700">
            <a:miter lim="800000"/>
            <a:headEnd type="none" w="sm" len="sm"/>
            <a:tailEnd type="none" w="sm" len="sm"/>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81929" name="Rectangle 9"/>
          <p:cNvSpPr>
            <a:spLocks noChangeArrowheads="1"/>
          </p:cNvSpPr>
          <p:nvPr/>
        </p:nvSpPr>
        <p:spPr bwMode="auto">
          <a:xfrm>
            <a:off x="8291513" y="6554788"/>
            <a:ext cx="317500" cy="393700"/>
          </a:xfrm>
          <a:prstGeom prst="rect">
            <a:avLst/>
          </a:prstGeom>
          <a:solidFill>
            <a:srgbClr val="FFFFFF"/>
          </a:solidFill>
          <a:ln w="9525">
            <a:noFill/>
            <a:miter lim="800000"/>
            <a:headEnd/>
            <a:tailEnd/>
          </a:ln>
          <a:effectLst/>
        </p:spPr>
        <p:txBody>
          <a:bodyPr lIns="90488" tIns="44450" rIns="90488" bIns="44450">
            <a:spAutoFit/>
          </a:bodyPr>
          <a:lstStyle/>
          <a:p>
            <a:pPr defTabSz="893763"/>
            <a:fld id="{1595DA80-7CCD-48E1-B1CA-BAC759A423CE}" type="slidenum">
              <a:rPr lang="en-US" sz="1000">
                <a:latin typeface="Times New Roman" pitchFamily="18" charset="0"/>
              </a:rPr>
              <a:pPr defTabSz="893763"/>
              <a:t>‹#›</a:t>
            </a:fld>
            <a:endParaRPr lang="en-US" sz="1000">
              <a:latin typeface="Times New Roman" pitchFamily="18" charset="0"/>
            </a:endParaRPr>
          </a:p>
        </p:txBody>
      </p:sp>
      <p:sp>
        <p:nvSpPr>
          <p:cNvPr id="81930" name="Rectangle 10"/>
          <p:cNvSpPr>
            <a:spLocks noGrp="1" noChangeArrowheads="1"/>
          </p:cNvSpPr>
          <p:nvPr>
            <p:ph type="subTitle" idx="1"/>
          </p:nvPr>
        </p:nvSpPr>
        <p:spPr>
          <a:xfrm>
            <a:off x="1371600" y="3886200"/>
            <a:ext cx="6400800" cy="1752600"/>
          </a:xfrm>
          <a:noFill/>
        </p:spPr>
        <p:txBody>
          <a:bodyPr/>
          <a:lstStyle>
            <a:lvl1pPr marL="0" indent="0" algn="ctr">
              <a:buFontTx/>
              <a:buNone/>
              <a:defRPr/>
            </a:lvl1pPr>
          </a:lstStyle>
          <a:p>
            <a:r>
              <a:rPr lang="en-US"/>
              <a:t>Click to edit Master subtitle style</a:t>
            </a:r>
          </a:p>
        </p:txBody>
      </p:sp>
      <p:pic>
        <p:nvPicPr>
          <p:cNvPr id="81931" name="Picture 11"/>
          <p:cNvPicPr>
            <a:picLocks noChangeArrowheads="1"/>
          </p:cNvPicPr>
          <p:nvPr/>
        </p:nvPicPr>
        <p:blipFill>
          <a:blip r:embed="rId2" cstate="print"/>
          <a:srcRect/>
          <a:stretch>
            <a:fillRect/>
          </a:stretch>
        </p:blipFill>
        <p:spPr bwMode="auto">
          <a:xfrm>
            <a:off x="38100" y="63500"/>
            <a:ext cx="1227138" cy="912813"/>
          </a:xfrm>
          <a:prstGeom prst="rect">
            <a:avLst/>
          </a:prstGeom>
          <a:noFill/>
          <a:ln w="9525">
            <a:noFill/>
            <a:miter lim="800000"/>
            <a:headEnd/>
            <a:tailEnd/>
          </a:ln>
          <a:effectLst/>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F0D739-36AB-4CBA-A95E-B315CBDCAA42}"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AF5654-6151-46A1-95AF-9449BD4A6507}" type="slidenum">
              <a:rPr lang="en-US"/>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447800"/>
            <a:ext cx="8077200" cy="46482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06E3084-3473-4EC4-9F97-F21638C426A9}"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8077200" cy="46482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089EEEA-50C3-4731-B477-EA14C5222CA5}" type="slidenum">
              <a:rPr lang="en-US"/>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82A1888-67B4-45E3-B5A6-60522A1E4421}"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CA659-0816-43A4-907B-6FB9E1C25A2A}"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D2F078-8003-40E1-BD84-D6BDF3650F7C}"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A46407-AA4C-4C5C-AFE8-FA250A20B26B}"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2A0608-4A5B-4D24-B253-130F5519D38E}"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CD22CF-B5D6-4E0C-8D8F-F6BE358E29AC}"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81259E-C8B7-4CBE-ACE5-B153DD89ADE0}"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914372-B115-4FE6-BF3F-F82309487605}"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DBDD9C-BA10-411C-8F9F-FD1F564BF0FF}"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fld id="{9A35534F-F837-45AA-A6BC-219C991C9E5E}" type="slidenum">
              <a:rPr lang="en-US"/>
              <a:pPr/>
              <a:t>‹#›</a:t>
            </a:fld>
            <a:endParaRPr lang="en-US"/>
          </a:p>
        </p:txBody>
      </p:sp>
      <p:sp>
        <p:nvSpPr>
          <p:cNvPr id="1031" name="Freeform 7"/>
          <p:cNvSpPr>
            <a:spLocks/>
          </p:cNvSpPr>
          <p:nvPr/>
        </p:nvSpPr>
        <p:spPr bwMode="auto">
          <a:xfrm>
            <a:off x="188913" y="5292725"/>
            <a:ext cx="858837" cy="1298575"/>
          </a:xfrm>
          <a:custGeom>
            <a:avLst/>
            <a:gdLst/>
            <a:ahLst/>
            <a:cxnLst>
              <a:cxn ang="0">
                <a:pos x="0" y="0"/>
              </a:cxn>
              <a:cxn ang="0">
                <a:pos x="0" y="817"/>
              </a:cxn>
              <a:cxn ang="0">
                <a:pos x="540" y="817"/>
              </a:cxn>
            </a:cxnLst>
            <a:rect l="0" t="0" r="r" b="b"/>
            <a:pathLst>
              <a:path w="541" h="818">
                <a:moveTo>
                  <a:pt x="0" y="0"/>
                </a:moveTo>
                <a:lnTo>
                  <a:pt x="0" y="817"/>
                </a:lnTo>
                <a:lnTo>
                  <a:pt x="540" y="817"/>
                </a:lnTo>
              </a:path>
            </a:pathLst>
          </a:custGeom>
          <a:noFill/>
          <a:ln w="50800" cap="rnd" cmpd="sng">
            <a:solidFill>
              <a:srgbClr val="FF0030"/>
            </a:solidFill>
            <a:prstDash val="solid"/>
            <a:round/>
            <a:headEnd type="none" w="sm" len="sm"/>
            <a:tailEnd type="none" w="sm" len="sm"/>
          </a:ln>
          <a:effectLst/>
        </p:spPr>
        <p:txBody>
          <a:bodyPr/>
          <a:lstStyle/>
          <a:p>
            <a:endParaRPr lang="en-US"/>
          </a:p>
        </p:txBody>
      </p:sp>
      <p:sp>
        <p:nvSpPr>
          <p:cNvPr id="1032" name="Freeform 8"/>
          <p:cNvSpPr>
            <a:spLocks/>
          </p:cNvSpPr>
          <p:nvPr/>
        </p:nvSpPr>
        <p:spPr bwMode="auto">
          <a:xfrm>
            <a:off x="8018463" y="5341938"/>
            <a:ext cx="858837" cy="1300162"/>
          </a:xfrm>
          <a:custGeom>
            <a:avLst/>
            <a:gdLst/>
            <a:ahLst/>
            <a:cxnLst>
              <a:cxn ang="0">
                <a:pos x="540" y="0"/>
              </a:cxn>
              <a:cxn ang="0">
                <a:pos x="540" y="818"/>
              </a:cxn>
              <a:cxn ang="0">
                <a:pos x="0" y="818"/>
              </a:cxn>
            </a:cxnLst>
            <a:rect l="0" t="0" r="r" b="b"/>
            <a:pathLst>
              <a:path w="541" h="819">
                <a:moveTo>
                  <a:pt x="540" y="0"/>
                </a:moveTo>
                <a:lnTo>
                  <a:pt x="540" y="818"/>
                </a:lnTo>
                <a:lnTo>
                  <a:pt x="0" y="818"/>
                </a:lnTo>
              </a:path>
            </a:pathLst>
          </a:custGeom>
          <a:noFill/>
          <a:ln w="50800" cap="rnd" cmpd="sng">
            <a:solidFill>
              <a:srgbClr val="FF0030"/>
            </a:solidFill>
            <a:prstDash val="solid"/>
            <a:round/>
            <a:headEnd type="none" w="sm" len="sm"/>
            <a:tailEnd type="none" w="sm" len="sm"/>
          </a:ln>
          <a:effectLst/>
        </p:spPr>
        <p:txBody>
          <a:bodyPr/>
          <a:lstStyle/>
          <a:p>
            <a:endParaRPr lang="en-US"/>
          </a:p>
        </p:txBody>
      </p:sp>
      <p:sp>
        <p:nvSpPr>
          <p:cNvPr id="1034" name="Rectangle 10"/>
          <p:cNvSpPr>
            <a:spLocks noChangeArrowheads="1"/>
          </p:cNvSpPr>
          <p:nvPr/>
        </p:nvSpPr>
        <p:spPr bwMode="auto">
          <a:xfrm>
            <a:off x="8291513" y="6554788"/>
            <a:ext cx="395287" cy="241300"/>
          </a:xfrm>
          <a:prstGeom prst="rect">
            <a:avLst/>
          </a:prstGeom>
          <a:solidFill>
            <a:srgbClr val="FFFFFF"/>
          </a:solidFill>
          <a:ln w="9525">
            <a:noFill/>
            <a:miter lim="800000"/>
            <a:headEnd/>
            <a:tailEnd/>
          </a:ln>
          <a:effectLst/>
        </p:spPr>
        <p:txBody>
          <a:bodyPr lIns="90488" tIns="44450" rIns="90488" bIns="44450">
            <a:spAutoFit/>
          </a:bodyPr>
          <a:lstStyle/>
          <a:p>
            <a:pPr algn="ctr" defTabSz="893763"/>
            <a:fld id="{C7E6C3EB-A356-459C-83C8-9BA5E379BF35}" type="slidenum">
              <a:rPr lang="en-US" sz="1000">
                <a:latin typeface="Times New Roman" pitchFamily="18" charset="0"/>
              </a:rPr>
              <a:pPr algn="ctr" defTabSz="893763"/>
              <a:t>‹#›</a:t>
            </a:fld>
            <a:endParaRPr lang="en-US" sz="1000">
              <a:latin typeface="Times New Roman" pitchFamily="18" charset="0"/>
            </a:endParaRPr>
          </a:p>
        </p:txBody>
      </p:sp>
      <p:sp>
        <p:nvSpPr>
          <p:cNvPr id="1036" name="Rectangle 12"/>
          <p:cNvSpPr>
            <a:spLocks noGrp="1" noChangeArrowheads="1"/>
          </p:cNvSpPr>
          <p:nvPr>
            <p:ph type="body" idx="1"/>
          </p:nvPr>
        </p:nvSpPr>
        <p:spPr bwMode="auto">
          <a:xfrm>
            <a:off x="609600" y="1447800"/>
            <a:ext cx="8077200" cy="4648200"/>
          </a:xfrm>
          <a:prstGeom prst="rect">
            <a:avLst/>
          </a:prstGeom>
          <a:solidFill>
            <a:schemeClr val="bg1"/>
          </a:solid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p:cNvPicPr>
            <a:picLocks noChangeArrowheads="1"/>
          </p:cNvPicPr>
          <p:nvPr/>
        </p:nvPicPr>
        <p:blipFill>
          <a:blip r:embed="rId17" cstate="print"/>
          <a:srcRect/>
          <a:stretch>
            <a:fillRect/>
          </a:stretch>
        </p:blipFill>
        <p:spPr bwMode="auto">
          <a:xfrm>
            <a:off x="38100" y="63500"/>
            <a:ext cx="1227138" cy="912813"/>
          </a:xfrm>
          <a:prstGeom prst="rect">
            <a:avLst/>
          </a:prstGeom>
          <a:noFill/>
          <a:ln w="9525">
            <a:noFill/>
            <a:miter lim="800000"/>
            <a:headEnd/>
            <a:tailEnd/>
          </a:ln>
          <a:effectLst/>
        </p:spPr>
      </p:pic>
      <p:sp>
        <p:nvSpPr>
          <p:cNvPr id="1042" name="Line 18"/>
          <p:cNvSpPr>
            <a:spLocks noChangeShapeType="1"/>
          </p:cNvSpPr>
          <p:nvPr/>
        </p:nvSpPr>
        <p:spPr bwMode="auto">
          <a:xfrm>
            <a:off x="835025" y="1295400"/>
            <a:ext cx="7546975" cy="0"/>
          </a:xfrm>
          <a:prstGeom prst="line">
            <a:avLst/>
          </a:prstGeom>
          <a:noFill/>
          <a:ln w="12700">
            <a:solidFill>
              <a:srgbClr val="000000"/>
            </a:solidFill>
            <a:round/>
            <a:headEnd type="none" w="sm" len="sm"/>
            <a:tailEnd type="none" w="sm" len="sm"/>
          </a:ln>
          <a:effectLst/>
        </p:spPr>
        <p:txBody>
          <a:bodyPr/>
          <a:lstStyle/>
          <a:p>
            <a:endParaRPr lang="en-US"/>
          </a:p>
        </p:txBody>
      </p:sp>
      <p:grpSp>
        <p:nvGrpSpPr>
          <p:cNvPr id="1043" name="Group 19"/>
          <p:cNvGrpSpPr>
            <a:grpSpLocks/>
          </p:cNvGrpSpPr>
          <p:nvPr/>
        </p:nvGrpSpPr>
        <p:grpSpPr bwMode="auto">
          <a:xfrm>
            <a:off x="7848600" y="152400"/>
            <a:ext cx="1062038" cy="923925"/>
            <a:chOff x="4896" y="15"/>
            <a:chExt cx="783" cy="789"/>
          </a:xfrm>
        </p:grpSpPr>
        <p:graphicFrame>
          <p:nvGraphicFramePr>
            <p:cNvPr id="1044" name="Object 20"/>
            <p:cNvGraphicFramePr>
              <a:graphicFrameLocks noChangeAspect="1"/>
            </p:cNvGraphicFramePr>
            <p:nvPr/>
          </p:nvGraphicFramePr>
          <p:xfrm>
            <a:off x="4896" y="15"/>
            <a:ext cx="783" cy="635"/>
          </p:xfrm>
          <a:graphic>
            <a:graphicData uri="http://schemas.openxmlformats.org/presentationml/2006/ole">
              <p:oleObj spid="_x0000_s1044" name="Microsoft ClipArt Gallery" r:id="rId18" imgW="3657600" imgH="3255840" progId="MS_ClipArt_Gallery">
                <p:embed/>
              </p:oleObj>
            </a:graphicData>
          </a:graphic>
        </p:graphicFrame>
        <p:sp>
          <p:nvSpPr>
            <p:cNvPr id="1045" name="Text Box 21"/>
            <p:cNvSpPr txBox="1">
              <a:spLocks noChangeArrowheads="1"/>
            </p:cNvSpPr>
            <p:nvPr userDrawn="1"/>
          </p:nvSpPr>
          <p:spPr bwMode="auto">
            <a:xfrm>
              <a:off x="5062" y="595"/>
              <a:ext cx="480" cy="209"/>
            </a:xfrm>
            <a:prstGeom prst="rect">
              <a:avLst/>
            </a:prstGeom>
            <a:noFill/>
            <a:ln w="9525">
              <a:noFill/>
              <a:miter lim="800000"/>
              <a:headEnd/>
              <a:tailEnd/>
            </a:ln>
            <a:effectLst/>
          </p:spPr>
          <p:txBody>
            <a:bodyPr lIns="0" tIns="0" rIns="0" bIns="0">
              <a:spAutoFit/>
            </a:bodyPr>
            <a:lstStyle/>
            <a:p>
              <a:pPr algn="ctr" defTabSz="1019175">
                <a:spcBef>
                  <a:spcPct val="50000"/>
                </a:spcBef>
              </a:pPr>
              <a:r>
                <a:rPr lang="en-US" sz="1600" b="1">
                  <a:solidFill>
                    <a:srgbClr val="000000"/>
                  </a:solidFill>
                </a:rPr>
                <a:t>FUDS</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6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eaLnBrk="0" fontAlgn="base" hangingPunct="0">
        <a:spcBef>
          <a:spcPct val="20000"/>
        </a:spcBef>
        <a:spcAft>
          <a:spcPct val="0"/>
        </a:spcAft>
        <a:buChar char="•"/>
        <a:defRPr sz="1400">
          <a:solidFill>
            <a:srgbClr val="000000"/>
          </a:solidFill>
          <a:latin typeface="+mn-lt"/>
        </a:defRPr>
      </a:lvl6pPr>
      <a:lvl7pPr marL="2971800" indent="-228600" algn="l" rtl="0" eaLnBrk="0" fontAlgn="base" hangingPunct="0">
        <a:spcBef>
          <a:spcPct val="20000"/>
        </a:spcBef>
        <a:spcAft>
          <a:spcPct val="0"/>
        </a:spcAft>
        <a:buChar char="•"/>
        <a:defRPr sz="1400">
          <a:solidFill>
            <a:srgbClr val="000000"/>
          </a:solidFill>
          <a:latin typeface="+mn-lt"/>
        </a:defRPr>
      </a:lvl7pPr>
      <a:lvl8pPr marL="3429000" indent="-228600" algn="l" rtl="0" eaLnBrk="0" fontAlgn="base" hangingPunct="0">
        <a:spcBef>
          <a:spcPct val="20000"/>
        </a:spcBef>
        <a:spcAft>
          <a:spcPct val="0"/>
        </a:spcAft>
        <a:buChar char="•"/>
        <a:defRPr sz="1400">
          <a:solidFill>
            <a:srgbClr val="000000"/>
          </a:solidFill>
          <a:latin typeface="+mn-lt"/>
        </a:defRPr>
      </a:lvl8pPr>
      <a:lvl9pPr marL="3886200" indent="-228600" algn="l" rtl="0" eaLnBrk="0" fontAlgn="base" hangingPunct="0">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ery.h.waugh@usace.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43.xml"/><Relationship Id="rId3" Type="http://schemas.openxmlformats.org/officeDocument/2006/relationships/slide" Target="slide32.xml"/><Relationship Id="rId21" Type="http://schemas.openxmlformats.org/officeDocument/2006/relationships/slide" Target="slide21.xml"/><Relationship Id="rId34" Type="http://schemas.openxmlformats.org/officeDocument/2006/relationships/slide" Target="slide34.xml"/><Relationship Id="rId7" Type="http://schemas.openxmlformats.org/officeDocument/2006/relationships/slide" Target="slide28.xml"/><Relationship Id="rId12" Type="http://schemas.openxmlformats.org/officeDocument/2006/relationships/slide" Target="slide18.xml"/><Relationship Id="rId17" Type="http://schemas.openxmlformats.org/officeDocument/2006/relationships/slide" Target="slide19.xml"/><Relationship Id="rId25" Type="http://schemas.openxmlformats.org/officeDocument/2006/relationships/slide" Target="slide41.xml"/><Relationship Id="rId33" Type="http://schemas.openxmlformats.org/officeDocument/2006/relationships/slide" Target="slide30.xml"/><Relationship Id="rId2" Type="http://schemas.openxmlformats.org/officeDocument/2006/relationships/notesSlide" Target="../notesSlides/notesSlide6.xml"/><Relationship Id="rId16" Type="http://schemas.openxmlformats.org/officeDocument/2006/relationships/slide" Target="slide11.xml"/><Relationship Id="rId20" Type="http://schemas.openxmlformats.org/officeDocument/2006/relationships/slide" Target="slide17.xml"/><Relationship Id="rId29"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16.xml"/><Relationship Id="rId24" Type="http://schemas.openxmlformats.org/officeDocument/2006/relationships/slide" Target="slide42.xml"/><Relationship Id="rId32" Type="http://schemas.openxmlformats.org/officeDocument/2006/relationships/slide" Target="slide31.xml"/><Relationship Id="rId5" Type="http://schemas.openxmlformats.org/officeDocument/2006/relationships/slide" Target="slide24.xml"/><Relationship Id="rId15" Type="http://schemas.openxmlformats.org/officeDocument/2006/relationships/slide" Target="slide22.xml"/><Relationship Id="rId23" Type="http://schemas.openxmlformats.org/officeDocument/2006/relationships/slide" Target="slide23.xml"/><Relationship Id="rId28" Type="http://schemas.openxmlformats.org/officeDocument/2006/relationships/slide" Target="slide40.xml"/><Relationship Id="rId10" Type="http://schemas.openxmlformats.org/officeDocument/2006/relationships/slide" Target="slide27.xml"/><Relationship Id="rId19" Type="http://schemas.openxmlformats.org/officeDocument/2006/relationships/slide" Target="slide33.xml"/><Relationship Id="rId31" Type="http://schemas.openxmlformats.org/officeDocument/2006/relationships/slide" Target="slide37.xml"/><Relationship Id="rId4" Type="http://schemas.openxmlformats.org/officeDocument/2006/relationships/slide" Target="slide12.xml"/><Relationship Id="rId9" Type="http://schemas.openxmlformats.org/officeDocument/2006/relationships/slide" Target="slide26.xml"/><Relationship Id="rId14" Type="http://schemas.openxmlformats.org/officeDocument/2006/relationships/slide" Target="slide7.xml"/><Relationship Id="rId22" Type="http://schemas.openxmlformats.org/officeDocument/2006/relationships/slide" Target="slide14.xml"/><Relationship Id="rId27" Type="http://schemas.openxmlformats.org/officeDocument/2006/relationships/slide" Target="slide39.xml"/><Relationship Id="rId30" Type="http://schemas.openxmlformats.org/officeDocument/2006/relationships/slide" Target="slide38.xml"/><Relationship Id="rId35" Type="http://schemas.openxmlformats.org/officeDocument/2006/relationships/slide" Target="slide35.xml"/></Relationships>
</file>

<file path=ppt/slides/_rels/slide1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8.xml"/><Relationship Id="rId18" Type="http://schemas.openxmlformats.org/officeDocument/2006/relationships/slide" Target="slide11.xml"/><Relationship Id="rId26" Type="http://schemas.openxmlformats.org/officeDocument/2006/relationships/slide" Target="slide22.xml"/><Relationship Id="rId39" Type="http://schemas.openxmlformats.org/officeDocument/2006/relationships/slide" Target="slide31.xml"/><Relationship Id="rId3" Type="http://schemas.openxmlformats.org/officeDocument/2006/relationships/slide" Target="slide30.xml"/><Relationship Id="rId21" Type="http://schemas.openxmlformats.org/officeDocument/2006/relationships/slide" Target="slide12.xml"/><Relationship Id="rId34" Type="http://schemas.openxmlformats.org/officeDocument/2006/relationships/slide" Target="slide39.xml"/><Relationship Id="rId42" Type="http://schemas.openxmlformats.org/officeDocument/2006/relationships/slide" Target="slide35.xml"/><Relationship Id="rId7" Type="http://schemas.openxmlformats.org/officeDocument/2006/relationships/slide" Target="slide29.xml"/><Relationship Id="rId12" Type="http://schemas.openxmlformats.org/officeDocument/2006/relationships/slide" Target="slide27.xml"/><Relationship Id="rId17" Type="http://schemas.openxmlformats.org/officeDocument/2006/relationships/slide" Target="slide14.xml"/><Relationship Id="rId25" Type="http://schemas.openxmlformats.org/officeDocument/2006/relationships/slide" Target="slide6.xml"/><Relationship Id="rId33" Type="http://schemas.openxmlformats.org/officeDocument/2006/relationships/slide" Target="slide43.xml"/><Relationship Id="rId38" Type="http://schemas.openxmlformats.org/officeDocument/2006/relationships/slide" Target="slide37.xml"/><Relationship Id="rId2" Type="http://schemas.openxmlformats.org/officeDocument/2006/relationships/notesSlide" Target="../notesSlides/notesSlide7.xml"/><Relationship Id="rId16" Type="http://schemas.openxmlformats.org/officeDocument/2006/relationships/slide" Target="slide2.xml"/><Relationship Id="rId20" Type="http://schemas.openxmlformats.org/officeDocument/2006/relationships/slide" Target="slide19.xml"/><Relationship Id="rId29" Type="http://schemas.openxmlformats.org/officeDocument/2006/relationships/slide" Target="slide17.xml"/><Relationship Id="rId41"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26.xml"/><Relationship Id="rId24" Type="http://schemas.openxmlformats.org/officeDocument/2006/relationships/slide" Target="slide21.xml"/><Relationship Id="rId32" Type="http://schemas.openxmlformats.org/officeDocument/2006/relationships/slide" Target="slide41.xml"/><Relationship Id="rId37" Type="http://schemas.openxmlformats.org/officeDocument/2006/relationships/slide" Target="slide38.xml"/><Relationship Id="rId40" Type="http://schemas.openxmlformats.org/officeDocument/2006/relationships/slide" Target="slide32.xml"/><Relationship Id="rId5" Type="http://schemas.openxmlformats.org/officeDocument/2006/relationships/slide" Target="slide15.xml"/><Relationship Id="rId15" Type="http://schemas.openxmlformats.org/officeDocument/2006/relationships/slide" Target="slide7.xml"/><Relationship Id="rId23" Type="http://schemas.openxmlformats.org/officeDocument/2006/relationships/slide" Target="slide9.xml"/><Relationship Id="rId28" Type="http://schemas.openxmlformats.org/officeDocument/2006/relationships/slide" Target="slide13.xml"/><Relationship Id="rId36" Type="http://schemas.openxmlformats.org/officeDocument/2006/relationships/slide" Target="slide36.xml"/><Relationship Id="rId10" Type="http://schemas.openxmlformats.org/officeDocument/2006/relationships/slide" Target="slide25.xml"/><Relationship Id="rId19" Type="http://schemas.openxmlformats.org/officeDocument/2006/relationships/slide" Target="slide20.xml"/><Relationship Id="rId31" Type="http://schemas.openxmlformats.org/officeDocument/2006/relationships/slide" Target="slide42.xml"/><Relationship Id="rId4" Type="http://schemas.openxmlformats.org/officeDocument/2006/relationships/slide" Target="slide16.xml"/><Relationship Id="rId9" Type="http://schemas.openxmlformats.org/officeDocument/2006/relationships/slide" Target="slide4.xml"/><Relationship Id="rId14" Type="http://schemas.openxmlformats.org/officeDocument/2006/relationships/slide" Target="slide10.xml"/><Relationship Id="rId22" Type="http://schemas.openxmlformats.org/officeDocument/2006/relationships/slide" Target="slide33.xml"/><Relationship Id="rId27" Type="http://schemas.openxmlformats.org/officeDocument/2006/relationships/slide" Target="slide18.xml"/><Relationship Id="rId30" Type="http://schemas.openxmlformats.org/officeDocument/2006/relationships/slide" Target="slide23.xml"/><Relationship Id="rId35" Type="http://schemas.openxmlformats.org/officeDocument/2006/relationships/slide" Target="slide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8.xml"/><Relationship Id="rId18" Type="http://schemas.openxmlformats.org/officeDocument/2006/relationships/slide" Target="slide19.xml"/><Relationship Id="rId26" Type="http://schemas.openxmlformats.org/officeDocument/2006/relationships/slide" Target="slide17.xml"/><Relationship Id="rId39" Type="http://schemas.openxmlformats.org/officeDocument/2006/relationships/slide" Target="slide35.xml"/><Relationship Id="rId3" Type="http://schemas.openxmlformats.org/officeDocument/2006/relationships/slide" Target="slide16.xml"/><Relationship Id="rId21" Type="http://schemas.openxmlformats.org/officeDocument/2006/relationships/slide" Target="slide21.xml"/><Relationship Id="rId34" Type="http://schemas.openxmlformats.org/officeDocument/2006/relationships/slide" Target="slide37.xml"/><Relationship Id="rId7" Type="http://schemas.openxmlformats.org/officeDocument/2006/relationships/slide" Target="slide12.xml"/><Relationship Id="rId12" Type="http://schemas.openxmlformats.org/officeDocument/2006/relationships/slide" Target="slide11.xml"/><Relationship Id="rId17" Type="http://schemas.openxmlformats.org/officeDocument/2006/relationships/slide" Target="slide20.xml"/><Relationship Id="rId25" Type="http://schemas.openxmlformats.org/officeDocument/2006/relationships/slide" Target="slide13.xml"/><Relationship Id="rId33" Type="http://schemas.openxmlformats.org/officeDocument/2006/relationships/slide" Target="slide38.xml"/><Relationship Id="rId38" Type="http://schemas.openxmlformats.org/officeDocument/2006/relationships/slide" Target="slide26.xml"/><Relationship Id="rId2" Type="http://schemas.openxmlformats.org/officeDocument/2006/relationships/notesSlide" Target="../notesSlides/notesSlide8.xml"/><Relationship Id="rId16" Type="http://schemas.openxmlformats.org/officeDocument/2006/relationships/slide" Target="slide14.xml"/><Relationship Id="rId20" Type="http://schemas.openxmlformats.org/officeDocument/2006/relationships/slide" Target="slide9.xml"/><Relationship Id="rId29"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28.xml"/><Relationship Id="rId24" Type="http://schemas.openxmlformats.org/officeDocument/2006/relationships/slide" Target="slide18.xml"/><Relationship Id="rId32" Type="http://schemas.openxmlformats.org/officeDocument/2006/relationships/slide" Target="slide36.xml"/><Relationship Id="rId37" Type="http://schemas.openxmlformats.org/officeDocument/2006/relationships/slide" Target="slide43.xml"/><Relationship Id="rId5" Type="http://schemas.openxmlformats.org/officeDocument/2006/relationships/slide" Target="slide24.xml"/><Relationship Id="rId15" Type="http://schemas.openxmlformats.org/officeDocument/2006/relationships/slide" Target="slide7.xml"/><Relationship Id="rId23" Type="http://schemas.openxmlformats.org/officeDocument/2006/relationships/slide" Target="slide22.xml"/><Relationship Id="rId28" Type="http://schemas.openxmlformats.org/officeDocument/2006/relationships/slide" Target="slide42.xml"/><Relationship Id="rId36" Type="http://schemas.openxmlformats.org/officeDocument/2006/relationships/slide" Target="slide34.xml"/><Relationship Id="rId10" Type="http://schemas.openxmlformats.org/officeDocument/2006/relationships/slide" Target="slide2.xml"/><Relationship Id="rId19" Type="http://schemas.openxmlformats.org/officeDocument/2006/relationships/slide" Target="slide33.xml"/><Relationship Id="rId31" Type="http://schemas.openxmlformats.org/officeDocument/2006/relationships/slide" Target="slide40.xml"/><Relationship Id="rId4" Type="http://schemas.openxmlformats.org/officeDocument/2006/relationships/slide" Target="slide15.xml"/><Relationship Id="rId9" Type="http://schemas.openxmlformats.org/officeDocument/2006/relationships/slide" Target="slide25.xml"/><Relationship Id="rId14" Type="http://schemas.openxmlformats.org/officeDocument/2006/relationships/slide" Target="slide10.xml"/><Relationship Id="rId22" Type="http://schemas.openxmlformats.org/officeDocument/2006/relationships/slide" Target="slide5.xml"/><Relationship Id="rId27" Type="http://schemas.openxmlformats.org/officeDocument/2006/relationships/slide" Target="slide23.xml"/><Relationship Id="rId30" Type="http://schemas.openxmlformats.org/officeDocument/2006/relationships/slide" Target="slide39.xml"/><Relationship Id="rId35" Type="http://schemas.openxmlformats.org/officeDocument/2006/relationships/slide" Target="slide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ko.usace.army.mil/" TargetMode="External"/><Relationship Id="rId2" Type="http://schemas.openxmlformats.org/officeDocument/2006/relationships/hyperlink" Target="https://www.us.army.mil/suite/login/welcome.html" TargetMode="External"/><Relationship Id="rId1" Type="http://schemas.openxmlformats.org/officeDocument/2006/relationships/slideLayout" Target="../slideLayouts/slideLayout2.xml"/><Relationship Id="rId4" Type="http://schemas.openxmlformats.org/officeDocument/2006/relationships/hyperlink" Target="https://eko.usace.army.mil/virtualteams/mmr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2" name="Text Box 1028"/>
          <p:cNvSpPr txBox="1">
            <a:spLocks noChangeArrowheads="1"/>
          </p:cNvSpPr>
          <p:nvPr/>
        </p:nvSpPr>
        <p:spPr bwMode="auto">
          <a:xfrm>
            <a:off x="381000" y="4572000"/>
            <a:ext cx="5715000" cy="1581150"/>
          </a:xfrm>
          <a:prstGeom prst="rect">
            <a:avLst/>
          </a:prstGeom>
          <a:noFill/>
          <a:ln w="12700">
            <a:noFill/>
            <a:miter lim="800000"/>
            <a:headEnd type="none" w="sm" len="sm"/>
            <a:tailEnd type="none" w="sm" len="sm"/>
          </a:ln>
          <a:effectLst/>
        </p:spPr>
        <p:txBody>
          <a:bodyPr>
            <a:spAutoFit/>
          </a:bodyPr>
          <a:lstStyle/>
          <a:p>
            <a:r>
              <a:rPr lang="en-US" sz="1400" b="1">
                <a:solidFill>
                  <a:srgbClr val="000000"/>
                </a:solidFill>
              </a:rPr>
              <a:t>Jeff Waugh</a:t>
            </a:r>
          </a:p>
          <a:p>
            <a:endParaRPr lang="en-US" sz="1400" b="1">
              <a:solidFill>
                <a:srgbClr val="000000"/>
              </a:solidFill>
            </a:endParaRPr>
          </a:p>
          <a:p>
            <a:r>
              <a:rPr lang="en-US" sz="1400" b="1">
                <a:solidFill>
                  <a:srgbClr val="000000"/>
                </a:solidFill>
              </a:rPr>
              <a:t>Headquarters, US Army Corps of Engineers</a:t>
            </a:r>
          </a:p>
          <a:p>
            <a:r>
              <a:rPr lang="en-US" sz="1400" b="1">
                <a:solidFill>
                  <a:srgbClr val="000000"/>
                </a:solidFill>
              </a:rPr>
              <a:t>(202) 761-7263</a:t>
            </a:r>
          </a:p>
          <a:p>
            <a:r>
              <a:rPr lang="en-US" sz="1400" b="1">
                <a:solidFill>
                  <a:srgbClr val="000000"/>
                </a:solidFill>
              </a:rPr>
              <a:t>e-mail:  </a:t>
            </a:r>
            <a:r>
              <a:rPr lang="en-US" sz="1400" b="1">
                <a:solidFill>
                  <a:srgbClr val="000000"/>
                </a:solidFill>
                <a:hlinkClick r:id="rId3"/>
              </a:rPr>
              <a:t>jeffery.h.waugh@usace.army.mil</a:t>
            </a:r>
            <a:endParaRPr lang="en-US" sz="1400" b="1">
              <a:solidFill>
                <a:srgbClr val="000000"/>
              </a:solidFill>
            </a:endParaRPr>
          </a:p>
          <a:p>
            <a:endParaRPr lang="en-US" sz="1400" b="1">
              <a:solidFill>
                <a:srgbClr val="000000"/>
              </a:solidFill>
            </a:endParaRPr>
          </a:p>
          <a:p>
            <a:r>
              <a:rPr lang="en-US" sz="1400" b="1">
                <a:solidFill>
                  <a:srgbClr val="000000"/>
                </a:solidFill>
              </a:rPr>
              <a:t>September 2008</a:t>
            </a:r>
          </a:p>
        </p:txBody>
      </p:sp>
      <p:sp>
        <p:nvSpPr>
          <p:cNvPr id="478213" name="Rectangle 1029"/>
          <p:cNvSpPr>
            <a:spLocks noChangeArrowheads="1"/>
          </p:cNvSpPr>
          <p:nvPr/>
        </p:nvSpPr>
        <p:spPr bwMode="auto">
          <a:xfrm>
            <a:off x="838200" y="1219200"/>
            <a:ext cx="7543800" cy="1066800"/>
          </a:xfrm>
          <a:prstGeom prst="rect">
            <a:avLst/>
          </a:prstGeom>
          <a:noFill/>
          <a:ln w="12700">
            <a:noFill/>
            <a:miter lim="800000"/>
            <a:headEnd type="none" w="sm" len="sm"/>
            <a:tailEnd type="none" w="sm" len="sm"/>
          </a:ln>
          <a:effectLst/>
        </p:spPr>
        <p:txBody>
          <a:bodyPr>
            <a:spAutoFit/>
          </a:bodyPr>
          <a:lstStyle/>
          <a:p>
            <a:pPr algn="ctr"/>
            <a:r>
              <a:rPr lang="en-US" sz="3200" b="1">
                <a:solidFill>
                  <a:srgbClr val="000000"/>
                </a:solidFill>
              </a:rPr>
              <a:t>Overview of the Formerly Used Defense Sites (FUDS) Program</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r>
              <a:rPr lang="en-US"/>
              <a:t>FUDS Funding Profile</a:t>
            </a:r>
          </a:p>
        </p:txBody>
      </p:sp>
      <p:graphicFrame>
        <p:nvGraphicFramePr>
          <p:cNvPr id="960515" name="Object 3"/>
          <p:cNvGraphicFramePr>
            <a:graphicFrameLocks noChangeAspect="1"/>
          </p:cNvGraphicFramePr>
          <p:nvPr>
            <p:ph idx="1"/>
          </p:nvPr>
        </p:nvGraphicFramePr>
        <p:xfrm>
          <a:off x="731838" y="1614488"/>
          <a:ext cx="7832725" cy="4313237"/>
        </p:xfrm>
        <a:graphic>
          <a:graphicData uri="http://schemas.openxmlformats.org/presentationml/2006/ole">
            <p:oleObj spid="_x0000_s960515" name="Chart" r:id="rId4" imgW="7982102" imgH="4200449" progId="Excel.Chart.8">
              <p:embed followColorScheme="full"/>
            </p:oleObj>
          </a:graphicData>
        </a:graphic>
      </p:graphicFrame>
      <p:sp>
        <p:nvSpPr>
          <p:cNvPr id="960516" name="Text Box 4"/>
          <p:cNvSpPr txBox="1">
            <a:spLocks noChangeArrowheads="1"/>
          </p:cNvSpPr>
          <p:nvPr/>
        </p:nvSpPr>
        <p:spPr bwMode="auto">
          <a:xfrm>
            <a:off x="2743200" y="6019800"/>
            <a:ext cx="4572000" cy="244475"/>
          </a:xfrm>
          <a:prstGeom prst="rect">
            <a:avLst/>
          </a:prstGeom>
          <a:noFill/>
          <a:ln w="9525" algn="ctr">
            <a:noFill/>
            <a:miter lim="800000"/>
            <a:headEnd/>
            <a:tailEnd/>
          </a:ln>
          <a:effectLst/>
        </p:spPr>
        <p:txBody>
          <a:bodyPr>
            <a:spAutoFit/>
          </a:bodyPr>
          <a:lstStyle/>
          <a:p>
            <a:pPr eaLnBrk="1" hangingPunct="1"/>
            <a:endParaRPr lang="en-US" sz="1000" b="1">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Freeform 2"/>
          <p:cNvSpPr>
            <a:spLocks/>
          </p:cNvSpPr>
          <p:nvPr/>
        </p:nvSpPr>
        <p:spPr bwMode="auto">
          <a:xfrm>
            <a:off x="7018338" y="1295400"/>
            <a:ext cx="1952625" cy="2646363"/>
          </a:xfrm>
          <a:custGeom>
            <a:avLst/>
            <a:gdLst/>
            <a:ahLst/>
            <a:cxnLst>
              <a:cxn ang="0">
                <a:pos x="557" y="1546"/>
              </a:cxn>
              <a:cxn ang="0">
                <a:pos x="206" y="1627"/>
              </a:cxn>
              <a:cxn ang="0">
                <a:pos x="0" y="1666"/>
              </a:cxn>
              <a:cxn ang="0">
                <a:pos x="158" y="1546"/>
              </a:cxn>
              <a:cxn ang="0">
                <a:pos x="254" y="1522"/>
              </a:cxn>
              <a:cxn ang="0">
                <a:pos x="331" y="1430"/>
              </a:cxn>
              <a:cxn ang="0">
                <a:pos x="413" y="1334"/>
              </a:cxn>
              <a:cxn ang="0">
                <a:pos x="437" y="1210"/>
              </a:cxn>
              <a:cxn ang="0">
                <a:pos x="360" y="1243"/>
              </a:cxn>
              <a:cxn ang="0">
                <a:pos x="254" y="1219"/>
              </a:cxn>
              <a:cxn ang="0">
                <a:pos x="211" y="1022"/>
              </a:cxn>
              <a:cxn ang="0">
                <a:pos x="201" y="931"/>
              </a:cxn>
              <a:cxn ang="0">
                <a:pos x="302" y="802"/>
              </a:cxn>
              <a:cxn ang="0">
                <a:pos x="297" y="734"/>
              </a:cxn>
              <a:cxn ang="0">
                <a:pos x="451" y="710"/>
              </a:cxn>
              <a:cxn ang="0">
                <a:pos x="513" y="614"/>
              </a:cxn>
              <a:cxn ang="0">
                <a:pos x="561" y="499"/>
              </a:cxn>
              <a:cxn ang="0">
                <a:pos x="888" y="317"/>
              </a:cxn>
              <a:cxn ang="0">
                <a:pos x="926" y="197"/>
              </a:cxn>
              <a:cxn ang="0">
                <a:pos x="936" y="19"/>
              </a:cxn>
              <a:cxn ang="0">
                <a:pos x="1013" y="0"/>
              </a:cxn>
              <a:cxn ang="0">
                <a:pos x="1085" y="77"/>
              </a:cxn>
              <a:cxn ang="0">
                <a:pos x="1133" y="168"/>
              </a:cxn>
              <a:cxn ang="0">
                <a:pos x="1229" y="235"/>
              </a:cxn>
              <a:cxn ang="0">
                <a:pos x="1166" y="341"/>
              </a:cxn>
              <a:cxn ang="0">
                <a:pos x="1142" y="355"/>
              </a:cxn>
              <a:cxn ang="0">
                <a:pos x="1094" y="394"/>
              </a:cxn>
              <a:cxn ang="0">
                <a:pos x="1037" y="461"/>
              </a:cxn>
              <a:cxn ang="0">
                <a:pos x="1013" y="566"/>
              </a:cxn>
              <a:cxn ang="0">
                <a:pos x="1027" y="605"/>
              </a:cxn>
              <a:cxn ang="0">
                <a:pos x="1013" y="677"/>
              </a:cxn>
              <a:cxn ang="0">
                <a:pos x="1080" y="682"/>
              </a:cxn>
              <a:cxn ang="0">
                <a:pos x="1109" y="725"/>
              </a:cxn>
              <a:cxn ang="0">
                <a:pos x="1046" y="720"/>
              </a:cxn>
              <a:cxn ang="0">
                <a:pos x="1032" y="768"/>
              </a:cxn>
              <a:cxn ang="0">
                <a:pos x="974" y="725"/>
              </a:cxn>
              <a:cxn ang="0">
                <a:pos x="965" y="797"/>
              </a:cxn>
              <a:cxn ang="0">
                <a:pos x="849" y="907"/>
              </a:cxn>
              <a:cxn ang="0">
                <a:pos x="854" y="955"/>
              </a:cxn>
              <a:cxn ang="0">
                <a:pos x="806" y="1061"/>
              </a:cxn>
              <a:cxn ang="0">
                <a:pos x="797" y="1142"/>
              </a:cxn>
              <a:cxn ang="0">
                <a:pos x="792" y="1162"/>
              </a:cxn>
              <a:cxn ang="0">
                <a:pos x="773" y="1234"/>
              </a:cxn>
              <a:cxn ang="0">
                <a:pos x="797" y="1277"/>
              </a:cxn>
              <a:cxn ang="0">
                <a:pos x="749" y="1320"/>
              </a:cxn>
              <a:cxn ang="0">
                <a:pos x="734" y="1397"/>
              </a:cxn>
              <a:cxn ang="0">
                <a:pos x="739" y="1382"/>
              </a:cxn>
              <a:cxn ang="0">
                <a:pos x="739" y="1459"/>
              </a:cxn>
            </a:cxnLst>
            <a:rect l="0" t="0" r="r" b="b"/>
            <a:pathLst>
              <a:path w="1230" h="1667">
                <a:moveTo>
                  <a:pt x="725" y="1498"/>
                </a:moveTo>
                <a:lnTo>
                  <a:pt x="557" y="1546"/>
                </a:lnTo>
                <a:lnTo>
                  <a:pt x="413" y="1574"/>
                </a:lnTo>
                <a:lnTo>
                  <a:pt x="206" y="1627"/>
                </a:lnTo>
                <a:lnTo>
                  <a:pt x="24" y="1661"/>
                </a:lnTo>
                <a:lnTo>
                  <a:pt x="0" y="1666"/>
                </a:lnTo>
                <a:lnTo>
                  <a:pt x="91" y="1608"/>
                </a:lnTo>
                <a:lnTo>
                  <a:pt x="158" y="1546"/>
                </a:lnTo>
                <a:lnTo>
                  <a:pt x="201" y="1555"/>
                </a:lnTo>
                <a:lnTo>
                  <a:pt x="254" y="1522"/>
                </a:lnTo>
                <a:lnTo>
                  <a:pt x="317" y="1502"/>
                </a:lnTo>
                <a:lnTo>
                  <a:pt x="331" y="1430"/>
                </a:lnTo>
                <a:lnTo>
                  <a:pt x="374" y="1334"/>
                </a:lnTo>
                <a:lnTo>
                  <a:pt x="413" y="1334"/>
                </a:lnTo>
                <a:lnTo>
                  <a:pt x="446" y="1238"/>
                </a:lnTo>
                <a:lnTo>
                  <a:pt x="437" y="1210"/>
                </a:lnTo>
                <a:lnTo>
                  <a:pt x="408" y="1214"/>
                </a:lnTo>
                <a:lnTo>
                  <a:pt x="360" y="1243"/>
                </a:lnTo>
                <a:lnTo>
                  <a:pt x="331" y="1210"/>
                </a:lnTo>
                <a:lnTo>
                  <a:pt x="254" y="1219"/>
                </a:lnTo>
                <a:lnTo>
                  <a:pt x="221" y="1166"/>
                </a:lnTo>
                <a:lnTo>
                  <a:pt x="211" y="1022"/>
                </a:lnTo>
                <a:lnTo>
                  <a:pt x="192" y="965"/>
                </a:lnTo>
                <a:lnTo>
                  <a:pt x="201" y="931"/>
                </a:lnTo>
                <a:lnTo>
                  <a:pt x="302" y="850"/>
                </a:lnTo>
                <a:lnTo>
                  <a:pt x="302" y="802"/>
                </a:lnTo>
                <a:lnTo>
                  <a:pt x="273" y="773"/>
                </a:lnTo>
                <a:lnTo>
                  <a:pt x="297" y="734"/>
                </a:lnTo>
                <a:lnTo>
                  <a:pt x="369" y="725"/>
                </a:lnTo>
                <a:lnTo>
                  <a:pt x="451" y="710"/>
                </a:lnTo>
                <a:lnTo>
                  <a:pt x="499" y="677"/>
                </a:lnTo>
                <a:lnTo>
                  <a:pt x="513" y="614"/>
                </a:lnTo>
                <a:lnTo>
                  <a:pt x="509" y="581"/>
                </a:lnTo>
                <a:lnTo>
                  <a:pt x="561" y="499"/>
                </a:lnTo>
                <a:lnTo>
                  <a:pt x="729" y="403"/>
                </a:lnTo>
                <a:lnTo>
                  <a:pt x="888" y="317"/>
                </a:lnTo>
                <a:lnTo>
                  <a:pt x="917" y="245"/>
                </a:lnTo>
                <a:lnTo>
                  <a:pt x="926" y="197"/>
                </a:lnTo>
                <a:lnTo>
                  <a:pt x="921" y="120"/>
                </a:lnTo>
                <a:lnTo>
                  <a:pt x="936" y="19"/>
                </a:lnTo>
                <a:lnTo>
                  <a:pt x="989" y="34"/>
                </a:lnTo>
                <a:lnTo>
                  <a:pt x="1013" y="0"/>
                </a:lnTo>
                <a:lnTo>
                  <a:pt x="1051" y="5"/>
                </a:lnTo>
                <a:lnTo>
                  <a:pt x="1085" y="77"/>
                </a:lnTo>
                <a:lnTo>
                  <a:pt x="1109" y="168"/>
                </a:lnTo>
                <a:lnTo>
                  <a:pt x="1133" y="168"/>
                </a:lnTo>
                <a:lnTo>
                  <a:pt x="1171" y="206"/>
                </a:lnTo>
                <a:lnTo>
                  <a:pt x="1229" y="235"/>
                </a:lnTo>
                <a:lnTo>
                  <a:pt x="1229" y="264"/>
                </a:lnTo>
                <a:lnTo>
                  <a:pt x="1166" y="341"/>
                </a:lnTo>
                <a:lnTo>
                  <a:pt x="1161" y="322"/>
                </a:lnTo>
                <a:lnTo>
                  <a:pt x="1142" y="355"/>
                </a:lnTo>
                <a:lnTo>
                  <a:pt x="1118" y="365"/>
                </a:lnTo>
                <a:lnTo>
                  <a:pt x="1094" y="394"/>
                </a:lnTo>
                <a:lnTo>
                  <a:pt x="1070" y="437"/>
                </a:lnTo>
                <a:lnTo>
                  <a:pt x="1037" y="461"/>
                </a:lnTo>
                <a:lnTo>
                  <a:pt x="1008" y="499"/>
                </a:lnTo>
                <a:lnTo>
                  <a:pt x="1013" y="566"/>
                </a:lnTo>
                <a:lnTo>
                  <a:pt x="989" y="595"/>
                </a:lnTo>
                <a:lnTo>
                  <a:pt x="1027" y="605"/>
                </a:lnTo>
                <a:lnTo>
                  <a:pt x="1017" y="653"/>
                </a:lnTo>
                <a:lnTo>
                  <a:pt x="1013" y="677"/>
                </a:lnTo>
                <a:lnTo>
                  <a:pt x="1056" y="682"/>
                </a:lnTo>
                <a:lnTo>
                  <a:pt x="1080" y="682"/>
                </a:lnTo>
                <a:lnTo>
                  <a:pt x="1109" y="696"/>
                </a:lnTo>
                <a:lnTo>
                  <a:pt x="1109" y="725"/>
                </a:lnTo>
                <a:lnTo>
                  <a:pt x="1065" y="720"/>
                </a:lnTo>
                <a:lnTo>
                  <a:pt x="1046" y="720"/>
                </a:lnTo>
                <a:lnTo>
                  <a:pt x="1061" y="754"/>
                </a:lnTo>
                <a:lnTo>
                  <a:pt x="1032" y="768"/>
                </a:lnTo>
                <a:lnTo>
                  <a:pt x="1008" y="749"/>
                </a:lnTo>
                <a:lnTo>
                  <a:pt x="974" y="725"/>
                </a:lnTo>
                <a:lnTo>
                  <a:pt x="941" y="739"/>
                </a:lnTo>
                <a:lnTo>
                  <a:pt x="965" y="797"/>
                </a:lnTo>
                <a:lnTo>
                  <a:pt x="907" y="845"/>
                </a:lnTo>
                <a:lnTo>
                  <a:pt x="849" y="907"/>
                </a:lnTo>
                <a:lnTo>
                  <a:pt x="821" y="922"/>
                </a:lnTo>
                <a:lnTo>
                  <a:pt x="854" y="955"/>
                </a:lnTo>
                <a:lnTo>
                  <a:pt x="854" y="1018"/>
                </a:lnTo>
                <a:lnTo>
                  <a:pt x="806" y="1061"/>
                </a:lnTo>
                <a:lnTo>
                  <a:pt x="806" y="1094"/>
                </a:lnTo>
                <a:lnTo>
                  <a:pt x="797" y="1142"/>
                </a:lnTo>
                <a:lnTo>
                  <a:pt x="758" y="1162"/>
                </a:lnTo>
                <a:lnTo>
                  <a:pt x="792" y="1162"/>
                </a:lnTo>
                <a:lnTo>
                  <a:pt x="763" y="1205"/>
                </a:lnTo>
                <a:lnTo>
                  <a:pt x="773" y="1234"/>
                </a:lnTo>
                <a:lnTo>
                  <a:pt x="782" y="1253"/>
                </a:lnTo>
                <a:lnTo>
                  <a:pt x="797" y="1277"/>
                </a:lnTo>
                <a:lnTo>
                  <a:pt x="777" y="1296"/>
                </a:lnTo>
                <a:lnTo>
                  <a:pt x="749" y="1320"/>
                </a:lnTo>
                <a:lnTo>
                  <a:pt x="753" y="1354"/>
                </a:lnTo>
                <a:lnTo>
                  <a:pt x="734" y="1397"/>
                </a:lnTo>
                <a:lnTo>
                  <a:pt x="744" y="1349"/>
                </a:lnTo>
                <a:lnTo>
                  <a:pt x="739" y="1382"/>
                </a:lnTo>
                <a:lnTo>
                  <a:pt x="744" y="1406"/>
                </a:lnTo>
                <a:lnTo>
                  <a:pt x="739" y="1459"/>
                </a:lnTo>
                <a:lnTo>
                  <a:pt x="725" y="1498"/>
                </a:lnTo>
              </a:path>
            </a:pathLst>
          </a:custGeom>
          <a:solidFill>
            <a:schemeClr val="bg2"/>
          </a:solidFill>
          <a:ln w="12700" cap="rnd" cmpd="sng">
            <a:solidFill>
              <a:schemeClr val="tx1"/>
            </a:solidFill>
            <a:prstDash val="solid"/>
            <a:round/>
            <a:headEnd/>
            <a:tailEnd/>
          </a:ln>
          <a:effectLst/>
        </p:spPr>
        <p:txBody>
          <a:bodyPr/>
          <a:lstStyle/>
          <a:p>
            <a:endParaRPr lang="en-US"/>
          </a:p>
        </p:txBody>
      </p:sp>
      <p:sp>
        <p:nvSpPr>
          <p:cNvPr id="930819" name="Freeform 3"/>
          <p:cNvSpPr>
            <a:spLocks/>
          </p:cNvSpPr>
          <p:nvPr/>
        </p:nvSpPr>
        <p:spPr bwMode="auto">
          <a:xfrm>
            <a:off x="5778500" y="2190750"/>
            <a:ext cx="1595438" cy="1900238"/>
          </a:xfrm>
          <a:custGeom>
            <a:avLst/>
            <a:gdLst/>
            <a:ahLst/>
            <a:cxnLst>
              <a:cxn ang="0">
                <a:pos x="544" y="0"/>
              </a:cxn>
              <a:cxn ang="0">
                <a:pos x="644" y="28"/>
              </a:cxn>
              <a:cxn ang="0">
                <a:pos x="656" y="124"/>
              </a:cxn>
              <a:cxn ang="0">
                <a:pos x="624" y="208"/>
              </a:cxn>
              <a:cxn ang="0">
                <a:pos x="676" y="176"/>
              </a:cxn>
              <a:cxn ang="0">
                <a:pos x="748" y="220"/>
              </a:cxn>
              <a:cxn ang="0">
                <a:pos x="772" y="316"/>
              </a:cxn>
              <a:cxn ang="0">
                <a:pos x="728" y="420"/>
              </a:cxn>
              <a:cxn ang="0">
                <a:pos x="752" y="484"/>
              </a:cxn>
              <a:cxn ang="0">
                <a:pos x="856" y="464"/>
              </a:cxn>
              <a:cxn ang="0">
                <a:pos x="936" y="408"/>
              </a:cxn>
              <a:cxn ang="0">
                <a:pos x="976" y="400"/>
              </a:cxn>
              <a:cxn ang="0">
                <a:pos x="988" y="460"/>
              </a:cxn>
              <a:cxn ang="0">
                <a:pos x="1000" y="524"/>
              </a:cxn>
              <a:cxn ang="0">
                <a:pos x="1004" y="572"/>
              </a:cxn>
              <a:cxn ang="0">
                <a:pos x="992" y="668"/>
              </a:cxn>
              <a:cxn ang="0">
                <a:pos x="952" y="720"/>
              </a:cxn>
              <a:cxn ang="0">
                <a:pos x="912" y="780"/>
              </a:cxn>
              <a:cxn ang="0">
                <a:pos x="884" y="848"/>
              </a:cxn>
              <a:cxn ang="0">
                <a:pos x="876" y="888"/>
              </a:cxn>
              <a:cxn ang="0">
                <a:pos x="888" y="940"/>
              </a:cxn>
              <a:cxn ang="0">
                <a:pos x="912" y="948"/>
              </a:cxn>
              <a:cxn ang="0">
                <a:pos x="928" y="976"/>
              </a:cxn>
              <a:cxn ang="0">
                <a:pos x="796" y="1096"/>
              </a:cxn>
              <a:cxn ang="0">
                <a:pos x="660" y="1124"/>
              </a:cxn>
              <a:cxn ang="0">
                <a:pos x="556" y="1136"/>
              </a:cxn>
              <a:cxn ang="0">
                <a:pos x="460" y="1156"/>
              </a:cxn>
              <a:cxn ang="0">
                <a:pos x="376" y="1176"/>
              </a:cxn>
              <a:cxn ang="0">
                <a:pos x="244" y="1196"/>
              </a:cxn>
              <a:cxn ang="0">
                <a:pos x="256" y="1132"/>
              </a:cxn>
              <a:cxn ang="0">
                <a:pos x="220" y="1052"/>
              </a:cxn>
              <a:cxn ang="0">
                <a:pos x="132" y="976"/>
              </a:cxn>
              <a:cxn ang="0">
                <a:pos x="96" y="908"/>
              </a:cxn>
              <a:cxn ang="0">
                <a:pos x="0" y="772"/>
              </a:cxn>
              <a:cxn ang="0">
                <a:pos x="32" y="680"/>
              </a:cxn>
              <a:cxn ang="0">
                <a:pos x="36" y="604"/>
              </a:cxn>
              <a:cxn ang="0">
                <a:pos x="104" y="528"/>
              </a:cxn>
              <a:cxn ang="0">
                <a:pos x="72" y="452"/>
              </a:cxn>
              <a:cxn ang="0">
                <a:pos x="224" y="436"/>
              </a:cxn>
              <a:cxn ang="0">
                <a:pos x="312" y="496"/>
              </a:cxn>
              <a:cxn ang="0">
                <a:pos x="404" y="536"/>
              </a:cxn>
              <a:cxn ang="0">
                <a:pos x="408" y="304"/>
              </a:cxn>
              <a:cxn ang="0">
                <a:pos x="392" y="180"/>
              </a:cxn>
              <a:cxn ang="0">
                <a:pos x="408" y="96"/>
              </a:cxn>
              <a:cxn ang="0">
                <a:pos x="468" y="80"/>
              </a:cxn>
              <a:cxn ang="0">
                <a:pos x="500" y="8"/>
              </a:cxn>
            </a:cxnLst>
            <a:rect l="0" t="0" r="r" b="b"/>
            <a:pathLst>
              <a:path w="1005" h="1197">
                <a:moveTo>
                  <a:pt x="500" y="8"/>
                </a:moveTo>
                <a:lnTo>
                  <a:pt x="544" y="0"/>
                </a:lnTo>
                <a:lnTo>
                  <a:pt x="588" y="20"/>
                </a:lnTo>
                <a:lnTo>
                  <a:pt x="644" y="28"/>
                </a:lnTo>
                <a:lnTo>
                  <a:pt x="636" y="76"/>
                </a:lnTo>
                <a:lnTo>
                  <a:pt x="656" y="124"/>
                </a:lnTo>
                <a:lnTo>
                  <a:pt x="652" y="172"/>
                </a:lnTo>
                <a:lnTo>
                  <a:pt x="624" y="208"/>
                </a:lnTo>
                <a:lnTo>
                  <a:pt x="664" y="216"/>
                </a:lnTo>
                <a:lnTo>
                  <a:pt x="676" y="176"/>
                </a:lnTo>
                <a:lnTo>
                  <a:pt x="724" y="184"/>
                </a:lnTo>
                <a:lnTo>
                  <a:pt x="748" y="220"/>
                </a:lnTo>
                <a:lnTo>
                  <a:pt x="764" y="276"/>
                </a:lnTo>
                <a:lnTo>
                  <a:pt x="772" y="316"/>
                </a:lnTo>
                <a:lnTo>
                  <a:pt x="744" y="372"/>
                </a:lnTo>
                <a:lnTo>
                  <a:pt x="728" y="420"/>
                </a:lnTo>
                <a:lnTo>
                  <a:pt x="704" y="464"/>
                </a:lnTo>
                <a:lnTo>
                  <a:pt x="752" y="484"/>
                </a:lnTo>
                <a:lnTo>
                  <a:pt x="792" y="496"/>
                </a:lnTo>
                <a:lnTo>
                  <a:pt x="856" y="464"/>
                </a:lnTo>
                <a:lnTo>
                  <a:pt x="908" y="428"/>
                </a:lnTo>
                <a:lnTo>
                  <a:pt x="936" y="408"/>
                </a:lnTo>
                <a:lnTo>
                  <a:pt x="980" y="372"/>
                </a:lnTo>
                <a:lnTo>
                  <a:pt x="976" y="400"/>
                </a:lnTo>
                <a:lnTo>
                  <a:pt x="988" y="436"/>
                </a:lnTo>
                <a:lnTo>
                  <a:pt x="988" y="460"/>
                </a:lnTo>
                <a:lnTo>
                  <a:pt x="992" y="496"/>
                </a:lnTo>
                <a:lnTo>
                  <a:pt x="1000" y="524"/>
                </a:lnTo>
                <a:lnTo>
                  <a:pt x="992" y="544"/>
                </a:lnTo>
                <a:lnTo>
                  <a:pt x="1004" y="572"/>
                </a:lnTo>
                <a:lnTo>
                  <a:pt x="996" y="596"/>
                </a:lnTo>
                <a:lnTo>
                  <a:pt x="992" y="668"/>
                </a:lnTo>
                <a:lnTo>
                  <a:pt x="976" y="696"/>
                </a:lnTo>
                <a:lnTo>
                  <a:pt x="952" y="720"/>
                </a:lnTo>
                <a:lnTo>
                  <a:pt x="928" y="752"/>
                </a:lnTo>
                <a:lnTo>
                  <a:pt x="912" y="780"/>
                </a:lnTo>
                <a:lnTo>
                  <a:pt x="892" y="800"/>
                </a:lnTo>
                <a:lnTo>
                  <a:pt x="884" y="848"/>
                </a:lnTo>
                <a:lnTo>
                  <a:pt x="864" y="860"/>
                </a:lnTo>
                <a:lnTo>
                  <a:pt x="876" y="888"/>
                </a:lnTo>
                <a:lnTo>
                  <a:pt x="876" y="904"/>
                </a:lnTo>
                <a:lnTo>
                  <a:pt x="888" y="940"/>
                </a:lnTo>
                <a:lnTo>
                  <a:pt x="900" y="944"/>
                </a:lnTo>
                <a:lnTo>
                  <a:pt x="912" y="948"/>
                </a:lnTo>
                <a:lnTo>
                  <a:pt x="932" y="948"/>
                </a:lnTo>
                <a:lnTo>
                  <a:pt x="928" y="976"/>
                </a:lnTo>
                <a:lnTo>
                  <a:pt x="896" y="1024"/>
                </a:lnTo>
                <a:lnTo>
                  <a:pt x="796" y="1096"/>
                </a:lnTo>
                <a:lnTo>
                  <a:pt x="696" y="1124"/>
                </a:lnTo>
                <a:lnTo>
                  <a:pt x="660" y="1124"/>
                </a:lnTo>
                <a:lnTo>
                  <a:pt x="604" y="1140"/>
                </a:lnTo>
                <a:lnTo>
                  <a:pt x="556" y="1136"/>
                </a:lnTo>
                <a:lnTo>
                  <a:pt x="512" y="1152"/>
                </a:lnTo>
                <a:lnTo>
                  <a:pt x="460" y="1156"/>
                </a:lnTo>
                <a:lnTo>
                  <a:pt x="384" y="1164"/>
                </a:lnTo>
                <a:lnTo>
                  <a:pt x="376" y="1176"/>
                </a:lnTo>
                <a:lnTo>
                  <a:pt x="300" y="1192"/>
                </a:lnTo>
                <a:lnTo>
                  <a:pt x="244" y="1196"/>
                </a:lnTo>
                <a:lnTo>
                  <a:pt x="268" y="1148"/>
                </a:lnTo>
                <a:lnTo>
                  <a:pt x="256" y="1132"/>
                </a:lnTo>
                <a:lnTo>
                  <a:pt x="236" y="1080"/>
                </a:lnTo>
                <a:lnTo>
                  <a:pt x="220" y="1052"/>
                </a:lnTo>
                <a:lnTo>
                  <a:pt x="168" y="1012"/>
                </a:lnTo>
                <a:lnTo>
                  <a:pt x="132" y="976"/>
                </a:lnTo>
                <a:lnTo>
                  <a:pt x="144" y="924"/>
                </a:lnTo>
                <a:lnTo>
                  <a:pt x="96" y="908"/>
                </a:lnTo>
                <a:lnTo>
                  <a:pt x="40" y="836"/>
                </a:lnTo>
                <a:lnTo>
                  <a:pt x="0" y="772"/>
                </a:lnTo>
                <a:lnTo>
                  <a:pt x="0" y="728"/>
                </a:lnTo>
                <a:lnTo>
                  <a:pt x="32" y="680"/>
                </a:lnTo>
                <a:lnTo>
                  <a:pt x="48" y="648"/>
                </a:lnTo>
                <a:lnTo>
                  <a:pt x="36" y="604"/>
                </a:lnTo>
                <a:lnTo>
                  <a:pt x="80" y="572"/>
                </a:lnTo>
                <a:lnTo>
                  <a:pt x="104" y="528"/>
                </a:lnTo>
                <a:lnTo>
                  <a:pt x="68" y="468"/>
                </a:lnTo>
                <a:lnTo>
                  <a:pt x="72" y="452"/>
                </a:lnTo>
                <a:lnTo>
                  <a:pt x="172" y="448"/>
                </a:lnTo>
                <a:lnTo>
                  <a:pt x="224" y="436"/>
                </a:lnTo>
                <a:lnTo>
                  <a:pt x="296" y="436"/>
                </a:lnTo>
                <a:lnTo>
                  <a:pt x="312" y="496"/>
                </a:lnTo>
                <a:lnTo>
                  <a:pt x="356" y="544"/>
                </a:lnTo>
                <a:lnTo>
                  <a:pt x="404" y="536"/>
                </a:lnTo>
                <a:lnTo>
                  <a:pt x="452" y="392"/>
                </a:lnTo>
                <a:lnTo>
                  <a:pt x="408" y="304"/>
                </a:lnTo>
                <a:lnTo>
                  <a:pt x="396" y="244"/>
                </a:lnTo>
                <a:lnTo>
                  <a:pt x="392" y="180"/>
                </a:lnTo>
                <a:lnTo>
                  <a:pt x="400" y="140"/>
                </a:lnTo>
                <a:lnTo>
                  <a:pt x="408" y="96"/>
                </a:lnTo>
                <a:lnTo>
                  <a:pt x="460" y="120"/>
                </a:lnTo>
                <a:lnTo>
                  <a:pt x="468" y="80"/>
                </a:lnTo>
                <a:lnTo>
                  <a:pt x="492" y="40"/>
                </a:lnTo>
                <a:lnTo>
                  <a:pt x="500" y="8"/>
                </a:lnTo>
              </a:path>
            </a:pathLst>
          </a:custGeom>
          <a:solidFill>
            <a:schemeClr val="folHlink"/>
          </a:solidFill>
          <a:ln w="25400" cap="rnd" cmpd="sng">
            <a:solidFill>
              <a:schemeClr val="tx1"/>
            </a:solidFill>
            <a:prstDash val="solid"/>
            <a:round/>
            <a:headEnd/>
            <a:tailEnd/>
          </a:ln>
          <a:effectLst/>
        </p:spPr>
        <p:txBody>
          <a:bodyPr/>
          <a:lstStyle/>
          <a:p>
            <a:endParaRPr lang="en-US"/>
          </a:p>
        </p:txBody>
      </p:sp>
      <p:sp>
        <p:nvSpPr>
          <p:cNvPr id="930820" name="Freeform 4"/>
          <p:cNvSpPr>
            <a:spLocks/>
          </p:cNvSpPr>
          <p:nvPr/>
        </p:nvSpPr>
        <p:spPr bwMode="auto">
          <a:xfrm>
            <a:off x="5918200" y="3676650"/>
            <a:ext cx="2338388" cy="2401888"/>
          </a:xfrm>
          <a:custGeom>
            <a:avLst/>
            <a:gdLst/>
            <a:ahLst/>
            <a:cxnLst>
              <a:cxn ang="0">
                <a:pos x="220" y="260"/>
              </a:cxn>
              <a:cxn ang="0">
                <a:pos x="292" y="232"/>
              </a:cxn>
              <a:cxn ang="0">
                <a:pos x="392" y="216"/>
              </a:cxn>
              <a:cxn ang="0">
                <a:pos x="476" y="204"/>
              </a:cxn>
              <a:cxn ang="0">
                <a:pos x="576" y="188"/>
              </a:cxn>
              <a:cxn ang="0">
                <a:pos x="708" y="168"/>
              </a:cxn>
              <a:cxn ang="0">
                <a:pos x="856" y="128"/>
              </a:cxn>
              <a:cxn ang="0">
                <a:pos x="1008" y="92"/>
              </a:cxn>
              <a:cxn ang="0">
                <a:pos x="1256" y="36"/>
              </a:cxn>
              <a:cxn ang="0">
                <a:pos x="1396" y="0"/>
              </a:cxn>
              <a:cxn ang="0">
                <a:pos x="1472" y="44"/>
              </a:cxn>
              <a:cxn ang="0">
                <a:pos x="1440" y="80"/>
              </a:cxn>
              <a:cxn ang="0">
                <a:pos x="1396" y="156"/>
              </a:cxn>
              <a:cxn ang="0">
                <a:pos x="1428" y="184"/>
              </a:cxn>
              <a:cxn ang="0">
                <a:pos x="1420" y="236"/>
              </a:cxn>
              <a:cxn ang="0">
                <a:pos x="1348" y="324"/>
              </a:cxn>
              <a:cxn ang="0">
                <a:pos x="1292" y="388"/>
              </a:cxn>
              <a:cxn ang="0">
                <a:pos x="1256" y="424"/>
              </a:cxn>
              <a:cxn ang="0">
                <a:pos x="1212" y="524"/>
              </a:cxn>
              <a:cxn ang="0">
                <a:pos x="1100" y="612"/>
              </a:cxn>
              <a:cxn ang="0">
                <a:pos x="1060" y="672"/>
              </a:cxn>
              <a:cxn ang="0">
                <a:pos x="1056" y="740"/>
              </a:cxn>
              <a:cxn ang="0">
                <a:pos x="1056" y="848"/>
              </a:cxn>
              <a:cxn ang="0">
                <a:pos x="1088" y="936"/>
              </a:cxn>
              <a:cxn ang="0">
                <a:pos x="1156" y="1032"/>
              </a:cxn>
              <a:cxn ang="0">
                <a:pos x="1152" y="1080"/>
              </a:cxn>
              <a:cxn ang="0">
                <a:pos x="1244" y="1240"/>
              </a:cxn>
              <a:cxn ang="0">
                <a:pos x="1296" y="1320"/>
              </a:cxn>
              <a:cxn ang="0">
                <a:pos x="1276" y="1460"/>
              </a:cxn>
              <a:cxn ang="0">
                <a:pos x="1192" y="1512"/>
              </a:cxn>
              <a:cxn ang="0">
                <a:pos x="1120" y="1424"/>
              </a:cxn>
              <a:cxn ang="0">
                <a:pos x="1072" y="1336"/>
              </a:cxn>
              <a:cxn ang="0">
                <a:pos x="1032" y="1316"/>
              </a:cxn>
              <a:cxn ang="0">
                <a:pos x="992" y="1224"/>
              </a:cxn>
              <a:cxn ang="0">
                <a:pos x="968" y="1128"/>
              </a:cxn>
              <a:cxn ang="0">
                <a:pos x="932" y="1060"/>
              </a:cxn>
              <a:cxn ang="0">
                <a:pos x="840" y="992"/>
              </a:cxn>
              <a:cxn ang="0">
                <a:pos x="752" y="984"/>
              </a:cxn>
              <a:cxn ang="0">
                <a:pos x="684" y="1048"/>
              </a:cxn>
              <a:cxn ang="0">
                <a:pos x="612" y="996"/>
              </a:cxn>
              <a:cxn ang="0">
                <a:pos x="560" y="980"/>
              </a:cxn>
              <a:cxn ang="0">
                <a:pos x="508" y="984"/>
              </a:cxn>
              <a:cxn ang="0">
                <a:pos x="432" y="984"/>
              </a:cxn>
              <a:cxn ang="0">
                <a:pos x="372" y="1016"/>
              </a:cxn>
              <a:cxn ang="0">
                <a:pos x="284" y="1016"/>
              </a:cxn>
              <a:cxn ang="0">
                <a:pos x="256" y="1068"/>
              </a:cxn>
              <a:cxn ang="0">
                <a:pos x="232" y="1076"/>
              </a:cxn>
              <a:cxn ang="0">
                <a:pos x="152" y="1056"/>
              </a:cxn>
              <a:cxn ang="0">
                <a:pos x="224" y="1048"/>
              </a:cxn>
              <a:cxn ang="0">
                <a:pos x="204" y="996"/>
              </a:cxn>
              <a:cxn ang="0">
                <a:pos x="156" y="940"/>
              </a:cxn>
              <a:cxn ang="0">
                <a:pos x="116" y="948"/>
              </a:cxn>
              <a:cxn ang="0">
                <a:pos x="8" y="956"/>
              </a:cxn>
              <a:cxn ang="0">
                <a:pos x="20" y="920"/>
              </a:cxn>
              <a:cxn ang="0">
                <a:pos x="24" y="876"/>
              </a:cxn>
              <a:cxn ang="0">
                <a:pos x="64" y="824"/>
              </a:cxn>
              <a:cxn ang="0">
                <a:pos x="36" y="708"/>
              </a:cxn>
              <a:cxn ang="0">
                <a:pos x="24" y="636"/>
              </a:cxn>
              <a:cxn ang="0">
                <a:pos x="36" y="584"/>
              </a:cxn>
              <a:cxn ang="0">
                <a:pos x="64" y="500"/>
              </a:cxn>
              <a:cxn ang="0">
                <a:pos x="112" y="400"/>
              </a:cxn>
              <a:cxn ang="0">
                <a:pos x="124" y="324"/>
              </a:cxn>
              <a:cxn ang="0">
                <a:pos x="168" y="260"/>
              </a:cxn>
            </a:cxnLst>
            <a:rect l="0" t="0" r="r" b="b"/>
            <a:pathLst>
              <a:path w="1473" h="1513">
                <a:moveTo>
                  <a:pt x="168" y="260"/>
                </a:moveTo>
                <a:lnTo>
                  <a:pt x="220" y="260"/>
                </a:lnTo>
                <a:lnTo>
                  <a:pt x="296" y="244"/>
                </a:lnTo>
                <a:lnTo>
                  <a:pt x="292" y="232"/>
                </a:lnTo>
                <a:lnTo>
                  <a:pt x="344" y="228"/>
                </a:lnTo>
                <a:lnTo>
                  <a:pt x="392" y="216"/>
                </a:lnTo>
                <a:lnTo>
                  <a:pt x="436" y="216"/>
                </a:lnTo>
                <a:lnTo>
                  <a:pt x="476" y="204"/>
                </a:lnTo>
                <a:lnTo>
                  <a:pt x="532" y="204"/>
                </a:lnTo>
                <a:lnTo>
                  <a:pt x="576" y="188"/>
                </a:lnTo>
                <a:lnTo>
                  <a:pt x="624" y="184"/>
                </a:lnTo>
                <a:lnTo>
                  <a:pt x="708" y="168"/>
                </a:lnTo>
                <a:lnTo>
                  <a:pt x="808" y="140"/>
                </a:lnTo>
                <a:lnTo>
                  <a:pt x="856" y="128"/>
                </a:lnTo>
                <a:lnTo>
                  <a:pt x="916" y="120"/>
                </a:lnTo>
                <a:lnTo>
                  <a:pt x="1008" y="92"/>
                </a:lnTo>
                <a:lnTo>
                  <a:pt x="1132" y="64"/>
                </a:lnTo>
                <a:lnTo>
                  <a:pt x="1256" y="36"/>
                </a:lnTo>
                <a:lnTo>
                  <a:pt x="1348" y="8"/>
                </a:lnTo>
                <a:lnTo>
                  <a:pt x="1396" y="0"/>
                </a:lnTo>
                <a:lnTo>
                  <a:pt x="1440" y="0"/>
                </a:lnTo>
                <a:lnTo>
                  <a:pt x="1472" y="44"/>
                </a:lnTo>
                <a:lnTo>
                  <a:pt x="1464" y="72"/>
                </a:lnTo>
                <a:lnTo>
                  <a:pt x="1440" y="80"/>
                </a:lnTo>
                <a:lnTo>
                  <a:pt x="1404" y="112"/>
                </a:lnTo>
                <a:lnTo>
                  <a:pt x="1396" y="156"/>
                </a:lnTo>
                <a:lnTo>
                  <a:pt x="1420" y="144"/>
                </a:lnTo>
                <a:lnTo>
                  <a:pt x="1428" y="184"/>
                </a:lnTo>
                <a:lnTo>
                  <a:pt x="1420" y="216"/>
                </a:lnTo>
                <a:lnTo>
                  <a:pt x="1420" y="236"/>
                </a:lnTo>
                <a:lnTo>
                  <a:pt x="1376" y="276"/>
                </a:lnTo>
                <a:lnTo>
                  <a:pt x="1348" y="324"/>
                </a:lnTo>
                <a:lnTo>
                  <a:pt x="1328" y="360"/>
                </a:lnTo>
                <a:lnTo>
                  <a:pt x="1292" y="388"/>
                </a:lnTo>
                <a:lnTo>
                  <a:pt x="1252" y="380"/>
                </a:lnTo>
                <a:lnTo>
                  <a:pt x="1256" y="424"/>
                </a:lnTo>
                <a:lnTo>
                  <a:pt x="1240" y="468"/>
                </a:lnTo>
                <a:lnTo>
                  <a:pt x="1212" y="524"/>
                </a:lnTo>
                <a:lnTo>
                  <a:pt x="1148" y="588"/>
                </a:lnTo>
                <a:lnTo>
                  <a:pt x="1100" y="612"/>
                </a:lnTo>
                <a:lnTo>
                  <a:pt x="1092" y="648"/>
                </a:lnTo>
                <a:lnTo>
                  <a:pt x="1060" y="672"/>
                </a:lnTo>
                <a:lnTo>
                  <a:pt x="1080" y="696"/>
                </a:lnTo>
                <a:lnTo>
                  <a:pt x="1056" y="740"/>
                </a:lnTo>
                <a:lnTo>
                  <a:pt x="1052" y="788"/>
                </a:lnTo>
                <a:lnTo>
                  <a:pt x="1056" y="848"/>
                </a:lnTo>
                <a:lnTo>
                  <a:pt x="1060" y="884"/>
                </a:lnTo>
                <a:lnTo>
                  <a:pt x="1088" y="936"/>
                </a:lnTo>
                <a:lnTo>
                  <a:pt x="1112" y="984"/>
                </a:lnTo>
                <a:lnTo>
                  <a:pt x="1156" y="1032"/>
                </a:lnTo>
                <a:lnTo>
                  <a:pt x="1184" y="1076"/>
                </a:lnTo>
                <a:lnTo>
                  <a:pt x="1152" y="1080"/>
                </a:lnTo>
                <a:lnTo>
                  <a:pt x="1180" y="1136"/>
                </a:lnTo>
                <a:lnTo>
                  <a:pt x="1244" y="1240"/>
                </a:lnTo>
                <a:lnTo>
                  <a:pt x="1276" y="1280"/>
                </a:lnTo>
                <a:lnTo>
                  <a:pt x="1296" y="1320"/>
                </a:lnTo>
                <a:lnTo>
                  <a:pt x="1292" y="1416"/>
                </a:lnTo>
                <a:lnTo>
                  <a:pt x="1276" y="1460"/>
                </a:lnTo>
                <a:lnTo>
                  <a:pt x="1248" y="1508"/>
                </a:lnTo>
                <a:lnTo>
                  <a:pt x="1192" y="1512"/>
                </a:lnTo>
                <a:lnTo>
                  <a:pt x="1168" y="1464"/>
                </a:lnTo>
                <a:lnTo>
                  <a:pt x="1120" y="1424"/>
                </a:lnTo>
                <a:lnTo>
                  <a:pt x="1084" y="1384"/>
                </a:lnTo>
                <a:lnTo>
                  <a:pt x="1072" y="1336"/>
                </a:lnTo>
                <a:lnTo>
                  <a:pt x="1048" y="1312"/>
                </a:lnTo>
                <a:lnTo>
                  <a:pt x="1032" y="1316"/>
                </a:lnTo>
                <a:lnTo>
                  <a:pt x="1000" y="1268"/>
                </a:lnTo>
                <a:lnTo>
                  <a:pt x="992" y="1224"/>
                </a:lnTo>
                <a:lnTo>
                  <a:pt x="968" y="1188"/>
                </a:lnTo>
                <a:lnTo>
                  <a:pt x="968" y="1128"/>
                </a:lnTo>
                <a:lnTo>
                  <a:pt x="960" y="1088"/>
                </a:lnTo>
                <a:lnTo>
                  <a:pt x="932" y="1060"/>
                </a:lnTo>
                <a:lnTo>
                  <a:pt x="888" y="1032"/>
                </a:lnTo>
                <a:lnTo>
                  <a:pt x="840" y="992"/>
                </a:lnTo>
                <a:lnTo>
                  <a:pt x="796" y="968"/>
                </a:lnTo>
                <a:lnTo>
                  <a:pt x="752" y="984"/>
                </a:lnTo>
                <a:lnTo>
                  <a:pt x="716" y="1016"/>
                </a:lnTo>
                <a:lnTo>
                  <a:pt x="684" y="1048"/>
                </a:lnTo>
                <a:lnTo>
                  <a:pt x="664" y="1016"/>
                </a:lnTo>
                <a:lnTo>
                  <a:pt x="612" y="996"/>
                </a:lnTo>
                <a:lnTo>
                  <a:pt x="572" y="984"/>
                </a:lnTo>
                <a:lnTo>
                  <a:pt x="560" y="980"/>
                </a:lnTo>
                <a:lnTo>
                  <a:pt x="552" y="968"/>
                </a:lnTo>
                <a:lnTo>
                  <a:pt x="508" y="984"/>
                </a:lnTo>
                <a:lnTo>
                  <a:pt x="444" y="996"/>
                </a:lnTo>
                <a:lnTo>
                  <a:pt x="432" y="984"/>
                </a:lnTo>
                <a:lnTo>
                  <a:pt x="396" y="1024"/>
                </a:lnTo>
                <a:lnTo>
                  <a:pt x="372" y="1016"/>
                </a:lnTo>
                <a:lnTo>
                  <a:pt x="328" y="1008"/>
                </a:lnTo>
                <a:lnTo>
                  <a:pt x="284" y="1016"/>
                </a:lnTo>
                <a:lnTo>
                  <a:pt x="268" y="1040"/>
                </a:lnTo>
                <a:lnTo>
                  <a:pt x="256" y="1068"/>
                </a:lnTo>
                <a:lnTo>
                  <a:pt x="240" y="1088"/>
                </a:lnTo>
                <a:lnTo>
                  <a:pt x="232" y="1076"/>
                </a:lnTo>
                <a:lnTo>
                  <a:pt x="192" y="1064"/>
                </a:lnTo>
                <a:lnTo>
                  <a:pt x="152" y="1056"/>
                </a:lnTo>
                <a:lnTo>
                  <a:pt x="188" y="1048"/>
                </a:lnTo>
                <a:lnTo>
                  <a:pt x="224" y="1048"/>
                </a:lnTo>
                <a:lnTo>
                  <a:pt x="232" y="1032"/>
                </a:lnTo>
                <a:lnTo>
                  <a:pt x="204" y="996"/>
                </a:lnTo>
                <a:lnTo>
                  <a:pt x="196" y="952"/>
                </a:lnTo>
                <a:lnTo>
                  <a:pt x="156" y="940"/>
                </a:lnTo>
                <a:lnTo>
                  <a:pt x="132" y="960"/>
                </a:lnTo>
                <a:lnTo>
                  <a:pt x="116" y="948"/>
                </a:lnTo>
                <a:lnTo>
                  <a:pt x="84" y="956"/>
                </a:lnTo>
                <a:lnTo>
                  <a:pt x="8" y="956"/>
                </a:lnTo>
                <a:lnTo>
                  <a:pt x="0" y="936"/>
                </a:lnTo>
                <a:lnTo>
                  <a:pt x="20" y="920"/>
                </a:lnTo>
                <a:lnTo>
                  <a:pt x="8" y="900"/>
                </a:lnTo>
                <a:lnTo>
                  <a:pt x="24" y="876"/>
                </a:lnTo>
                <a:lnTo>
                  <a:pt x="48" y="872"/>
                </a:lnTo>
                <a:lnTo>
                  <a:pt x="64" y="824"/>
                </a:lnTo>
                <a:lnTo>
                  <a:pt x="56" y="772"/>
                </a:lnTo>
                <a:lnTo>
                  <a:pt x="36" y="708"/>
                </a:lnTo>
                <a:lnTo>
                  <a:pt x="28" y="660"/>
                </a:lnTo>
                <a:lnTo>
                  <a:pt x="24" y="636"/>
                </a:lnTo>
                <a:lnTo>
                  <a:pt x="36" y="608"/>
                </a:lnTo>
                <a:lnTo>
                  <a:pt x="36" y="584"/>
                </a:lnTo>
                <a:lnTo>
                  <a:pt x="64" y="556"/>
                </a:lnTo>
                <a:lnTo>
                  <a:pt x="64" y="500"/>
                </a:lnTo>
                <a:lnTo>
                  <a:pt x="96" y="452"/>
                </a:lnTo>
                <a:lnTo>
                  <a:pt x="112" y="400"/>
                </a:lnTo>
                <a:lnTo>
                  <a:pt x="120" y="356"/>
                </a:lnTo>
                <a:lnTo>
                  <a:pt x="124" y="324"/>
                </a:lnTo>
                <a:lnTo>
                  <a:pt x="136" y="284"/>
                </a:lnTo>
                <a:lnTo>
                  <a:pt x="168" y="260"/>
                </a:lnTo>
              </a:path>
            </a:pathLst>
          </a:custGeom>
          <a:solidFill>
            <a:schemeClr val="bg1"/>
          </a:solidFill>
          <a:ln w="25400" cap="rnd" cmpd="sng">
            <a:solidFill>
              <a:schemeClr val="tx2"/>
            </a:solidFill>
            <a:prstDash val="solid"/>
            <a:round/>
            <a:headEnd/>
            <a:tailEnd/>
          </a:ln>
          <a:effectLst/>
        </p:spPr>
        <p:txBody>
          <a:bodyPr/>
          <a:lstStyle/>
          <a:p>
            <a:endParaRPr lang="en-US"/>
          </a:p>
        </p:txBody>
      </p:sp>
      <p:sp>
        <p:nvSpPr>
          <p:cNvPr id="930821" name="Freeform 5"/>
          <p:cNvSpPr>
            <a:spLocks/>
          </p:cNvSpPr>
          <p:nvPr/>
        </p:nvSpPr>
        <p:spPr bwMode="auto">
          <a:xfrm>
            <a:off x="3448050" y="4064000"/>
            <a:ext cx="2928938" cy="2205038"/>
          </a:xfrm>
          <a:custGeom>
            <a:avLst/>
            <a:gdLst/>
            <a:ahLst/>
            <a:cxnLst>
              <a:cxn ang="0">
                <a:pos x="1676" y="120"/>
              </a:cxn>
              <a:cxn ang="0">
                <a:pos x="1652" y="220"/>
              </a:cxn>
              <a:cxn ang="0">
                <a:pos x="1624" y="296"/>
              </a:cxn>
              <a:cxn ang="0">
                <a:pos x="1588" y="344"/>
              </a:cxn>
              <a:cxn ang="0">
                <a:pos x="1580" y="404"/>
              </a:cxn>
              <a:cxn ang="0">
                <a:pos x="1596" y="484"/>
              </a:cxn>
              <a:cxn ang="0">
                <a:pos x="1624" y="572"/>
              </a:cxn>
              <a:cxn ang="0">
                <a:pos x="1600" y="624"/>
              </a:cxn>
              <a:cxn ang="0">
                <a:pos x="1564" y="656"/>
              </a:cxn>
              <a:cxn ang="0">
                <a:pos x="1560" y="696"/>
              </a:cxn>
              <a:cxn ang="0">
                <a:pos x="1632" y="716"/>
              </a:cxn>
              <a:cxn ang="0">
                <a:pos x="1700" y="716"/>
              </a:cxn>
              <a:cxn ang="0">
                <a:pos x="1752" y="708"/>
              </a:cxn>
              <a:cxn ang="0">
                <a:pos x="1760" y="768"/>
              </a:cxn>
              <a:cxn ang="0">
                <a:pos x="1792" y="804"/>
              </a:cxn>
              <a:cxn ang="0">
                <a:pos x="1744" y="804"/>
              </a:cxn>
              <a:cxn ang="0">
                <a:pos x="1740" y="824"/>
              </a:cxn>
              <a:cxn ang="0">
                <a:pos x="1792" y="852"/>
              </a:cxn>
              <a:cxn ang="0">
                <a:pos x="1844" y="928"/>
              </a:cxn>
              <a:cxn ang="0">
                <a:pos x="1796" y="928"/>
              </a:cxn>
              <a:cxn ang="0">
                <a:pos x="1720" y="948"/>
              </a:cxn>
              <a:cxn ang="0">
                <a:pos x="1632" y="936"/>
              </a:cxn>
              <a:cxn ang="0">
                <a:pos x="1552" y="880"/>
              </a:cxn>
              <a:cxn ang="0">
                <a:pos x="1496" y="916"/>
              </a:cxn>
              <a:cxn ang="0">
                <a:pos x="1408" y="896"/>
              </a:cxn>
              <a:cxn ang="0">
                <a:pos x="1336" y="896"/>
              </a:cxn>
              <a:cxn ang="0">
                <a:pos x="1244" y="976"/>
              </a:cxn>
              <a:cxn ang="0">
                <a:pos x="1152" y="1032"/>
              </a:cxn>
              <a:cxn ang="0">
                <a:pos x="1056" y="1080"/>
              </a:cxn>
              <a:cxn ang="0">
                <a:pos x="992" y="1168"/>
              </a:cxn>
              <a:cxn ang="0">
                <a:pos x="984" y="1256"/>
              </a:cxn>
              <a:cxn ang="0">
                <a:pos x="1008" y="1352"/>
              </a:cxn>
              <a:cxn ang="0">
                <a:pos x="936" y="1376"/>
              </a:cxn>
              <a:cxn ang="0">
                <a:pos x="796" y="1332"/>
              </a:cxn>
              <a:cxn ang="0">
                <a:pos x="756" y="1240"/>
              </a:cxn>
              <a:cxn ang="0">
                <a:pos x="720" y="1136"/>
              </a:cxn>
              <a:cxn ang="0">
                <a:pos x="656" y="1040"/>
              </a:cxn>
              <a:cxn ang="0">
                <a:pos x="596" y="944"/>
              </a:cxn>
              <a:cxn ang="0">
                <a:pos x="496" y="904"/>
              </a:cxn>
              <a:cxn ang="0">
                <a:pos x="420" y="920"/>
              </a:cxn>
              <a:cxn ang="0">
                <a:pos x="200" y="868"/>
              </a:cxn>
              <a:cxn ang="0">
                <a:pos x="172" y="772"/>
              </a:cxn>
              <a:cxn ang="0">
                <a:pos x="84" y="724"/>
              </a:cxn>
              <a:cxn ang="0">
                <a:pos x="0" y="624"/>
              </a:cxn>
              <a:cxn ang="0">
                <a:pos x="136" y="616"/>
              </a:cxn>
              <a:cxn ang="0">
                <a:pos x="324" y="628"/>
              </a:cxn>
              <a:cxn ang="0">
                <a:pos x="388" y="536"/>
              </a:cxn>
              <a:cxn ang="0">
                <a:pos x="392" y="200"/>
              </a:cxn>
              <a:cxn ang="0">
                <a:pos x="496" y="16"/>
              </a:cxn>
              <a:cxn ang="0">
                <a:pos x="808" y="4"/>
              </a:cxn>
              <a:cxn ang="0">
                <a:pos x="1140" y="4"/>
              </a:cxn>
              <a:cxn ang="0">
                <a:pos x="1224" y="68"/>
              </a:cxn>
              <a:cxn ang="0">
                <a:pos x="1560" y="32"/>
              </a:cxn>
              <a:cxn ang="0">
                <a:pos x="1636" y="84"/>
              </a:cxn>
            </a:cxnLst>
            <a:rect l="0" t="0" r="r" b="b"/>
            <a:pathLst>
              <a:path w="1845" h="1389">
                <a:moveTo>
                  <a:pt x="1680" y="92"/>
                </a:moveTo>
                <a:lnTo>
                  <a:pt x="1676" y="120"/>
                </a:lnTo>
                <a:lnTo>
                  <a:pt x="1664" y="168"/>
                </a:lnTo>
                <a:lnTo>
                  <a:pt x="1652" y="220"/>
                </a:lnTo>
                <a:lnTo>
                  <a:pt x="1624" y="252"/>
                </a:lnTo>
                <a:lnTo>
                  <a:pt x="1624" y="296"/>
                </a:lnTo>
                <a:lnTo>
                  <a:pt x="1608" y="324"/>
                </a:lnTo>
                <a:lnTo>
                  <a:pt x="1588" y="344"/>
                </a:lnTo>
                <a:lnTo>
                  <a:pt x="1596" y="368"/>
                </a:lnTo>
                <a:lnTo>
                  <a:pt x="1580" y="404"/>
                </a:lnTo>
                <a:lnTo>
                  <a:pt x="1596" y="472"/>
                </a:lnTo>
                <a:lnTo>
                  <a:pt x="1596" y="484"/>
                </a:lnTo>
                <a:lnTo>
                  <a:pt x="1612" y="532"/>
                </a:lnTo>
                <a:lnTo>
                  <a:pt x="1624" y="572"/>
                </a:lnTo>
                <a:lnTo>
                  <a:pt x="1608" y="596"/>
                </a:lnTo>
                <a:lnTo>
                  <a:pt x="1600" y="624"/>
                </a:lnTo>
                <a:lnTo>
                  <a:pt x="1576" y="628"/>
                </a:lnTo>
                <a:lnTo>
                  <a:pt x="1564" y="656"/>
                </a:lnTo>
                <a:lnTo>
                  <a:pt x="1576" y="672"/>
                </a:lnTo>
                <a:lnTo>
                  <a:pt x="1560" y="696"/>
                </a:lnTo>
                <a:lnTo>
                  <a:pt x="1568" y="716"/>
                </a:lnTo>
                <a:lnTo>
                  <a:pt x="1632" y="716"/>
                </a:lnTo>
                <a:lnTo>
                  <a:pt x="1668" y="704"/>
                </a:lnTo>
                <a:lnTo>
                  <a:pt x="1700" y="716"/>
                </a:lnTo>
                <a:lnTo>
                  <a:pt x="1716" y="704"/>
                </a:lnTo>
                <a:lnTo>
                  <a:pt x="1752" y="708"/>
                </a:lnTo>
                <a:lnTo>
                  <a:pt x="1752" y="740"/>
                </a:lnTo>
                <a:lnTo>
                  <a:pt x="1760" y="768"/>
                </a:lnTo>
                <a:lnTo>
                  <a:pt x="1784" y="788"/>
                </a:lnTo>
                <a:lnTo>
                  <a:pt x="1792" y="804"/>
                </a:lnTo>
                <a:lnTo>
                  <a:pt x="1772" y="812"/>
                </a:lnTo>
                <a:lnTo>
                  <a:pt x="1744" y="804"/>
                </a:lnTo>
                <a:lnTo>
                  <a:pt x="1704" y="812"/>
                </a:lnTo>
                <a:lnTo>
                  <a:pt x="1740" y="824"/>
                </a:lnTo>
                <a:lnTo>
                  <a:pt x="1784" y="832"/>
                </a:lnTo>
                <a:lnTo>
                  <a:pt x="1792" y="852"/>
                </a:lnTo>
                <a:lnTo>
                  <a:pt x="1808" y="896"/>
                </a:lnTo>
                <a:lnTo>
                  <a:pt x="1844" y="928"/>
                </a:lnTo>
                <a:lnTo>
                  <a:pt x="1824" y="960"/>
                </a:lnTo>
                <a:lnTo>
                  <a:pt x="1796" y="928"/>
                </a:lnTo>
                <a:lnTo>
                  <a:pt x="1764" y="912"/>
                </a:lnTo>
                <a:lnTo>
                  <a:pt x="1720" y="948"/>
                </a:lnTo>
                <a:lnTo>
                  <a:pt x="1672" y="940"/>
                </a:lnTo>
                <a:lnTo>
                  <a:pt x="1632" y="936"/>
                </a:lnTo>
                <a:lnTo>
                  <a:pt x="1600" y="912"/>
                </a:lnTo>
                <a:lnTo>
                  <a:pt x="1552" y="880"/>
                </a:lnTo>
                <a:lnTo>
                  <a:pt x="1528" y="884"/>
                </a:lnTo>
                <a:lnTo>
                  <a:pt x="1496" y="916"/>
                </a:lnTo>
                <a:lnTo>
                  <a:pt x="1456" y="908"/>
                </a:lnTo>
                <a:lnTo>
                  <a:pt x="1408" y="896"/>
                </a:lnTo>
                <a:lnTo>
                  <a:pt x="1360" y="900"/>
                </a:lnTo>
                <a:lnTo>
                  <a:pt x="1336" y="896"/>
                </a:lnTo>
                <a:lnTo>
                  <a:pt x="1296" y="932"/>
                </a:lnTo>
                <a:lnTo>
                  <a:pt x="1244" y="976"/>
                </a:lnTo>
                <a:lnTo>
                  <a:pt x="1204" y="1012"/>
                </a:lnTo>
                <a:lnTo>
                  <a:pt x="1152" y="1032"/>
                </a:lnTo>
                <a:lnTo>
                  <a:pt x="1108" y="1048"/>
                </a:lnTo>
                <a:lnTo>
                  <a:pt x="1056" y="1080"/>
                </a:lnTo>
                <a:lnTo>
                  <a:pt x="1008" y="1128"/>
                </a:lnTo>
                <a:lnTo>
                  <a:pt x="992" y="1168"/>
                </a:lnTo>
                <a:lnTo>
                  <a:pt x="988" y="1216"/>
                </a:lnTo>
                <a:lnTo>
                  <a:pt x="984" y="1256"/>
                </a:lnTo>
                <a:lnTo>
                  <a:pt x="980" y="1312"/>
                </a:lnTo>
                <a:lnTo>
                  <a:pt x="1008" y="1352"/>
                </a:lnTo>
                <a:lnTo>
                  <a:pt x="988" y="1388"/>
                </a:lnTo>
                <a:lnTo>
                  <a:pt x="936" y="1376"/>
                </a:lnTo>
                <a:lnTo>
                  <a:pt x="844" y="1344"/>
                </a:lnTo>
                <a:lnTo>
                  <a:pt x="796" y="1332"/>
                </a:lnTo>
                <a:lnTo>
                  <a:pt x="792" y="1280"/>
                </a:lnTo>
                <a:lnTo>
                  <a:pt x="756" y="1240"/>
                </a:lnTo>
                <a:lnTo>
                  <a:pt x="756" y="1188"/>
                </a:lnTo>
                <a:lnTo>
                  <a:pt x="720" y="1136"/>
                </a:lnTo>
                <a:lnTo>
                  <a:pt x="676" y="1096"/>
                </a:lnTo>
                <a:lnTo>
                  <a:pt x="656" y="1040"/>
                </a:lnTo>
                <a:lnTo>
                  <a:pt x="628" y="1004"/>
                </a:lnTo>
                <a:lnTo>
                  <a:pt x="596" y="944"/>
                </a:lnTo>
                <a:lnTo>
                  <a:pt x="548" y="916"/>
                </a:lnTo>
                <a:lnTo>
                  <a:pt x="496" y="904"/>
                </a:lnTo>
                <a:lnTo>
                  <a:pt x="456" y="900"/>
                </a:lnTo>
                <a:lnTo>
                  <a:pt x="420" y="920"/>
                </a:lnTo>
                <a:lnTo>
                  <a:pt x="400" y="968"/>
                </a:lnTo>
                <a:lnTo>
                  <a:pt x="200" y="868"/>
                </a:lnTo>
                <a:lnTo>
                  <a:pt x="188" y="824"/>
                </a:lnTo>
                <a:lnTo>
                  <a:pt x="172" y="772"/>
                </a:lnTo>
                <a:lnTo>
                  <a:pt x="120" y="752"/>
                </a:lnTo>
                <a:lnTo>
                  <a:pt x="84" y="724"/>
                </a:lnTo>
                <a:lnTo>
                  <a:pt x="48" y="668"/>
                </a:lnTo>
                <a:lnTo>
                  <a:pt x="0" y="624"/>
                </a:lnTo>
                <a:lnTo>
                  <a:pt x="40" y="608"/>
                </a:lnTo>
                <a:lnTo>
                  <a:pt x="136" y="616"/>
                </a:lnTo>
                <a:lnTo>
                  <a:pt x="224" y="620"/>
                </a:lnTo>
                <a:lnTo>
                  <a:pt x="324" y="628"/>
                </a:lnTo>
                <a:lnTo>
                  <a:pt x="376" y="620"/>
                </a:lnTo>
                <a:lnTo>
                  <a:pt x="388" y="536"/>
                </a:lnTo>
                <a:lnTo>
                  <a:pt x="388" y="368"/>
                </a:lnTo>
                <a:lnTo>
                  <a:pt x="392" y="200"/>
                </a:lnTo>
                <a:lnTo>
                  <a:pt x="400" y="8"/>
                </a:lnTo>
                <a:lnTo>
                  <a:pt x="496" y="16"/>
                </a:lnTo>
                <a:lnTo>
                  <a:pt x="608" y="8"/>
                </a:lnTo>
                <a:lnTo>
                  <a:pt x="808" y="4"/>
                </a:lnTo>
                <a:lnTo>
                  <a:pt x="948" y="4"/>
                </a:lnTo>
                <a:lnTo>
                  <a:pt x="1140" y="4"/>
                </a:lnTo>
                <a:lnTo>
                  <a:pt x="1196" y="0"/>
                </a:lnTo>
                <a:lnTo>
                  <a:pt x="1224" y="68"/>
                </a:lnTo>
                <a:lnTo>
                  <a:pt x="1352" y="56"/>
                </a:lnTo>
                <a:lnTo>
                  <a:pt x="1560" y="32"/>
                </a:lnTo>
                <a:lnTo>
                  <a:pt x="1644" y="36"/>
                </a:lnTo>
                <a:lnTo>
                  <a:pt x="1636" y="84"/>
                </a:lnTo>
                <a:lnTo>
                  <a:pt x="1680" y="92"/>
                </a:lnTo>
              </a:path>
            </a:pathLst>
          </a:custGeom>
          <a:solidFill>
            <a:schemeClr val="folHlink"/>
          </a:solidFill>
          <a:ln w="25400" cap="rnd" cmpd="sng">
            <a:solidFill>
              <a:schemeClr val="tx1"/>
            </a:solidFill>
            <a:prstDash val="solid"/>
            <a:round/>
            <a:headEnd/>
            <a:tailEnd/>
          </a:ln>
          <a:effectLst/>
        </p:spPr>
        <p:txBody>
          <a:bodyPr/>
          <a:lstStyle/>
          <a:p>
            <a:endParaRPr lang="en-US"/>
          </a:p>
        </p:txBody>
      </p:sp>
      <p:sp>
        <p:nvSpPr>
          <p:cNvPr id="930822" name="Freeform 6"/>
          <p:cNvSpPr>
            <a:spLocks/>
          </p:cNvSpPr>
          <p:nvPr/>
        </p:nvSpPr>
        <p:spPr bwMode="auto">
          <a:xfrm>
            <a:off x="971550" y="2635250"/>
            <a:ext cx="3113088" cy="2503488"/>
          </a:xfrm>
          <a:custGeom>
            <a:avLst/>
            <a:gdLst/>
            <a:ahLst/>
            <a:cxnLst>
              <a:cxn ang="0">
                <a:pos x="1684" y="1516"/>
              </a:cxn>
              <a:cxn ang="0">
                <a:pos x="1936" y="1524"/>
              </a:cxn>
              <a:cxn ang="0">
                <a:pos x="1948" y="1364"/>
              </a:cxn>
              <a:cxn ang="0">
                <a:pos x="1960" y="972"/>
              </a:cxn>
              <a:cxn ang="0">
                <a:pos x="1756" y="896"/>
              </a:cxn>
              <a:cxn ang="0">
                <a:pos x="1376" y="868"/>
              </a:cxn>
              <a:cxn ang="0">
                <a:pos x="1376" y="828"/>
              </a:cxn>
              <a:cxn ang="0">
                <a:pos x="1408" y="368"/>
              </a:cxn>
              <a:cxn ang="0">
                <a:pos x="1232" y="348"/>
              </a:cxn>
              <a:cxn ang="0">
                <a:pos x="1240" y="220"/>
              </a:cxn>
              <a:cxn ang="0">
                <a:pos x="920" y="176"/>
              </a:cxn>
              <a:cxn ang="0">
                <a:pos x="536" y="108"/>
              </a:cxn>
              <a:cxn ang="0">
                <a:pos x="112" y="4"/>
              </a:cxn>
              <a:cxn ang="0">
                <a:pos x="64" y="48"/>
              </a:cxn>
              <a:cxn ang="0">
                <a:pos x="28" y="148"/>
              </a:cxn>
              <a:cxn ang="0">
                <a:pos x="0" y="196"/>
              </a:cxn>
              <a:cxn ang="0">
                <a:pos x="28" y="288"/>
              </a:cxn>
              <a:cxn ang="0">
                <a:pos x="24" y="388"/>
              </a:cxn>
              <a:cxn ang="0">
                <a:pos x="68" y="484"/>
              </a:cxn>
              <a:cxn ang="0">
                <a:pos x="144" y="532"/>
              </a:cxn>
              <a:cxn ang="0">
                <a:pos x="120" y="628"/>
              </a:cxn>
              <a:cxn ang="0">
                <a:pos x="140" y="704"/>
              </a:cxn>
              <a:cxn ang="0">
                <a:pos x="132" y="780"/>
              </a:cxn>
              <a:cxn ang="0">
                <a:pos x="180" y="872"/>
              </a:cxn>
              <a:cxn ang="0">
                <a:pos x="200" y="924"/>
              </a:cxn>
              <a:cxn ang="0">
                <a:pos x="244" y="1012"/>
              </a:cxn>
              <a:cxn ang="0">
                <a:pos x="332" y="1064"/>
              </a:cxn>
              <a:cxn ang="0">
                <a:pos x="388" y="1128"/>
              </a:cxn>
              <a:cxn ang="0">
                <a:pos x="460" y="1192"/>
              </a:cxn>
              <a:cxn ang="0">
                <a:pos x="508" y="1292"/>
              </a:cxn>
              <a:cxn ang="0">
                <a:pos x="736" y="1316"/>
              </a:cxn>
              <a:cxn ang="0">
                <a:pos x="780" y="1368"/>
              </a:cxn>
              <a:cxn ang="0">
                <a:pos x="976" y="1468"/>
              </a:cxn>
              <a:cxn ang="0">
                <a:pos x="1132" y="1540"/>
              </a:cxn>
              <a:cxn ang="0">
                <a:pos x="1380" y="1576"/>
              </a:cxn>
              <a:cxn ang="0">
                <a:pos x="1420" y="1512"/>
              </a:cxn>
              <a:cxn ang="0">
                <a:pos x="1600" y="1512"/>
              </a:cxn>
            </a:cxnLst>
            <a:rect l="0" t="0" r="r" b="b"/>
            <a:pathLst>
              <a:path w="1961" h="1577">
                <a:moveTo>
                  <a:pt x="1600" y="1512"/>
                </a:moveTo>
                <a:lnTo>
                  <a:pt x="1684" y="1516"/>
                </a:lnTo>
                <a:lnTo>
                  <a:pt x="1828" y="1524"/>
                </a:lnTo>
                <a:lnTo>
                  <a:pt x="1936" y="1524"/>
                </a:lnTo>
                <a:lnTo>
                  <a:pt x="1948" y="1456"/>
                </a:lnTo>
                <a:lnTo>
                  <a:pt x="1948" y="1364"/>
                </a:lnTo>
                <a:lnTo>
                  <a:pt x="1952" y="1156"/>
                </a:lnTo>
                <a:lnTo>
                  <a:pt x="1960" y="972"/>
                </a:lnTo>
                <a:lnTo>
                  <a:pt x="1956" y="908"/>
                </a:lnTo>
                <a:lnTo>
                  <a:pt x="1756" y="896"/>
                </a:lnTo>
                <a:lnTo>
                  <a:pt x="1524" y="880"/>
                </a:lnTo>
                <a:lnTo>
                  <a:pt x="1376" y="868"/>
                </a:lnTo>
                <a:lnTo>
                  <a:pt x="1348" y="860"/>
                </a:lnTo>
                <a:lnTo>
                  <a:pt x="1376" y="828"/>
                </a:lnTo>
                <a:lnTo>
                  <a:pt x="1388" y="676"/>
                </a:lnTo>
                <a:lnTo>
                  <a:pt x="1408" y="368"/>
                </a:lnTo>
                <a:lnTo>
                  <a:pt x="1316" y="360"/>
                </a:lnTo>
                <a:lnTo>
                  <a:pt x="1232" y="348"/>
                </a:lnTo>
                <a:lnTo>
                  <a:pt x="1228" y="316"/>
                </a:lnTo>
                <a:lnTo>
                  <a:pt x="1240" y="220"/>
                </a:lnTo>
                <a:lnTo>
                  <a:pt x="1140" y="208"/>
                </a:lnTo>
                <a:lnTo>
                  <a:pt x="920" y="176"/>
                </a:lnTo>
                <a:lnTo>
                  <a:pt x="688" y="140"/>
                </a:lnTo>
                <a:lnTo>
                  <a:pt x="536" y="108"/>
                </a:lnTo>
                <a:lnTo>
                  <a:pt x="356" y="64"/>
                </a:lnTo>
                <a:lnTo>
                  <a:pt x="112" y="4"/>
                </a:lnTo>
                <a:lnTo>
                  <a:pt x="52" y="0"/>
                </a:lnTo>
                <a:lnTo>
                  <a:pt x="64" y="48"/>
                </a:lnTo>
                <a:lnTo>
                  <a:pt x="48" y="96"/>
                </a:lnTo>
                <a:lnTo>
                  <a:pt x="28" y="148"/>
                </a:lnTo>
                <a:lnTo>
                  <a:pt x="20" y="148"/>
                </a:lnTo>
                <a:lnTo>
                  <a:pt x="0" y="196"/>
                </a:lnTo>
                <a:lnTo>
                  <a:pt x="40" y="228"/>
                </a:lnTo>
                <a:lnTo>
                  <a:pt x="28" y="288"/>
                </a:lnTo>
                <a:lnTo>
                  <a:pt x="36" y="336"/>
                </a:lnTo>
                <a:lnTo>
                  <a:pt x="24" y="388"/>
                </a:lnTo>
                <a:lnTo>
                  <a:pt x="48" y="428"/>
                </a:lnTo>
                <a:lnTo>
                  <a:pt x="68" y="484"/>
                </a:lnTo>
                <a:lnTo>
                  <a:pt x="108" y="496"/>
                </a:lnTo>
                <a:lnTo>
                  <a:pt x="144" y="532"/>
                </a:lnTo>
                <a:lnTo>
                  <a:pt x="152" y="576"/>
                </a:lnTo>
                <a:lnTo>
                  <a:pt x="120" y="628"/>
                </a:lnTo>
                <a:lnTo>
                  <a:pt x="128" y="660"/>
                </a:lnTo>
                <a:lnTo>
                  <a:pt x="140" y="704"/>
                </a:lnTo>
                <a:lnTo>
                  <a:pt x="108" y="720"/>
                </a:lnTo>
                <a:lnTo>
                  <a:pt x="132" y="780"/>
                </a:lnTo>
                <a:lnTo>
                  <a:pt x="160" y="828"/>
                </a:lnTo>
                <a:lnTo>
                  <a:pt x="180" y="872"/>
                </a:lnTo>
                <a:lnTo>
                  <a:pt x="192" y="876"/>
                </a:lnTo>
                <a:lnTo>
                  <a:pt x="200" y="924"/>
                </a:lnTo>
                <a:lnTo>
                  <a:pt x="200" y="968"/>
                </a:lnTo>
                <a:lnTo>
                  <a:pt x="244" y="1012"/>
                </a:lnTo>
                <a:lnTo>
                  <a:pt x="296" y="1020"/>
                </a:lnTo>
                <a:lnTo>
                  <a:pt x="332" y="1064"/>
                </a:lnTo>
                <a:lnTo>
                  <a:pt x="372" y="1092"/>
                </a:lnTo>
                <a:lnTo>
                  <a:pt x="388" y="1128"/>
                </a:lnTo>
                <a:lnTo>
                  <a:pt x="428" y="1144"/>
                </a:lnTo>
                <a:lnTo>
                  <a:pt x="460" y="1192"/>
                </a:lnTo>
                <a:lnTo>
                  <a:pt x="500" y="1244"/>
                </a:lnTo>
                <a:lnTo>
                  <a:pt x="508" y="1292"/>
                </a:lnTo>
                <a:lnTo>
                  <a:pt x="604" y="1304"/>
                </a:lnTo>
                <a:lnTo>
                  <a:pt x="736" y="1316"/>
                </a:lnTo>
                <a:lnTo>
                  <a:pt x="736" y="1336"/>
                </a:lnTo>
                <a:lnTo>
                  <a:pt x="780" y="1368"/>
                </a:lnTo>
                <a:lnTo>
                  <a:pt x="884" y="1420"/>
                </a:lnTo>
                <a:lnTo>
                  <a:pt x="976" y="1468"/>
                </a:lnTo>
                <a:lnTo>
                  <a:pt x="1060" y="1516"/>
                </a:lnTo>
                <a:lnTo>
                  <a:pt x="1132" y="1540"/>
                </a:lnTo>
                <a:lnTo>
                  <a:pt x="1288" y="1564"/>
                </a:lnTo>
                <a:lnTo>
                  <a:pt x="1380" y="1576"/>
                </a:lnTo>
                <a:lnTo>
                  <a:pt x="1404" y="1548"/>
                </a:lnTo>
                <a:lnTo>
                  <a:pt x="1420" y="1512"/>
                </a:lnTo>
                <a:lnTo>
                  <a:pt x="1556" y="1528"/>
                </a:lnTo>
                <a:lnTo>
                  <a:pt x="1600" y="1512"/>
                </a:lnTo>
              </a:path>
            </a:pathLst>
          </a:custGeom>
          <a:solidFill>
            <a:schemeClr val="bg1"/>
          </a:solidFill>
          <a:ln w="25400" cap="rnd" cmpd="sng">
            <a:solidFill>
              <a:schemeClr val="tx1"/>
            </a:solidFill>
            <a:prstDash val="solid"/>
            <a:round/>
            <a:headEnd/>
            <a:tailEnd/>
          </a:ln>
          <a:effectLst/>
        </p:spPr>
        <p:txBody>
          <a:bodyPr/>
          <a:lstStyle/>
          <a:p>
            <a:endParaRPr lang="en-US"/>
          </a:p>
        </p:txBody>
      </p:sp>
      <p:sp>
        <p:nvSpPr>
          <p:cNvPr id="930823" name="Freeform 7"/>
          <p:cNvSpPr>
            <a:spLocks/>
          </p:cNvSpPr>
          <p:nvPr/>
        </p:nvSpPr>
        <p:spPr bwMode="auto">
          <a:xfrm>
            <a:off x="1047750" y="1365250"/>
            <a:ext cx="5240338" cy="2852738"/>
          </a:xfrm>
          <a:custGeom>
            <a:avLst/>
            <a:gdLst/>
            <a:ahLst/>
            <a:cxnLst>
              <a:cxn ang="0">
                <a:pos x="532" y="28"/>
              </a:cxn>
              <a:cxn ang="0">
                <a:pos x="680" y="60"/>
              </a:cxn>
              <a:cxn ang="0">
                <a:pos x="824" y="88"/>
              </a:cxn>
              <a:cxn ang="0">
                <a:pos x="916" y="104"/>
              </a:cxn>
              <a:cxn ang="0">
                <a:pos x="1112" y="132"/>
              </a:cxn>
              <a:cxn ang="0">
                <a:pos x="1252" y="144"/>
              </a:cxn>
              <a:cxn ang="0">
                <a:pos x="1404" y="160"/>
              </a:cxn>
              <a:cxn ang="0">
                <a:pos x="1560" y="176"/>
              </a:cxn>
              <a:cxn ang="0">
                <a:pos x="1752" y="196"/>
              </a:cxn>
              <a:cxn ang="0">
                <a:pos x="2008" y="212"/>
              </a:cxn>
              <a:cxn ang="0">
                <a:pos x="2392" y="212"/>
              </a:cxn>
              <a:cxn ang="0">
                <a:pos x="2640" y="216"/>
              </a:cxn>
              <a:cxn ang="0">
                <a:pos x="2704" y="252"/>
              </a:cxn>
              <a:cxn ang="0">
                <a:pos x="2828" y="288"/>
              </a:cxn>
              <a:cxn ang="0">
                <a:pos x="2972" y="284"/>
              </a:cxn>
              <a:cxn ang="0">
                <a:pos x="3012" y="324"/>
              </a:cxn>
              <a:cxn ang="0">
                <a:pos x="2888" y="448"/>
              </a:cxn>
              <a:cxn ang="0">
                <a:pos x="2968" y="468"/>
              </a:cxn>
              <a:cxn ang="0">
                <a:pos x="3076" y="496"/>
              </a:cxn>
              <a:cxn ang="0">
                <a:pos x="3212" y="544"/>
              </a:cxn>
              <a:cxn ang="0">
                <a:pos x="3244" y="648"/>
              </a:cxn>
              <a:cxn ang="0">
                <a:pos x="3288" y="616"/>
              </a:cxn>
              <a:cxn ang="0">
                <a:pos x="3264" y="744"/>
              </a:cxn>
              <a:cxn ang="0">
                <a:pos x="3212" y="960"/>
              </a:cxn>
              <a:cxn ang="0">
                <a:pos x="3040" y="976"/>
              </a:cxn>
              <a:cxn ang="0">
                <a:pos x="3076" y="1040"/>
              </a:cxn>
              <a:cxn ang="0">
                <a:pos x="3060" y="1104"/>
              </a:cxn>
              <a:cxn ang="0">
                <a:pos x="3000" y="1220"/>
              </a:cxn>
              <a:cxn ang="0">
                <a:pos x="3044" y="1396"/>
              </a:cxn>
              <a:cxn ang="0">
                <a:pos x="3104" y="1500"/>
              </a:cxn>
              <a:cxn ang="0">
                <a:pos x="3228" y="1652"/>
              </a:cxn>
              <a:cxn ang="0">
                <a:pos x="3192" y="1788"/>
              </a:cxn>
              <a:cxn ang="0">
                <a:pos x="2956" y="1748"/>
              </a:cxn>
              <a:cxn ang="0">
                <a:pos x="2696" y="1700"/>
              </a:cxn>
              <a:cxn ang="0">
                <a:pos x="1952" y="1708"/>
              </a:cxn>
              <a:cxn ang="0">
                <a:pos x="1608" y="1688"/>
              </a:cxn>
              <a:cxn ang="0">
                <a:pos x="1328" y="1608"/>
              </a:cxn>
              <a:cxn ang="0">
                <a:pos x="1176" y="1152"/>
              </a:cxn>
              <a:cxn ang="0">
                <a:pos x="884" y="980"/>
              </a:cxn>
              <a:cxn ang="0">
                <a:pos x="632" y="936"/>
              </a:cxn>
              <a:cxn ang="0">
                <a:pos x="244" y="848"/>
              </a:cxn>
              <a:cxn ang="0">
                <a:pos x="4" y="748"/>
              </a:cxn>
              <a:cxn ang="0">
                <a:pos x="68" y="608"/>
              </a:cxn>
              <a:cxn ang="0">
                <a:pos x="180" y="296"/>
              </a:cxn>
              <a:cxn ang="0">
                <a:pos x="192" y="164"/>
              </a:cxn>
              <a:cxn ang="0">
                <a:pos x="196" y="88"/>
              </a:cxn>
              <a:cxn ang="0">
                <a:pos x="176" y="20"/>
              </a:cxn>
              <a:cxn ang="0">
                <a:pos x="292" y="84"/>
              </a:cxn>
              <a:cxn ang="0">
                <a:pos x="380" y="100"/>
              </a:cxn>
            </a:cxnLst>
            <a:rect l="0" t="0" r="r" b="b"/>
            <a:pathLst>
              <a:path w="3301" h="1797">
                <a:moveTo>
                  <a:pt x="388" y="0"/>
                </a:moveTo>
                <a:lnTo>
                  <a:pt x="436" y="8"/>
                </a:lnTo>
                <a:lnTo>
                  <a:pt x="532" y="28"/>
                </a:lnTo>
                <a:lnTo>
                  <a:pt x="584" y="40"/>
                </a:lnTo>
                <a:lnTo>
                  <a:pt x="632" y="52"/>
                </a:lnTo>
                <a:lnTo>
                  <a:pt x="680" y="60"/>
                </a:lnTo>
                <a:lnTo>
                  <a:pt x="720" y="68"/>
                </a:lnTo>
                <a:lnTo>
                  <a:pt x="772" y="84"/>
                </a:lnTo>
                <a:lnTo>
                  <a:pt x="824" y="88"/>
                </a:lnTo>
                <a:lnTo>
                  <a:pt x="840" y="96"/>
                </a:lnTo>
                <a:lnTo>
                  <a:pt x="896" y="96"/>
                </a:lnTo>
                <a:lnTo>
                  <a:pt x="916" y="104"/>
                </a:lnTo>
                <a:lnTo>
                  <a:pt x="964" y="112"/>
                </a:lnTo>
                <a:lnTo>
                  <a:pt x="1060" y="120"/>
                </a:lnTo>
                <a:lnTo>
                  <a:pt x="1112" y="132"/>
                </a:lnTo>
                <a:lnTo>
                  <a:pt x="1160" y="136"/>
                </a:lnTo>
                <a:lnTo>
                  <a:pt x="1204" y="132"/>
                </a:lnTo>
                <a:lnTo>
                  <a:pt x="1252" y="144"/>
                </a:lnTo>
                <a:lnTo>
                  <a:pt x="1296" y="152"/>
                </a:lnTo>
                <a:lnTo>
                  <a:pt x="1348" y="152"/>
                </a:lnTo>
                <a:lnTo>
                  <a:pt x="1404" y="160"/>
                </a:lnTo>
                <a:lnTo>
                  <a:pt x="1464" y="164"/>
                </a:lnTo>
                <a:lnTo>
                  <a:pt x="1520" y="172"/>
                </a:lnTo>
                <a:lnTo>
                  <a:pt x="1560" y="176"/>
                </a:lnTo>
                <a:lnTo>
                  <a:pt x="1640" y="184"/>
                </a:lnTo>
                <a:lnTo>
                  <a:pt x="1696" y="196"/>
                </a:lnTo>
                <a:lnTo>
                  <a:pt x="1752" y="196"/>
                </a:lnTo>
                <a:lnTo>
                  <a:pt x="1824" y="208"/>
                </a:lnTo>
                <a:lnTo>
                  <a:pt x="1892" y="212"/>
                </a:lnTo>
                <a:lnTo>
                  <a:pt x="2008" y="212"/>
                </a:lnTo>
                <a:lnTo>
                  <a:pt x="2128" y="212"/>
                </a:lnTo>
                <a:lnTo>
                  <a:pt x="2260" y="212"/>
                </a:lnTo>
                <a:lnTo>
                  <a:pt x="2392" y="212"/>
                </a:lnTo>
                <a:lnTo>
                  <a:pt x="2512" y="216"/>
                </a:lnTo>
                <a:lnTo>
                  <a:pt x="2588" y="216"/>
                </a:lnTo>
                <a:lnTo>
                  <a:pt x="2640" y="216"/>
                </a:lnTo>
                <a:lnTo>
                  <a:pt x="2660" y="232"/>
                </a:lnTo>
                <a:lnTo>
                  <a:pt x="2672" y="248"/>
                </a:lnTo>
                <a:lnTo>
                  <a:pt x="2704" y="252"/>
                </a:lnTo>
                <a:lnTo>
                  <a:pt x="2752" y="256"/>
                </a:lnTo>
                <a:lnTo>
                  <a:pt x="2792" y="256"/>
                </a:lnTo>
                <a:lnTo>
                  <a:pt x="2828" y="288"/>
                </a:lnTo>
                <a:lnTo>
                  <a:pt x="2868" y="300"/>
                </a:lnTo>
                <a:lnTo>
                  <a:pt x="2928" y="296"/>
                </a:lnTo>
                <a:lnTo>
                  <a:pt x="2972" y="284"/>
                </a:lnTo>
                <a:lnTo>
                  <a:pt x="3016" y="296"/>
                </a:lnTo>
                <a:lnTo>
                  <a:pt x="3064" y="300"/>
                </a:lnTo>
                <a:lnTo>
                  <a:pt x="3012" y="324"/>
                </a:lnTo>
                <a:lnTo>
                  <a:pt x="2964" y="344"/>
                </a:lnTo>
                <a:lnTo>
                  <a:pt x="2928" y="400"/>
                </a:lnTo>
                <a:lnTo>
                  <a:pt x="2888" y="448"/>
                </a:lnTo>
                <a:lnTo>
                  <a:pt x="2928" y="456"/>
                </a:lnTo>
                <a:lnTo>
                  <a:pt x="2968" y="436"/>
                </a:lnTo>
                <a:lnTo>
                  <a:pt x="2968" y="468"/>
                </a:lnTo>
                <a:lnTo>
                  <a:pt x="2976" y="488"/>
                </a:lnTo>
                <a:lnTo>
                  <a:pt x="3036" y="512"/>
                </a:lnTo>
                <a:lnTo>
                  <a:pt x="3076" y="496"/>
                </a:lnTo>
                <a:lnTo>
                  <a:pt x="3112" y="508"/>
                </a:lnTo>
                <a:lnTo>
                  <a:pt x="3156" y="524"/>
                </a:lnTo>
                <a:lnTo>
                  <a:pt x="3212" y="544"/>
                </a:lnTo>
                <a:lnTo>
                  <a:pt x="3236" y="584"/>
                </a:lnTo>
                <a:lnTo>
                  <a:pt x="3236" y="632"/>
                </a:lnTo>
                <a:lnTo>
                  <a:pt x="3244" y="648"/>
                </a:lnTo>
                <a:lnTo>
                  <a:pt x="3236" y="696"/>
                </a:lnTo>
                <a:lnTo>
                  <a:pt x="3260" y="660"/>
                </a:lnTo>
                <a:lnTo>
                  <a:pt x="3288" y="616"/>
                </a:lnTo>
                <a:lnTo>
                  <a:pt x="3300" y="644"/>
                </a:lnTo>
                <a:lnTo>
                  <a:pt x="3280" y="692"/>
                </a:lnTo>
                <a:lnTo>
                  <a:pt x="3264" y="744"/>
                </a:lnTo>
                <a:lnTo>
                  <a:pt x="3256" y="832"/>
                </a:lnTo>
                <a:lnTo>
                  <a:pt x="3276" y="960"/>
                </a:lnTo>
                <a:lnTo>
                  <a:pt x="3212" y="960"/>
                </a:lnTo>
                <a:lnTo>
                  <a:pt x="3148" y="972"/>
                </a:lnTo>
                <a:lnTo>
                  <a:pt x="3092" y="972"/>
                </a:lnTo>
                <a:lnTo>
                  <a:pt x="3040" y="976"/>
                </a:lnTo>
                <a:lnTo>
                  <a:pt x="3000" y="972"/>
                </a:lnTo>
                <a:lnTo>
                  <a:pt x="3048" y="992"/>
                </a:lnTo>
                <a:lnTo>
                  <a:pt x="3076" y="1040"/>
                </a:lnTo>
                <a:lnTo>
                  <a:pt x="3092" y="1048"/>
                </a:lnTo>
                <a:lnTo>
                  <a:pt x="3076" y="1088"/>
                </a:lnTo>
                <a:lnTo>
                  <a:pt x="3060" y="1104"/>
                </a:lnTo>
                <a:lnTo>
                  <a:pt x="3020" y="1128"/>
                </a:lnTo>
                <a:lnTo>
                  <a:pt x="3028" y="1180"/>
                </a:lnTo>
                <a:lnTo>
                  <a:pt x="3000" y="1220"/>
                </a:lnTo>
                <a:lnTo>
                  <a:pt x="2976" y="1260"/>
                </a:lnTo>
                <a:lnTo>
                  <a:pt x="2992" y="1320"/>
                </a:lnTo>
                <a:lnTo>
                  <a:pt x="3044" y="1396"/>
                </a:lnTo>
                <a:lnTo>
                  <a:pt x="3080" y="1432"/>
                </a:lnTo>
                <a:lnTo>
                  <a:pt x="3128" y="1456"/>
                </a:lnTo>
                <a:lnTo>
                  <a:pt x="3104" y="1500"/>
                </a:lnTo>
                <a:lnTo>
                  <a:pt x="3144" y="1532"/>
                </a:lnTo>
                <a:lnTo>
                  <a:pt x="3200" y="1580"/>
                </a:lnTo>
                <a:lnTo>
                  <a:pt x="3228" y="1652"/>
                </a:lnTo>
                <a:lnTo>
                  <a:pt x="3248" y="1668"/>
                </a:lnTo>
                <a:lnTo>
                  <a:pt x="3224" y="1716"/>
                </a:lnTo>
                <a:lnTo>
                  <a:pt x="3192" y="1788"/>
                </a:lnTo>
                <a:lnTo>
                  <a:pt x="3148" y="1796"/>
                </a:lnTo>
                <a:lnTo>
                  <a:pt x="3148" y="1732"/>
                </a:lnTo>
                <a:lnTo>
                  <a:pt x="2956" y="1748"/>
                </a:lnTo>
                <a:lnTo>
                  <a:pt x="2732" y="1768"/>
                </a:lnTo>
                <a:lnTo>
                  <a:pt x="2712" y="1712"/>
                </a:lnTo>
                <a:lnTo>
                  <a:pt x="2696" y="1700"/>
                </a:lnTo>
                <a:lnTo>
                  <a:pt x="2468" y="1704"/>
                </a:lnTo>
                <a:lnTo>
                  <a:pt x="2000" y="1716"/>
                </a:lnTo>
                <a:lnTo>
                  <a:pt x="1952" y="1708"/>
                </a:lnTo>
                <a:lnTo>
                  <a:pt x="1804" y="1700"/>
                </a:lnTo>
                <a:lnTo>
                  <a:pt x="1708" y="1700"/>
                </a:lnTo>
                <a:lnTo>
                  <a:pt x="1608" y="1688"/>
                </a:lnTo>
                <a:lnTo>
                  <a:pt x="1472" y="1680"/>
                </a:lnTo>
                <a:lnTo>
                  <a:pt x="1300" y="1660"/>
                </a:lnTo>
                <a:lnTo>
                  <a:pt x="1328" y="1608"/>
                </a:lnTo>
                <a:lnTo>
                  <a:pt x="1352" y="1168"/>
                </a:lnTo>
                <a:lnTo>
                  <a:pt x="1188" y="1152"/>
                </a:lnTo>
                <a:lnTo>
                  <a:pt x="1176" y="1152"/>
                </a:lnTo>
                <a:lnTo>
                  <a:pt x="1196" y="1020"/>
                </a:lnTo>
                <a:lnTo>
                  <a:pt x="1056" y="1008"/>
                </a:lnTo>
                <a:lnTo>
                  <a:pt x="884" y="980"/>
                </a:lnTo>
                <a:lnTo>
                  <a:pt x="788" y="960"/>
                </a:lnTo>
                <a:lnTo>
                  <a:pt x="724" y="952"/>
                </a:lnTo>
                <a:lnTo>
                  <a:pt x="632" y="936"/>
                </a:lnTo>
                <a:lnTo>
                  <a:pt x="504" y="912"/>
                </a:lnTo>
                <a:lnTo>
                  <a:pt x="336" y="872"/>
                </a:lnTo>
                <a:lnTo>
                  <a:pt x="244" y="848"/>
                </a:lnTo>
                <a:lnTo>
                  <a:pt x="116" y="816"/>
                </a:lnTo>
                <a:lnTo>
                  <a:pt x="0" y="792"/>
                </a:lnTo>
                <a:lnTo>
                  <a:pt x="4" y="748"/>
                </a:lnTo>
                <a:lnTo>
                  <a:pt x="12" y="704"/>
                </a:lnTo>
                <a:lnTo>
                  <a:pt x="52" y="640"/>
                </a:lnTo>
                <a:lnTo>
                  <a:pt x="68" y="608"/>
                </a:lnTo>
                <a:lnTo>
                  <a:pt x="144" y="356"/>
                </a:lnTo>
                <a:lnTo>
                  <a:pt x="168" y="312"/>
                </a:lnTo>
                <a:lnTo>
                  <a:pt x="180" y="296"/>
                </a:lnTo>
                <a:lnTo>
                  <a:pt x="180" y="244"/>
                </a:lnTo>
                <a:lnTo>
                  <a:pt x="216" y="200"/>
                </a:lnTo>
                <a:lnTo>
                  <a:pt x="192" y="164"/>
                </a:lnTo>
                <a:lnTo>
                  <a:pt x="208" y="116"/>
                </a:lnTo>
                <a:lnTo>
                  <a:pt x="204" y="104"/>
                </a:lnTo>
                <a:lnTo>
                  <a:pt x="196" y="88"/>
                </a:lnTo>
                <a:lnTo>
                  <a:pt x="184" y="40"/>
                </a:lnTo>
                <a:lnTo>
                  <a:pt x="176" y="24"/>
                </a:lnTo>
                <a:lnTo>
                  <a:pt x="176" y="20"/>
                </a:lnTo>
                <a:lnTo>
                  <a:pt x="208" y="12"/>
                </a:lnTo>
                <a:lnTo>
                  <a:pt x="256" y="56"/>
                </a:lnTo>
                <a:lnTo>
                  <a:pt x="292" y="84"/>
                </a:lnTo>
                <a:lnTo>
                  <a:pt x="348" y="104"/>
                </a:lnTo>
                <a:lnTo>
                  <a:pt x="368" y="116"/>
                </a:lnTo>
                <a:lnTo>
                  <a:pt x="380" y="100"/>
                </a:lnTo>
                <a:lnTo>
                  <a:pt x="376" y="44"/>
                </a:lnTo>
                <a:lnTo>
                  <a:pt x="388" y="0"/>
                </a:lnTo>
              </a:path>
            </a:pathLst>
          </a:custGeom>
          <a:solidFill>
            <a:schemeClr val="bg2"/>
          </a:solidFill>
          <a:ln w="25400" cap="rnd" cmpd="sng">
            <a:solidFill>
              <a:schemeClr val="tx1"/>
            </a:solidFill>
            <a:prstDash val="solid"/>
            <a:round/>
            <a:headEnd/>
            <a:tailEnd/>
          </a:ln>
          <a:effectLst/>
        </p:spPr>
        <p:txBody>
          <a:bodyPr/>
          <a:lstStyle/>
          <a:p>
            <a:endParaRPr lang="en-US"/>
          </a:p>
        </p:txBody>
      </p:sp>
      <p:sp>
        <p:nvSpPr>
          <p:cNvPr id="930824"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930825"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grpSp>
        <p:nvGrpSpPr>
          <p:cNvPr id="930826" name="Group 10"/>
          <p:cNvGrpSpPr>
            <a:grpSpLocks/>
          </p:cNvGrpSpPr>
          <p:nvPr/>
        </p:nvGrpSpPr>
        <p:grpSpPr bwMode="auto">
          <a:xfrm>
            <a:off x="279400" y="4657725"/>
            <a:ext cx="1627188" cy="1058863"/>
            <a:chOff x="176" y="2934"/>
            <a:chExt cx="1025" cy="667"/>
          </a:xfrm>
        </p:grpSpPr>
        <p:sp>
          <p:nvSpPr>
            <p:cNvPr id="930827" name="Freeform 11"/>
            <p:cNvSpPr>
              <a:spLocks/>
            </p:cNvSpPr>
            <p:nvPr/>
          </p:nvSpPr>
          <p:spPr bwMode="auto">
            <a:xfrm>
              <a:off x="176" y="2970"/>
              <a:ext cx="45" cy="58"/>
            </a:xfrm>
            <a:custGeom>
              <a:avLst/>
              <a:gdLst/>
              <a:ahLst/>
              <a:cxnLst>
                <a:cxn ang="0">
                  <a:pos x="0" y="34"/>
                </a:cxn>
                <a:cxn ang="0">
                  <a:pos x="22" y="23"/>
                </a:cxn>
                <a:cxn ang="0">
                  <a:pos x="33" y="0"/>
                </a:cxn>
                <a:cxn ang="0">
                  <a:pos x="44" y="34"/>
                </a:cxn>
                <a:cxn ang="0">
                  <a:pos x="22" y="34"/>
                </a:cxn>
                <a:cxn ang="0">
                  <a:pos x="22" y="57"/>
                </a:cxn>
                <a:cxn ang="0">
                  <a:pos x="0" y="57"/>
                </a:cxn>
                <a:cxn ang="0">
                  <a:pos x="0" y="34"/>
                </a:cxn>
              </a:cxnLst>
              <a:rect l="0" t="0" r="r" b="b"/>
              <a:pathLst>
                <a:path w="45" h="58">
                  <a:moveTo>
                    <a:pt x="0" y="34"/>
                  </a:moveTo>
                  <a:lnTo>
                    <a:pt x="22" y="23"/>
                  </a:lnTo>
                  <a:lnTo>
                    <a:pt x="33" y="0"/>
                  </a:lnTo>
                  <a:lnTo>
                    <a:pt x="44" y="34"/>
                  </a:lnTo>
                  <a:lnTo>
                    <a:pt x="22" y="34"/>
                  </a:lnTo>
                  <a:lnTo>
                    <a:pt x="22" y="57"/>
                  </a:lnTo>
                  <a:lnTo>
                    <a:pt x="0" y="57"/>
                  </a:lnTo>
                  <a:lnTo>
                    <a:pt x="0" y="34"/>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28" name="Freeform 12"/>
            <p:cNvSpPr>
              <a:spLocks/>
            </p:cNvSpPr>
            <p:nvPr/>
          </p:nvSpPr>
          <p:spPr bwMode="auto">
            <a:xfrm>
              <a:off x="265" y="2934"/>
              <a:ext cx="89" cy="71"/>
            </a:xfrm>
            <a:custGeom>
              <a:avLst/>
              <a:gdLst/>
              <a:ahLst/>
              <a:cxnLst>
                <a:cxn ang="0">
                  <a:pos x="32" y="0"/>
                </a:cxn>
                <a:cxn ang="0">
                  <a:pos x="44" y="11"/>
                </a:cxn>
                <a:cxn ang="0">
                  <a:pos x="77" y="0"/>
                </a:cxn>
                <a:cxn ang="0">
                  <a:pos x="88" y="11"/>
                </a:cxn>
                <a:cxn ang="0">
                  <a:pos x="88" y="34"/>
                </a:cxn>
                <a:cxn ang="0">
                  <a:pos x="77" y="46"/>
                </a:cxn>
                <a:cxn ang="0">
                  <a:pos x="77" y="59"/>
                </a:cxn>
                <a:cxn ang="0">
                  <a:pos x="55" y="70"/>
                </a:cxn>
                <a:cxn ang="0">
                  <a:pos x="22" y="59"/>
                </a:cxn>
                <a:cxn ang="0">
                  <a:pos x="0" y="46"/>
                </a:cxn>
                <a:cxn ang="0">
                  <a:pos x="10" y="24"/>
                </a:cxn>
                <a:cxn ang="0">
                  <a:pos x="10" y="11"/>
                </a:cxn>
                <a:cxn ang="0">
                  <a:pos x="32" y="0"/>
                </a:cxn>
              </a:cxnLst>
              <a:rect l="0" t="0" r="r" b="b"/>
              <a:pathLst>
                <a:path w="89" h="71">
                  <a:moveTo>
                    <a:pt x="32" y="0"/>
                  </a:moveTo>
                  <a:lnTo>
                    <a:pt x="44" y="11"/>
                  </a:lnTo>
                  <a:lnTo>
                    <a:pt x="77" y="0"/>
                  </a:lnTo>
                  <a:lnTo>
                    <a:pt x="88" y="11"/>
                  </a:lnTo>
                  <a:lnTo>
                    <a:pt x="88" y="34"/>
                  </a:lnTo>
                  <a:lnTo>
                    <a:pt x="77" y="46"/>
                  </a:lnTo>
                  <a:lnTo>
                    <a:pt x="77" y="59"/>
                  </a:lnTo>
                  <a:lnTo>
                    <a:pt x="55" y="70"/>
                  </a:lnTo>
                  <a:lnTo>
                    <a:pt x="22" y="59"/>
                  </a:lnTo>
                  <a:lnTo>
                    <a:pt x="0" y="46"/>
                  </a:lnTo>
                  <a:lnTo>
                    <a:pt x="10" y="24"/>
                  </a:lnTo>
                  <a:lnTo>
                    <a:pt x="10" y="11"/>
                  </a:lnTo>
                  <a:lnTo>
                    <a:pt x="32" y="0"/>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29" name="Freeform 13"/>
            <p:cNvSpPr>
              <a:spLocks/>
            </p:cNvSpPr>
            <p:nvPr/>
          </p:nvSpPr>
          <p:spPr bwMode="auto">
            <a:xfrm>
              <a:off x="554" y="3040"/>
              <a:ext cx="112" cy="94"/>
            </a:xfrm>
            <a:custGeom>
              <a:avLst/>
              <a:gdLst/>
              <a:ahLst/>
              <a:cxnLst>
                <a:cxn ang="0">
                  <a:pos x="11" y="23"/>
                </a:cxn>
                <a:cxn ang="0">
                  <a:pos x="33" y="23"/>
                </a:cxn>
                <a:cxn ang="0">
                  <a:pos x="45" y="11"/>
                </a:cxn>
                <a:cxn ang="0">
                  <a:pos x="55" y="0"/>
                </a:cxn>
                <a:cxn ang="0">
                  <a:pos x="67" y="11"/>
                </a:cxn>
                <a:cxn ang="0">
                  <a:pos x="67" y="23"/>
                </a:cxn>
                <a:cxn ang="0">
                  <a:pos x="78" y="34"/>
                </a:cxn>
                <a:cxn ang="0">
                  <a:pos x="78" y="46"/>
                </a:cxn>
                <a:cxn ang="0">
                  <a:pos x="78" y="57"/>
                </a:cxn>
                <a:cxn ang="0">
                  <a:pos x="89" y="57"/>
                </a:cxn>
                <a:cxn ang="0">
                  <a:pos x="100" y="69"/>
                </a:cxn>
                <a:cxn ang="0">
                  <a:pos x="111" y="80"/>
                </a:cxn>
                <a:cxn ang="0">
                  <a:pos x="100" y="93"/>
                </a:cxn>
                <a:cxn ang="0">
                  <a:pos x="78" y="93"/>
                </a:cxn>
                <a:cxn ang="0">
                  <a:pos x="67" y="80"/>
                </a:cxn>
                <a:cxn ang="0">
                  <a:pos x="23" y="80"/>
                </a:cxn>
                <a:cxn ang="0">
                  <a:pos x="11" y="57"/>
                </a:cxn>
                <a:cxn ang="0">
                  <a:pos x="0" y="46"/>
                </a:cxn>
                <a:cxn ang="0">
                  <a:pos x="11" y="23"/>
                </a:cxn>
              </a:cxnLst>
              <a:rect l="0" t="0" r="r" b="b"/>
              <a:pathLst>
                <a:path w="112" h="94">
                  <a:moveTo>
                    <a:pt x="11" y="23"/>
                  </a:moveTo>
                  <a:lnTo>
                    <a:pt x="33" y="23"/>
                  </a:lnTo>
                  <a:lnTo>
                    <a:pt x="45" y="11"/>
                  </a:lnTo>
                  <a:lnTo>
                    <a:pt x="55" y="0"/>
                  </a:lnTo>
                  <a:lnTo>
                    <a:pt x="67" y="11"/>
                  </a:lnTo>
                  <a:lnTo>
                    <a:pt x="67" y="23"/>
                  </a:lnTo>
                  <a:lnTo>
                    <a:pt x="78" y="34"/>
                  </a:lnTo>
                  <a:lnTo>
                    <a:pt x="78" y="46"/>
                  </a:lnTo>
                  <a:lnTo>
                    <a:pt x="78" y="57"/>
                  </a:lnTo>
                  <a:lnTo>
                    <a:pt x="89" y="57"/>
                  </a:lnTo>
                  <a:lnTo>
                    <a:pt x="100" y="69"/>
                  </a:lnTo>
                  <a:lnTo>
                    <a:pt x="111" y="80"/>
                  </a:lnTo>
                  <a:lnTo>
                    <a:pt x="100" y="93"/>
                  </a:lnTo>
                  <a:lnTo>
                    <a:pt x="78" y="93"/>
                  </a:lnTo>
                  <a:lnTo>
                    <a:pt x="67" y="80"/>
                  </a:lnTo>
                  <a:lnTo>
                    <a:pt x="23" y="80"/>
                  </a:lnTo>
                  <a:lnTo>
                    <a:pt x="11" y="57"/>
                  </a:lnTo>
                  <a:lnTo>
                    <a:pt x="0" y="46"/>
                  </a:lnTo>
                  <a:lnTo>
                    <a:pt x="11" y="23"/>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30" name="Freeform 14"/>
            <p:cNvSpPr>
              <a:spLocks/>
            </p:cNvSpPr>
            <p:nvPr/>
          </p:nvSpPr>
          <p:spPr bwMode="auto">
            <a:xfrm>
              <a:off x="722" y="3144"/>
              <a:ext cx="123" cy="37"/>
            </a:xfrm>
            <a:custGeom>
              <a:avLst/>
              <a:gdLst/>
              <a:ahLst/>
              <a:cxnLst>
                <a:cxn ang="0">
                  <a:pos x="11" y="0"/>
                </a:cxn>
                <a:cxn ang="0">
                  <a:pos x="78" y="0"/>
                </a:cxn>
                <a:cxn ang="0">
                  <a:pos x="78" y="13"/>
                </a:cxn>
                <a:cxn ang="0">
                  <a:pos x="100" y="13"/>
                </a:cxn>
                <a:cxn ang="0">
                  <a:pos x="122" y="0"/>
                </a:cxn>
                <a:cxn ang="0">
                  <a:pos x="122" y="13"/>
                </a:cxn>
                <a:cxn ang="0">
                  <a:pos x="122" y="23"/>
                </a:cxn>
                <a:cxn ang="0">
                  <a:pos x="100" y="36"/>
                </a:cxn>
                <a:cxn ang="0">
                  <a:pos x="66" y="36"/>
                </a:cxn>
                <a:cxn ang="0">
                  <a:pos x="55" y="23"/>
                </a:cxn>
                <a:cxn ang="0">
                  <a:pos x="33" y="36"/>
                </a:cxn>
                <a:cxn ang="0">
                  <a:pos x="0" y="23"/>
                </a:cxn>
                <a:cxn ang="0">
                  <a:pos x="11" y="23"/>
                </a:cxn>
                <a:cxn ang="0">
                  <a:pos x="11" y="13"/>
                </a:cxn>
                <a:cxn ang="0">
                  <a:pos x="22" y="13"/>
                </a:cxn>
                <a:cxn ang="0">
                  <a:pos x="11" y="0"/>
                </a:cxn>
              </a:cxnLst>
              <a:rect l="0" t="0" r="r" b="b"/>
              <a:pathLst>
                <a:path w="123" h="37">
                  <a:moveTo>
                    <a:pt x="11" y="0"/>
                  </a:moveTo>
                  <a:lnTo>
                    <a:pt x="78" y="0"/>
                  </a:lnTo>
                  <a:lnTo>
                    <a:pt x="78" y="13"/>
                  </a:lnTo>
                  <a:lnTo>
                    <a:pt x="100" y="13"/>
                  </a:lnTo>
                  <a:lnTo>
                    <a:pt x="122" y="0"/>
                  </a:lnTo>
                  <a:lnTo>
                    <a:pt x="122" y="13"/>
                  </a:lnTo>
                  <a:lnTo>
                    <a:pt x="122" y="23"/>
                  </a:lnTo>
                  <a:lnTo>
                    <a:pt x="100" y="36"/>
                  </a:lnTo>
                  <a:lnTo>
                    <a:pt x="66" y="36"/>
                  </a:lnTo>
                  <a:lnTo>
                    <a:pt x="55" y="23"/>
                  </a:lnTo>
                  <a:lnTo>
                    <a:pt x="33" y="36"/>
                  </a:lnTo>
                  <a:lnTo>
                    <a:pt x="0" y="23"/>
                  </a:lnTo>
                  <a:lnTo>
                    <a:pt x="11" y="23"/>
                  </a:lnTo>
                  <a:lnTo>
                    <a:pt x="11" y="13"/>
                  </a:lnTo>
                  <a:lnTo>
                    <a:pt x="22" y="13"/>
                  </a:lnTo>
                  <a:lnTo>
                    <a:pt x="11" y="0"/>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31" name="Freeform 15"/>
            <p:cNvSpPr>
              <a:spLocks/>
            </p:cNvSpPr>
            <p:nvPr/>
          </p:nvSpPr>
          <p:spPr bwMode="auto">
            <a:xfrm>
              <a:off x="776" y="3203"/>
              <a:ext cx="47" cy="35"/>
            </a:xfrm>
            <a:custGeom>
              <a:avLst/>
              <a:gdLst/>
              <a:ahLst/>
              <a:cxnLst>
                <a:cxn ang="0">
                  <a:pos x="0" y="0"/>
                </a:cxn>
                <a:cxn ang="0">
                  <a:pos x="46" y="0"/>
                </a:cxn>
                <a:cxn ang="0">
                  <a:pos x="46" y="34"/>
                </a:cxn>
                <a:cxn ang="0">
                  <a:pos x="12" y="34"/>
                </a:cxn>
                <a:cxn ang="0">
                  <a:pos x="12" y="23"/>
                </a:cxn>
                <a:cxn ang="0">
                  <a:pos x="0" y="13"/>
                </a:cxn>
                <a:cxn ang="0">
                  <a:pos x="0" y="0"/>
                </a:cxn>
              </a:cxnLst>
              <a:rect l="0" t="0" r="r" b="b"/>
              <a:pathLst>
                <a:path w="47" h="35">
                  <a:moveTo>
                    <a:pt x="0" y="0"/>
                  </a:moveTo>
                  <a:lnTo>
                    <a:pt x="46" y="0"/>
                  </a:lnTo>
                  <a:lnTo>
                    <a:pt x="46" y="34"/>
                  </a:lnTo>
                  <a:lnTo>
                    <a:pt x="12" y="34"/>
                  </a:lnTo>
                  <a:lnTo>
                    <a:pt x="12" y="23"/>
                  </a:lnTo>
                  <a:lnTo>
                    <a:pt x="0" y="13"/>
                  </a:lnTo>
                  <a:lnTo>
                    <a:pt x="0" y="0"/>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32" name="Freeform 16"/>
            <p:cNvSpPr>
              <a:spLocks/>
            </p:cNvSpPr>
            <p:nvPr/>
          </p:nvSpPr>
          <p:spPr bwMode="auto">
            <a:xfrm>
              <a:off x="844" y="3180"/>
              <a:ext cx="135" cy="94"/>
            </a:xfrm>
            <a:custGeom>
              <a:avLst/>
              <a:gdLst/>
              <a:ahLst/>
              <a:cxnLst>
                <a:cxn ang="0">
                  <a:pos x="12" y="0"/>
                </a:cxn>
                <a:cxn ang="0">
                  <a:pos x="23" y="0"/>
                </a:cxn>
                <a:cxn ang="0">
                  <a:pos x="34" y="11"/>
                </a:cxn>
                <a:cxn ang="0">
                  <a:pos x="56" y="23"/>
                </a:cxn>
                <a:cxn ang="0">
                  <a:pos x="90" y="23"/>
                </a:cxn>
                <a:cxn ang="0">
                  <a:pos x="101" y="46"/>
                </a:cxn>
                <a:cxn ang="0">
                  <a:pos x="112" y="57"/>
                </a:cxn>
                <a:cxn ang="0">
                  <a:pos x="134" y="57"/>
                </a:cxn>
                <a:cxn ang="0">
                  <a:pos x="134" y="69"/>
                </a:cxn>
                <a:cxn ang="0">
                  <a:pos x="112" y="82"/>
                </a:cxn>
                <a:cxn ang="0">
                  <a:pos x="101" y="69"/>
                </a:cxn>
                <a:cxn ang="0">
                  <a:pos x="90" y="93"/>
                </a:cxn>
                <a:cxn ang="0">
                  <a:pos x="45" y="93"/>
                </a:cxn>
                <a:cxn ang="0">
                  <a:pos x="45" y="69"/>
                </a:cxn>
                <a:cxn ang="0">
                  <a:pos x="45" y="46"/>
                </a:cxn>
                <a:cxn ang="0">
                  <a:pos x="12" y="46"/>
                </a:cxn>
                <a:cxn ang="0">
                  <a:pos x="0" y="23"/>
                </a:cxn>
                <a:cxn ang="0">
                  <a:pos x="12" y="0"/>
                </a:cxn>
              </a:cxnLst>
              <a:rect l="0" t="0" r="r" b="b"/>
              <a:pathLst>
                <a:path w="135" h="94">
                  <a:moveTo>
                    <a:pt x="12" y="0"/>
                  </a:moveTo>
                  <a:lnTo>
                    <a:pt x="23" y="0"/>
                  </a:lnTo>
                  <a:lnTo>
                    <a:pt x="34" y="11"/>
                  </a:lnTo>
                  <a:lnTo>
                    <a:pt x="56" y="23"/>
                  </a:lnTo>
                  <a:lnTo>
                    <a:pt x="90" y="23"/>
                  </a:lnTo>
                  <a:lnTo>
                    <a:pt x="101" y="46"/>
                  </a:lnTo>
                  <a:lnTo>
                    <a:pt x="112" y="57"/>
                  </a:lnTo>
                  <a:lnTo>
                    <a:pt x="134" y="57"/>
                  </a:lnTo>
                  <a:lnTo>
                    <a:pt x="134" y="69"/>
                  </a:lnTo>
                  <a:lnTo>
                    <a:pt x="112" y="82"/>
                  </a:lnTo>
                  <a:lnTo>
                    <a:pt x="101" y="69"/>
                  </a:lnTo>
                  <a:lnTo>
                    <a:pt x="90" y="93"/>
                  </a:lnTo>
                  <a:lnTo>
                    <a:pt x="45" y="93"/>
                  </a:lnTo>
                  <a:lnTo>
                    <a:pt x="45" y="69"/>
                  </a:lnTo>
                  <a:lnTo>
                    <a:pt x="45" y="46"/>
                  </a:lnTo>
                  <a:lnTo>
                    <a:pt x="12" y="46"/>
                  </a:lnTo>
                  <a:lnTo>
                    <a:pt x="0" y="23"/>
                  </a:lnTo>
                  <a:lnTo>
                    <a:pt x="12" y="0"/>
                  </a:lnTo>
                </a:path>
              </a:pathLst>
            </a:custGeom>
            <a:solidFill>
              <a:schemeClr val="folHlink"/>
            </a:solidFill>
            <a:ln w="25400" cap="rnd" cmpd="sng">
              <a:solidFill>
                <a:schemeClr val="tx2"/>
              </a:solidFill>
              <a:prstDash val="solid"/>
              <a:round/>
              <a:headEnd/>
              <a:tailEnd/>
            </a:ln>
            <a:effectLst/>
          </p:spPr>
          <p:txBody>
            <a:bodyPr/>
            <a:lstStyle/>
            <a:p>
              <a:endParaRPr lang="en-US"/>
            </a:p>
          </p:txBody>
        </p:sp>
        <p:sp>
          <p:nvSpPr>
            <p:cNvPr id="930833" name="Freeform 17"/>
            <p:cNvSpPr>
              <a:spLocks/>
            </p:cNvSpPr>
            <p:nvPr/>
          </p:nvSpPr>
          <p:spPr bwMode="auto">
            <a:xfrm>
              <a:off x="967" y="3331"/>
              <a:ext cx="234" cy="270"/>
            </a:xfrm>
            <a:custGeom>
              <a:avLst/>
              <a:gdLst/>
              <a:ahLst/>
              <a:cxnLst>
                <a:cxn ang="0">
                  <a:pos x="21" y="0"/>
                </a:cxn>
                <a:cxn ang="0">
                  <a:pos x="56" y="0"/>
                </a:cxn>
                <a:cxn ang="0">
                  <a:pos x="99" y="34"/>
                </a:cxn>
                <a:cxn ang="0">
                  <a:pos x="133" y="46"/>
                </a:cxn>
                <a:cxn ang="0">
                  <a:pos x="144" y="59"/>
                </a:cxn>
                <a:cxn ang="0">
                  <a:pos x="178" y="70"/>
                </a:cxn>
                <a:cxn ang="0">
                  <a:pos x="178" y="93"/>
                </a:cxn>
                <a:cxn ang="0">
                  <a:pos x="200" y="105"/>
                </a:cxn>
                <a:cxn ang="0">
                  <a:pos x="212" y="139"/>
                </a:cxn>
                <a:cxn ang="0">
                  <a:pos x="233" y="150"/>
                </a:cxn>
                <a:cxn ang="0">
                  <a:pos x="233" y="175"/>
                </a:cxn>
                <a:cxn ang="0">
                  <a:pos x="222" y="175"/>
                </a:cxn>
                <a:cxn ang="0">
                  <a:pos x="190" y="199"/>
                </a:cxn>
                <a:cxn ang="0">
                  <a:pos x="167" y="210"/>
                </a:cxn>
                <a:cxn ang="0">
                  <a:pos x="144" y="199"/>
                </a:cxn>
                <a:cxn ang="0">
                  <a:pos x="133" y="223"/>
                </a:cxn>
                <a:cxn ang="0">
                  <a:pos x="112" y="233"/>
                </a:cxn>
                <a:cxn ang="0">
                  <a:pos x="99" y="245"/>
                </a:cxn>
                <a:cxn ang="0">
                  <a:pos x="89" y="269"/>
                </a:cxn>
                <a:cxn ang="0">
                  <a:pos x="56" y="269"/>
                </a:cxn>
                <a:cxn ang="0">
                  <a:pos x="21" y="233"/>
                </a:cxn>
                <a:cxn ang="0">
                  <a:pos x="33" y="199"/>
                </a:cxn>
                <a:cxn ang="0">
                  <a:pos x="21" y="187"/>
                </a:cxn>
                <a:cxn ang="0">
                  <a:pos x="21" y="163"/>
                </a:cxn>
                <a:cxn ang="0">
                  <a:pos x="0" y="139"/>
                </a:cxn>
                <a:cxn ang="0">
                  <a:pos x="0" y="93"/>
                </a:cxn>
                <a:cxn ang="0">
                  <a:pos x="33" y="70"/>
                </a:cxn>
                <a:cxn ang="0">
                  <a:pos x="44" y="46"/>
                </a:cxn>
                <a:cxn ang="0">
                  <a:pos x="33" y="23"/>
                </a:cxn>
                <a:cxn ang="0">
                  <a:pos x="21" y="0"/>
                </a:cxn>
              </a:cxnLst>
              <a:rect l="0" t="0" r="r" b="b"/>
              <a:pathLst>
                <a:path w="234" h="270">
                  <a:moveTo>
                    <a:pt x="21" y="0"/>
                  </a:moveTo>
                  <a:lnTo>
                    <a:pt x="56" y="0"/>
                  </a:lnTo>
                  <a:lnTo>
                    <a:pt x="99" y="34"/>
                  </a:lnTo>
                  <a:lnTo>
                    <a:pt x="133" y="46"/>
                  </a:lnTo>
                  <a:lnTo>
                    <a:pt x="144" y="59"/>
                  </a:lnTo>
                  <a:lnTo>
                    <a:pt x="178" y="70"/>
                  </a:lnTo>
                  <a:lnTo>
                    <a:pt x="178" y="93"/>
                  </a:lnTo>
                  <a:lnTo>
                    <a:pt x="200" y="105"/>
                  </a:lnTo>
                  <a:lnTo>
                    <a:pt x="212" y="139"/>
                  </a:lnTo>
                  <a:lnTo>
                    <a:pt x="233" y="150"/>
                  </a:lnTo>
                  <a:lnTo>
                    <a:pt x="233" y="175"/>
                  </a:lnTo>
                  <a:lnTo>
                    <a:pt x="222" y="175"/>
                  </a:lnTo>
                  <a:lnTo>
                    <a:pt x="190" y="199"/>
                  </a:lnTo>
                  <a:lnTo>
                    <a:pt x="167" y="210"/>
                  </a:lnTo>
                  <a:lnTo>
                    <a:pt x="144" y="199"/>
                  </a:lnTo>
                  <a:lnTo>
                    <a:pt x="133" y="223"/>
                  </a:lnTo>
                  <a:lnTo>
                    <a:pt x="112" y="233"/>
                  </a:lnTo>
                  <a:lnTo>
                    <a:pt x="99" y="245"/>
                  </a:lnTo>
                  <a:lnTo>
                    <a:pt x="89" y="269"/>
                  </a:lnTo>
                  <a:lnTo>
                    <a:pt x="56" y="269"/>
                  </a:lnTo>
                  <a:lnTo>
                    <a:pt x="21" y="233"/>
                  </a:lnTo>
                  <a:lnTo>
                    <a:pt x="33" y="199"/>
                  </a:lnTo>
                  <a:lnTo>
                    <a:pt x="21" y="187"/>
                  </a:lnTo>
                  <a:lnTo>
                    <a:pt x="21" y="163"/>
                  </a:lnTo>
                  <a:lnTo>
                    <a:pt x="0" y="139"/>
                  </a:lnTo>
                  <a:lnTo>
                    <a:pt x="0" y="93"/>
                  </a:lnTo>
                  <a:lnTo>
                    <a:pt x="33" y="70"/>
                  </a:lnTo>
                  <a:lnTo>
                    <a:pt x="44" y="46"/>
                  </a:lnTo>
                  <a:lnTo>
                    <a:pt x="33" y="23"/>
                  </a:lnTo>
                  <a:lnTo>
                    <a:pt x="21" y="0"/>
                  </a:lnTo>
                </a:path>
              </a:pathLst>
            </a:custGeom>
            <a:solidFill>
              <a:schemeClr val="folHlink"/>
            </a:solidFill>
            <a:ln w="25400" cap="rnd" cmpd="sng">
              <a:solidFill>
                <a:schemeClr val="tx2"/>
              </a:solidFill>
              <a:prstDash val="solid"/>
              <a:round/>
              <a:headEnd/>
              <a:tailEnd/>
            </a:ln>
            <a:effectLst/>
          </p:spPr>
          <p:txBody>
            <a:bodyPr/>
            <a:lstStyle/>
            <a:p>
              <a:endParaRPr lang="en-US"/>
            </a:p>
          </p:txBody>
        </p:sp>
      </p:grpSp>
      <p:sp>
        <p:nvSpPr>
          <p:cNvPr id="930834" name="Freeform 18"/>
          <p:cNvSpPr>
            <a:spLocks/>
          </p:cNvSpPr>
          <p:nvPr/>
        </p:nvSpPr>
        <p:spPr bwMode="auto">
          <a:xfrm>
            <a:off x="0" y="990600"/>
            <a:ext cx="1201738" cy="922338"/>
          </a:xfrm>
          <a:custGeom>
            <a:avLst/>
            <a:gdLst/>
            <a:ahLst/>
            <a:cxnLst>
              <a:cxn ang="0">
                <a:pos x="480" y="372"/>
              </a:cxn>
              <a:cxn ang="0">
                <a:pos x="520" y="384"/>
              </a:cxn>
              <a:cxn ang="0">
                <a:pos x="560" y="404"/>
              </a:cxn>
              <a:cxn ang="0">
                <a:pos x="600" y="408"/>
              </a:cxn>
              <a:cxn ang="0">
                <a:pos x="676" y="440"/>
              </a:cxn>
              <a:cxn ang="0">
                <a:pos x="716" y="480"/>
              </a:cxn>
              <a:cxn ang="0">
                <a:pos x="748" y="524"/>
              </a:cxn>
              <a:cxn ang="0">
                <a:pos x="732" y="548"/>
              </a:cxn>
              <a:cxn ang="0">
                <a:pos x="688" y="512"/>
              </a:cxn>
              <a:cxn ang="0">
                <a:pos x="640" y="476"/>
              </a:cxn>
              <a:cxn ang="0">
                <a:pos x="600" y="448"/>
              </a:cxn>
              <a:cxn ang="0">
                <a:pos x="552" y="444"/>
              </a:cxn>
              <a:cxn ang="0">
                <a:pos x="504" y="428"/>
              </a:cxn>
              <a:cxn ang="0">
                <a:pos x="456" y="408"/>
              </a:cxn>
              <a:cxn ang="0">
                <a:pos x="412" y="380"/>
              </a:cxn>
              <a:cxn ang="0">
                <a:pos x="364" y="372"/>
              </a:cxn>
              <a:cxn ang="0">
                <a:pos x="340" y="404"/>
              </a:cxn>
              <a:cxn ang="0">
                <a:pos x="292" y="424"/>
              </a:cxn>
              <a:cxn ang="0">
                <a:pos x="296" y="376"/>
              </a:cxn>
              <a:cxn ang="0">
                <a:pos x="268" y="404"/>
              </a:cxn>
              <a:cxn ang="0">
                <a:pos x="256" y="452"/>
              </a:cxn>
              <a:cxn ang="0">
                <a:pos x="216" y="496"/>
              </a:cxn>
              <a:cxn ang="0">
                <a:pos x="168" y="524"/>
              </a:cxn>
              <a:cxn ang="0">
                <a:pos x="120" y="544"/>
              </a:cxn>
              <a:cxn ang="0">
                <a:pos x="72" y="548"/>
              </a:cxn>
              <a:cxn ang="0">
                <a:pos x="24" y="568"/>
              </a:cxn>
              <a:cxn ang="0">
                <a:pos x="16" y="560"/>
              </a:cxn>
              <a:cxn ang="0">
                <a:pos x="64" y="544"/>
              </a:cxn>
              <a:cxn ang="0">
                <a:pos x="112" y="528"/>
              </a:cxn>
              <a:cxn ang="0">
                <a:pos x="156" y="484"/>
              </a:cxn>
              <a:cxn ang="0">
                <a:pos x="144" y="444"/>
              </a:cxn>
              <a:cxn ang="0">
                <a:pos x="96" y="428"/>
              </a:cxn>
              <a:cxn ang="0">
                <a:pos x="76" y="380"/>
              </a:cxn>
              <a:cxn ang="0">
                <a:pos x="48" y="344"/>
              </a:cxn>
              <a:cxn ang="0">
                <a:pos x="48" y="292"/>
              </a:cxn>
              <a:cxn ang="0">
                <a:pos x="84" y="268"/>
              </a:cxn>
              <a:cxn ang="0">
                <a:pos x="132" y="260"/>
              </a:cxn>
              <a:cxn ang="0">
                <a:pos x="144" y="220"/>
              </a:cxn>
              <a:cxn ang="0">
                <a:pos x="96" y="216"/>
              </a:cxn>
              <a:cxn ang="0">
                <a:pos x="60" y="192"/>
              </a:cxn>
              <a:cxn ang="0">
                <a:pos x="80" y="160"/>
              </a:cxn>
              <a:cxn ang="0">
                <a:pos x="128" y="168"/>
              </a:cxn>
              <a:cxn ang="0">
                <a:pos x="144" y="136"/>
              </a:cxn>
              <a:cxn ang="0">
                <a:pos x="128" y="96"/>
              </a:cxn>
              <a:cxn ang="0">
                <a:pos x="100" y="68"/>
              </a:cxn>
              <a:cxn ang="0">
                <a:pos x="148" y="40"/>
              </a:cxn>
              <a:cxn ang="0">
                <a:pos x="196" y="16"/>
              </a:cxn>
              <a:cxn ang="0">
                <a:pos x="244" y="0"/>
              </a:cxn>
              <a:cxn ang="0">
                <a:pos x="292" y="20"/>
              </a:cxn>
              <a:cxn ang="0">
                <a:pos x="344" y="32"/>
              </a:cxn>
              <a:cxn ang="0">
                <a:pos x="392" y="32"/>
              </a:cxn>
              <a:cxn ang="0">
                <a:pos x="428" y="56"/>
              </a:cxn>
            </a:cxnLst>
            <a:rect l="0" t="0" r="r" b="b"/>
            <a:pathLst>
              <a:path w="757" h="581">
                <a:moveTo>
                  <a:pt x="432" y="64"/>
                </a:moveTo>
                <a:lnTo>
                  <a:pt x="480" y="352"/>
                </a:lnTo>
                <a:lnTo>
                  <a:pt x="468" y="372"/>
                </a:lnTo>
                <a:lnTo>
                  <a:pt x="480" y="372"/>
                </a:lnTo>
                <a:lnTo>
                  <a:pt x="492" y="372"/>
                </a:lnTo>
                <a:lnTo>
                  <a:pt x="504" y="372"/>
                </a:lnTo>
                <a:lnTo>
                  <a:pt x="516" y="372"/>
                </a:lnTo>
                <a:lnTo>
                  <a:pt x="520" y="384"/>
                </a:lnTo>
                <a:lnTo>
                  <a:pt x="524" y="396"/>
                </a:lnTo>
                <a:lnTo>
                  <a:pt x="536" y="400"/>
                </a:lnTo>
                <a:lnTo>
                  <a:pt x="548" y="404"/>
                </a:lnTo>
                <a:lnTo>
                  <a:pt x="560" y="404"/>
                </a:lnTo>
                <a:lnTo>
                  <a:pt x="572" y="400"/>
                </a:lnTo>
                <a:lnTo>
                  <a:pt x="584" y="396"/>
                </a:lnTo>
                <a:lnTo>
                  <a:pt x="596" y="396"/>
                </a:lnTo>
                <a:lnTo>
                  <a:pt x="600" y="408"/>
                </a:lnTo>
                <a:lnTo>
                  <a:pt x="612" y="416"/>
                </a:lnTo>
                <a:lnTo>
                  <a:pt x="636" y="420"/>
                </a:lnTo>
                <a:lnTo>
                  <a:pt x="668" y="428"/>
                </a:lnTo>
                <a:lnTo>
                  <a:pt x="676" y="440"/>
                </a:lnTo>
                <a:lnTo>
                  <a:pt x="684" y="452"/>
                </a:lnTo>
                <a:lnTo>
                  <a:pt x="696" y="460"/>
                </a:lnTo>
                <a:lnTo>
                  <a:pt x="704" y="472"/>
                </a:lnTo>
                <a:lnTo>
                  <a:pt x="716" y="480"/>
                </a:lnTo>
                <a:lnTo>
                  <a:pt x="728" y="488"/>
                </a:lnTo>
                <a:lnTo>
                  <a:pt x="740" y="500"/>
                </a:lnTo>
                <a:lnTo>
                  <a:pt x="748" y="512"/>
                </a:lnTo>
                <a:lnTo>
                  <a:pt x="748" y="524"/>
                </a:lnTo>
                <a:lnTo>
                  <a:pt x="752" y="536"/>
                </a:lnTo>
                <a:lnTo>
                  <a:pt x="756" y="548"/>
                </a:lnTo>
                <a:lnTo>
                  <a:pt x="744" y="552"/>
                </a:lnTo>
                <a:lnTo>
                  <a:pt x="732" y="548"/>
                </a:lnTo>
                <a:lnTo>
                  <a:pt x="720" y="540"/>
                </a:lnTo>
                <a:lnTo>
                  <a:pt x="712" y="528"/>
                </a:lnTo>
                <a:lnTo>
                  <a:pt x="700" y="520"/>
                </a:lnTo>
                <a:lnTo>
                  <a:pt x="688" y="512"/>
                </a:lnTo>
                <a:lnTo>
                  <a:pt x="676" y="504"/>
                </a:lnTo>
                <a:lnTo>
                  <a:pt x="664" y="492"/>
                </a:lnTo>
                <a:lnTo>
                  <a:pt x="652" y="484"/>
                </a:lnTo>
                <a:lnTo>
                  <a:pt x="640" y="476"/>
                </a:lnTo>
                <a:lnTo>
                  <a:pt x="636" y="464"/>
                </a:lnTo>
                <a:lnTo>
                  <a:pt x="624" y="456"/>
                </a:lnTo>
                <a:lnTo>
                  <a:pt x="612" y="448"/>
                </a:lnTo>
                <a:lnTo>
                  <a:pt x="600" y="448"/>
                </a:lnTo>
                <a:lnTo>
                  <a:pt x="588" y="460"/>
                </a:lnTo>
                <a:lnTo>
                  <a:pt x="576" y="456"/>
                </a:lnTo>
                <a:lnTo>
                  <a:pt x="564" y="452"/>
                </a:lnTo>
                <a:lnTo>
                  <a:pt x="552" y="444"/>
                </a:lnTo>
                <a:lnTo>
                  <a:pt x="540" y="436"/>
                </a:lnTo>
                <a:lnTo>
                  <a:pt x="528" y="436"/>
                </a:lnTo>
                <a:lnTo>
                  <a:pt x="516" y="436"/>
                </a:lnTo>
                <a:lnTo>
                  <a:pt x="504" y="428"/>
                </a:lnTo>
                <a:lnTo>
                  <a:pt x="492" y="424"/>
                </a:lnTo>
                <a:lnTo>
                  <a:pt x="480" y="416"/>
                </a:lnTo>
                <a:lnTo>
                  <a:pt x="468" y="412"/>
                </a:lnTo>
                <a:lnTo>
                  <a:pt x="456" y="408"/>
                </a:lnTo>
                <a:lnTo>
                  <a:pt x="444" y="404"/>
                </a:lnTo>
                <a:lnTo>
                  <a:pt x="432" y="396"/>
                </a:lnTo>
                <a:lnTo>
                  <a:pt x="424" y="384"/>
                </a:lnTo>
                <a:lnTo>
                  <a:pt x="412" y="380"/>
                </a:lnTo>
                <a:lnTo>
                  <a:pt x="400" y="380"/>
                </a:lnTo>
                <a:lnTo>
                  <a:pt x="388" y="380"/>
                </a:lnTo>
                <a:lnTo>
                  <a:pt x="376" y="380"/>
                </a:lnTo>
                <a:lnTo>
                  <a:pt x="364" y="372"/>
                </a:lnTo>
                <a:lnTo>
                  <a:pt x="352" y="368"/>
                </a:lnTo>
                <a:lnTo>
                  <a:pt x="348" y="380"/>
                </a:lnTo>
                <a:lnTo>
                  <a:pt x="348" y="392"/>
                </a:lnTo>
                <a:lnTo>
                  <a:pt x="340" y="404"/>
                </a:lnTo>
                <a:lnTo>
                  <a:pt x="328" y="412"/>
                </a:lnTo>
                <a:lnTo>
                  <a:pt x="316" y="424"/>
                </a:lnTo>
                <a:lnTo>
                  <a:pt x="304" y="428"/>
                </a:lnTo>
                <a:lnTo>
                  <a:pt x="292" y="424"/>
                </a:lnTo>
                <a:lnTo>
                  <a:pt x="292" y="412"/>
                </a:lnTo>
                <a:lnTo>
                  <a:pt x="292" y="400"/>
                </a:lnTo>
                <a:lnTo>
                  <a:pt x="296" y="388"/>
                </a:lnTo>
                <a:lnTo>
                  <a:pt x="296" y="376"/>
                </a:lnTo>
                <a:lnTo>
                  <a:pt x="284" y="368"/>
                </a:lnTo>
                <a:lnTo>
                  <a:pt x="276" y="380"/>
                </a:lnTo>
                <a:lnTo>
                  <a:pt x="272" y="392"/>
                </a:lnTo>
                <a:lnTo>
                  <a:pt x="268" y="404"/>
                </a:lnTo>
                <a:lnTo>
                  <a:pt x="260" y="416"/>
                </a:lnTo>
                <a:lnTo>
                  <a:pt x="252" y="428"/>
                </a:lnTo>
                <a:lnTo>
                  <a:pt x="248" y="440"/>
                </a:lnTo>
                <a:lnTo>
                  <a:pt x="256" y="452"/>
                </a:lnTo>
                <a:lnTo>
                  <a:pt x="256" y="464"/>
                </a:lnTo>
                <a:lnTo>
                  <a:pt x="240" y="476"/>
                </a:lnTo>
                <a:lnTo>
                  <a:pt x="228" y="488"/>
                </a:lnTo>
                <a:lnTo>
                  <a:pt x="216" y="496"/>
                </a:lnTo>
                <a:lnTo>
                  <a:pt x="204" y="500"/>
                </a:lnTo>
                <a:lnTo>
                  <a:pt x="192" y="508"/>
                </a:lnTo>
                <a:lnTo>
                  <a:pt x="180" y="516"/>
                </a:lnTo>
                <a:lnTo>
                  <a:pt x="168" y="524"/>
                </a:lnTo>
                <a:lnTo>
                  <a:pt x="156" y="532"/>
                </a:lnTo>
                <a:lnTo>
                  <a:pt x="144" y="536"/>
                </a:lnTo>
                <a:lnTo>
                  <a:pt x="132" y="540"/>
                </a:lnTo>
                <a:lnTo>
                  <a:pt x="120" y="544"/>
                </a:lnTo>
                <a:lnTo>
                  <a:pt x="108" y="544"/>
                </a:lnTo>
                <a:lnTo>
                  <a:pt x="96" y="548"/>
                </a:lnTo>
                <a:lnTo>
                  <a:pt x="84" y="548"/>
                </a:lnTo>
                <a:lnTo>
                  <a:pt x="72" y="548"/>
                </a:lnTo>
                <a:lnTo>
                  <a:pt x="60" y="552"/>
                </a:lnTo>
                <a:lnTo>
                  <a:pt x="48" y="560"/>
                </a:lnTo>
                <a:lnTo>
                  <a:pt x="36" y="564"/>
                </a:lnTo>
                <a:lnTo>
                  <a:pt x="24" y="568"/>
                </a:lnTo>
                <a:lnTo>
                  <a:pt x="12" y="576"/>
                </a:lnTo>
                <a:lnTo>
                  <a:pt x="0" y="580"/>
                </a:lnTo>
                <a:lnTo>
                  <a:pt x="4" y="568"/>
                </a:lnTo>
                <a:lnTo>
                  <a:pt x="16" y="560"/>
                </a:lnTo>
                <a:lnTo>
                  <a:pt x="28" y="552"/>
                </a:lnTo>
                <a:lnTo>
                  <a:pt x="40" y="548"/>
                </a:lnTo>
                <a:lnTo>
                  <a:pt x="52" y="548"/>
                </a:lnTo>
                <a:lnTo>
                  <a:pt x="64" y="544"/>
                </a:lnTo>
                <a:lnTo>
                  <a:pt x="76" y="540"/>
                </a:lnTo>
                <a:lnTo>
                  <a:pt x="88" y="540"/>
                </a:lnTo>
                <a:lnTo>
                  <a:pt x="100" y="536"/>
                </a:lnTo>
                <a:lnTo>
                  <a:pt x="112" y="528"/>
                </a:lnTo>
                <a:lnTo>
                  <a:pt x="124" y="516"/>
                </a:lnTo>
                <a:lnTo>
                  <a:pt x="136" y="508"/>
                </a:lnTo>
                <a:lnTo>
                  <a:pt x="148" y="496"/>
                </a:lnTo>
                <a:lnTo>
                  <a:pt x="156" y="484"/>
                </a:lnTo>
                <a:lnTo>
                  <a:pt x="156" y="472"/>
                </a:lnTo>
                <a:lnTo>
                  <a:pt x="156" y="460"/>
                </a:lnTo>
                <a:lnTo>
                  <a:pt x="156" y="448"/>
                </a:lnTo>
                <a:lnTo>
                  <a:pt x="144" y="444"/>
                </a:lnTo>
                <a:lnTo>
                  <a:pt x="132" y="440"/>
                </a:lnTo>
                <a:lnTo>
                  <a:pt x="120" y="436"/>
                </a:lnTo>
                <a:lnTo>
                  <a:pt x="108" y="432"/>
                </a:lnTo>
                <a:lnTo>
                  <a:pt x="96" y="428"/>
                </a:lnTo>
                <a:lnTo>
                  <a:pt x="88" y="416"/>
                </a:lnTo>
                <a:lnTo>
                  <a:pt x="88" y="404"/>
                </a:lnTo>
                <a:lnTo>
                  <a:pt x="84" y="392"/>
                </a:lnTo>
                <a:lnTo>
                  <a:pt x="76" y="380"/>
                </a:lnTo>
                <a:lnTo>
                  <a:pt x="64" y="372"/>
                </a:lnTo>
                <a:lnTo>
                  <a:pt x="52" y="368"/>
                </a:lnTo>
                <a:lnTo>
                  <a:pt x="48" y="356"/>
                </a:lnTo>
                <a:lnTo>
                  <a:pt x="48" y="344"/>
                </a:lnTo>
                <a:lnTo>
                  <a:pt x="44" y="332"/>
                </a:lnTo>
                <a:lnTo>
                  <a:pt x="40" y="320"/>
                </a:lnTo>
                <a:lnTo>
                  <a:pt x="44" y="308"/>
                </a:lnTo>
                <a:lnTo>
                  <a:pt x="48" y="292"/>
                </a:lnTo>
                <a:lnTo>
                  <a:pt x="48" y="280"/>
                </a:lnTo>
                <a:lnTo>
                  <a:pt x="60" y="276"/>
                </a:lnTo>
                <a:lnTo>
                  <a:pt x="72" y="272"/>
                </a:lnTo>
                <a:lnTo>
                  <a:pt x="84" y="268"/>
                </a:lnTo>
                <a:lnTo>
                  <a:pt x="96" y="264"/>
                </a:lnTo>
                <a:lnTo>
                  <a:pt x="108" y="264"/>
                </a:lnTo>
                <a:lnTo>
                  <a:pt x="120" y="264"/>
                </a:lnTo>
                <a:lnTo>
                  <a:pt x="132" y="260"/>
                </a:lnTo>
                <a:lnTo>
                  <a:pt x="148" y="256"/>
                </a:lnTo>
                <a:lnTo>
                  <a:pt x="156" y="244"/>
                </a:lnTo>
                <a:lnTo>
                  <a:pt x="148" y="232"/>
                </a:lnTo>
                <a:lnTo>
                  <a:pt x="144" y="220"/>
                </a:lnTo>
                <a:lnTo>
                  <a:pt x="132" y="216"/>
                </a:lnTo>
                <a:lnTo>
                  <a:pt x="120" y="216"/>
                </a:lnTo>
                <a:lnTo>
                  <a:pt x="108" y="216"/>
                </a:lnTo>
                <a:lnTo>
                  <a:pt x="96" y="216"/>
                </a:lnTo>
                <a:lnTo>
                  <a:pt x="84" y="216"/>
                </a:lnTo>
                <a:lnTo>
                  <a:pt x="72" y="216"/>
                </a:lnTo>
                <a:lnTo>
                  <a:pt x="68" y="204"/>
                </a:lnTo>
                <a:lnTo>
                  <a:pt x="60" y="192"/>
                </a:lnTo>
                <a:lnTo>
                  <a:pt x="56" y="180"/>
                </a:lnTo>
                <a:lnTo>
                  <a:pt x="56" y="168"/>
                </a:lnTo>
                <a:lnTo>
                  <a:pt x="68" y="160"/>
                </a:lnTo>
                <a:lnTo>
                  <a:pt x="80" y="160"/>
                </a:lnTo>
                <a:lnTo>
                  <a:pt x="92" y="160"/>
                </a:lnTo>
                <a:lnTo>
                  <a:pt x="104" y="160"/>
                </a:lnTo>
                <a:lnTo>
                  <a:pt x="116" y="160"/>
                </a:lnTo>
                <a:lnTo>
                  <a:pt x="128" y="168"/>
                </a:lnTo>
                <a:lnTo>
                  <a:pt x="140" y="168"/>
                </a:lnTo>
                <a:lnTo>
                  <a:pt x="152" y="160"/>
                </a:lnTo>
                <a:lnTo>
                  <a:pt x="152" y="148"/>
                </a:lnTo>
                <a:lnTo>
                  <a:pt x="144" y="136"/>
                </a:lnTo>
                <a:lnTo>
                  <a:pt x="132" y="136"/>
                </a:lnTo>
                <a:lnTo>
                  <a:pt x="124" y="124"/>
                </a:lnTo>
                <a:lnTo>
                  <a:pt x="144" y="112"/>
                </a:lnTo>
                <a:lnTo>
                  <a:pt x="128" y="96"/>
                </a:lnTo>
                <a:lnTo>
                  <a:pt x="116" y="92"/>
                </a:lnTo>
                <a:lnTo>
                  <a:pt x="104" y="92"/>
                </a:lnTo>
                <a:lnTo>
                  <a:pt x="88" y="76"/>
                </a:lnTo>
                <a:lnTo>
                  <a:pt x="100" y="68"/>
                </a:lnTo>
                <a:lnTo>
                  <a:pt x="112" y="64"/>
                </a:lnTo>
                <a:lnTo>
                  <a:pt x="124" y="56"/>
                </a:lnTo>
                <a:lnTo>
                  <a:pt x="136" y="48"/>
                </a:lnTo>
                <a:lnTo>
                  <a:pt x="148" y="40"/>
                </a:lnTo>
                <a:lnTo>
                  <a:pt x="160" y="36"/>
                </a:lnTo>
                <a:lnTo>
                  <a:pt x="172" y="28"/>
                </a:lnTo>
                <a:lnTo>
                  <a:pt x="184" y="20"/>
                </a:lnTo>
                <a:lnTo>
                  <a:pt x="196" y="16"/>
                </a:lnTo>
                <a:lnTo>
                  <a:pt x="208" y="12"/>
                </a:lnTo>
                <a:lnTo>
                  <a:pt x="220" y="4"/>
                </a:lnTo>
                <a:lnTo>
                  <a:pt x="232" y="0"/>
                </a:lnTo>
                <a:lnTo>
                  <a:pt x="244" y="0"/>
                </a:lnTo>
                <a:lnTo>
                  <a:pt x="256" y="0"/>
                </a:lnTo>
                <a:lnTo>
                  <a:pt x="268" y="4"/>
                </a:lnTo>
                <a:lnTo>
                  <a:pt x="280" y="8"/>
                </a:lnTo>
                <a:lnTo>
                  <a:pt x="292" y="20"/>
                </a:lnTo>
                <a:lnTo>
                  <a:pt x="304" y="24"/>
                </a:lnTo>
                <a:lnTo>
                  <a:pt x="316" y="24"/>
                </a:lnTo>
                <a:lnTo>
                  <a:pt x="332" y="28"/>
                </a:lnTo>
                <a:lnTo>
                  <a:pt x="344" y="32"/>
                </a:lnTo>
                <a:lnTo>
                  <a:pt x="356" y="36"/>
                </a:lnTo>
                <a:lnTo>
                  <a:pt x="368" y="36"/>
                </a:lnTo>
                <a:lnTo>
                  <a:pt x="380" y="36"/>
                </a:lnTo>
                <a:lnTo>
                  <a:pt x="392" y="32"/>
                </a:lnTo>
                <a:lnTo>
                  <a:pt x="404" y="32"/>
                </a:lnTo>
                <a:lnTo>
                  <a:pt x="416" y="40"/>
                </a:lnTo>
                <a:lnTo>
                  <a:pt x="432" y="44"/>
                </a:lnTo>
                <a:lnTo>
                  <a:pt x="428" y="56"/>
                </a:lnTo>
                <a:lnTo>
                  <a:pt x="424" y="68"/>
                </a:lnTo>
              </a:path>
            </a:pathLst>
          </a:custGeom>
          <a:solidFill>
            <a:schemeClr val="folHlink"/>
          </a:solidFill>
          <a:ln w="25400" cap="rnd" cmpd="sng">
            <a:solidFill>
              <a:schemeClr val="tx1"/>
            </a:solidFill>
            <a:prstDash val="solid"/>
            <a:round/>
            <a:headEnd type="none" w="sm" len="sm"/>
            <a:tailEnd type="none" w="sm" len="sm"/>
          </a:ln>
          <a:effectLst/>
        </p:spPr>
        <p:txBody>
          <a:bodyPr/>
          <a:lstStyle/>
          <a:p>
            <a:endParaRPr lang="en-US"/>
          </a:p>
        </p:txBody>
      </p:sp>
      <p:sp>
        <p:nvSpPr>
          <p:cNvPr id="930835" name="Rectangle 19"/>
          <p:cNvSpPr>
            <a:spLocks noChangeArrowheads="1"/>
          </p:cNvSpPr>
          <p:nvPr/>
        </p:nvSpPr>
        <p:spPr bwMode="auto">
          <a:xfrm>
            <a:off x="290513" y="5280025"/>
            <a:ext cx="806450" cy="517525"/>
          </a:xfrm>
          <a:prstGeom prst="rect">
            <a:avLst/>
          </a:prstGeom>
          <a:noFill/>
          <a:ln w="9525">
            <a:noFill/>
            <a:miter lim="800000"/>
            <a:headEnd/>
            <a:tailEnd/>
          </a:ln>
          <a:effectLst/>
        </p:spPr>
        <p:txBody>
          <a:bodyPr wrap="none" lIns="92058" tIns="46029" rIns="92058" bIns="46029">
            <a:spAutoFit/>
          </a:bodyPr>
          <a:lstStyle/>
          <a:p>
            <a:r>
              <a:rPr lang="en-US" sz="1400" b="1" i="1">
                <a:solidFill>
                  <a:schemeClr val="tx2"/>
                </a:solidFill>
              </a:rPr>
              <a:t>Pacific </a:t>
            </a:r>
          </a:p>
          <a:p>
            <a:r>
              <a:rPr lang="en-US" sz="1400" b="1" i="1">
                <a:solidFill>
                  <a:schemeClr val="tx2"/>
                </a:solidFill>
              </a:rPr>
              <a:t>Ocean </a:t>
            </a:r>
          </a:p>
        </p:txBody>
      </p:sp>
      <p:sp>
        <p:nvSpPr>
          <p:cNvPr id="930836" name="Oval 20"/>
          <p:cNvSpPr>
            <a:spLocks noChangeArrowheads="1"/>
          </p:cNvSpPr>
          <p:nvPr/>
        </p:nvSpPr>
        <p:spPr bwMode="auto">
          <a:xfrm>
            <a:off x="4889500" y="48895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930837" name="Oval 21"/>
          <p:cNvSpPr>
            <a:spLocks noChangeArrowheads="1"/>
          </p:cNvSpPr>
          <p:nvPr/>
        </p:nvSpPr>
        <p:spPr bwMode="auto">
          <a:xfrm>
            <a:off x="850900" y="49657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grpSp>
        <p:nvGrpSpPr>
          <p:cNvPr id="930838" name="Group 22"/>
          <p:cNvGrpSpPr>
            <a:grpSpLocks/>
          </p:cNvGrpSpPr>
          <p:nvPr/>
        </p:nvGrpSpPr>
        <p:grpSpPr bwMode="auto">
          <a:xfrm>
            <a:off x="990600" y="1219200"/>
            <a:ext cx="8002588" cy="5060950"/>
            <a:chOff x="618" y="811"/>
            <a:chExt cx="5041" cy="3140"/>
          </a:xfrm>
        </p:grpSpPr>
        <p:grpSp>
          <p:nvGrpSpPr>
            <p:cNvPr id="930839" name="Group 23"/>
            <p:cNvGrpSpPr>
              <a:grpSpLocks/>
            </p:cNvGrpSpPr>
            <p:nvPr/>
          </p:nvGrpSpPr>
          <p:grpSpPr bwMode="auto">
            <a:xfrm>
              <a:off x="618" y="811"/>
              <a:ext cx="5041" cy="3140"/>
              <a:chOff x="618" y="811"/>
              <a:chExt cx="5041" cy="3140"/>
            </a:xfrm>
          </p:grpSpPr>
          <p:grpSp>
            <p:nvGrpSpPr>
              <p:cNvPr id="930840" name="Group 24"/>
              <p:cNvGrpSpPr>
                <a:grpSpLocks/>
              </p:cNvGrpSpPr>
              <p:nvPr/>
            </p:nvGrpSpPr>
            <p:grpSpPr bwMode="auto">
              <a:xfrm>
                <a:off x="618" y="811"/>
                <a:ext cx="5041" cy="3140"/>
                <a:chOff x="618" y="811"/>
                <a:chExt cx="5041" cy="3140"/>
              </a:xfrm>
            </p:grpSpPr>
            <p:grpSp>
              <p:nvGrpSpPr>
                <p:cNvPr id="930841" name="Group 25"/>
                <p:cNvGrpSpPr>
                  <a:grpSpLocks/>
                </p:cNvGrpSpPr>
                <p:nvPr/>
              </p:nvGrpSpPr>
              <p:grpSpPr bwMode="auto">
                <a:xfrm>
                  <a:off x="618" y="811"/>
                  <a:ext cx="5041" cy="3140"/>
                  <a:chOff x="618" y="811"/>
                  <a:chExt cx="5041" cy="3140"/>
                </a:xfrm>
              </p:grpSpPr>
              <p:grpSp>
                <p:nvGrpSpPr>
                  <p:cNvPr id="930842" name="Group 26"/>
                  <p:cNvGrpSpPr>
                    <a:grpSpLocks/>
                  </p:cNvGrpSpPr>
                  <p:nvPr/>
                </p:nvGrpSpPr>
                <p:grpSpPr bwMode="auto">
                  <a:xfrm>
                    <a:off x="618" y="811"/>
                    <a:ext cx="5041" cy="3140"/>
                    <a:chOff x="618" y="811"/>
                    <a:chExt cx="5041" cy="3140"/>
                  </a:xfrm>
                </p:grpSpPr>
                <p:grpSp>
                  <p:nvGrpSpPr>
                    <p:cNvPr id="930843" name="Group 27"/>
                    <p:cNvGrpSpPr>
                      <a:grpSpLocks/>
                    </p:cNvGrpSpPr>
                    <p:nvPr/>
                  </p:nvGrpSpPr>
                  <p:grpSpPr bwMode="auto">
                    <a:xfrm>
                      <a:off x="618" y="811"/>
                      <a:ext cx="5041" cy="3140"/>
                      <a:chOff x="618" y="811"/>
                      <a:chExt cx="5041" cy="3140"/>
                    </a:xfrm>
                  </p:grpSpPr>
                  <p:grpSp>
                    <p:nvGrpSpPr>
                      <p:cNvPr id="930844" name="Group 28"/>
                      <p:cNvGrpSpPr>
                        <a:grpSpLocks/>
                      </p:cNvGrpSpPr>
                      <p:nvPr/>
                    </p:nvGrpSpPr>
                    <p:grpSpPr bwMode="auto">
                      <a:xfrm>
                        <a:off x="618" y="811"/>
                        <a:ext cx="5041" cy="3140"/>
                        <a:chOff x="618" y="811"/>
                        <a:chExt cx="5041" cy="3140"/>
                      </a:xfrm>
                    </p:grpSpPr>
                    <p:grpSp>
                      <p:nvGrpSpPr>
                        <p:cNvPr id="930845" name="Group 29"/>
                        <p:cNvGrpSpPr>
                          <a:grpSpLocks/>
                        </p:cNvGrpSpPr>
                        <p:nvPr/>
                      </p:nvGrpSpPr>
                      <p:grpSpPr bwMode="auto">
                        <a:xfrm>
                          <a:off x="618" y="811"/>
                          <a:ext cx="5041" cy="3140"/>
                          <a:chOff x="618" y="811"/>
                          <a:chExt cx="5041" cy="3140"/>
                        </a:xfrm>
                      </p:grpSpPr>
                      <p:grpSp>
                        <p:nvGrpSpPr>
                          <p:cNvPr id="930846" name="Group 30"/>
                          <p:cNvGrpSpPr>
                            <a:grpSpLocks/>
                          </p:cNvGrpSpPr>
                          <p:nvPr/>
                        </p:nvGrpSpPr>
                        <p:grpSpPr bwMode="auto">
                          <a:xfrm>
                            <a:off x="1549" y="811"/>
                            <a:ext cx="4110" cy="1387"/>
                            <a:chOff x="1549" y="811"/>
                            <a:chExt cx="4110" cy="1387"/>
                          </a:xfrm>
                        </p:grpSpPr>
                        <p:sp>
                          <p:nvSpPr>
                            <p:cNvPr id="930847" name="Freeform 31"/>
                            <p:cNvSpPr>
                              <a:spLocks/>
                            </p:cNvSpPr>
                            <p:nvPr/>
                          </p:nvSpPr>
                          <p:spPr bwMode="auto">
                            <a:xfrm>
                              <a:off x="5302" y="811"/>
                              <a:ext cx="357" cy="579"/>
                            </a:xfrm>
                            <a:custGeom>
                              <a:avLst/>
                              <a:gdLst/>
                              <a:ahLst/>
                              <a:cxnLst>
                                <a:cxn ang="0">
                                  <a:pos x="54" y="18"/>
                                </a:cxn>
                                <a:cxn ang="0">
                                  <a:pos x="64" y="18"/>
                                </a:cxn>
                                <a:cxn ang="0">
                                  <a:pos x="91" y="37"/>
                                </a:cxn>
                                <a:cxn ang="0">
                                  <a:pos x="127" y="18"/>
                                </a:cxn>
                                <a:cxn ang="0">
                                  <a:pos x="127" y="0"/>
                                </a:cxn>
                                <a:cxn ang="0">
                                  <a:pos x="146" y="0"/>
                                </a:cxn>
                                <a:cxn ang="0">
                                  <a:pos x="182" y="28"/>
                                </a:cxn>
                                <a:cxn ang="0">
                                  <a:pos x="237" y="174"/>
                                </a:cxn>
                                <a:cxn ang="0">
                                  <a:pos x="264" y="174"/>
                                </a:cxn>
                                <a:cxn ang="0">
                                  <a:pos x="283" y="230"/>
                                </a:cxn>
                                <a:cxn ang="0">
                                  <a:pos x="302" y="220"/>
                                </a:cxn>
                                <a:cxn ang="0">
                                  <a:pos x="328" y="248"/>
                                </a:cxn>
                                <a:cxn ang="0">
                                  <a:pos x="356" y="266"/>
                                </a:cxn>
                                <a:cxn ang="0">
                                  <a:pos x="328" y="294"/>
                                </a:cxn>
                                <a:cxn ang="0">
                                  <a:pos x="292" y="330"/>
                                </a:cxn>
                                <a:cxn ang="0">
                                  <a:pos x="264" y="322"/>
                                </a:cxn>
                                <a:cxn ang="0">
                                  <a:pos x="237" y="376"/>
                                </a:cxn>
                                <a:cxn ang="0">
                                  <a:pos x="219" y="358"/>
                                </a:cxn>
                                <a:cxn ang="0">
                                  <a:pos x="219" y="395"/>
                                </a:cxn>
                                <a:cxn ang="0">
                                  <a:pos x="192" y="432"/>
                                </a:cxn>
                                <a:cxn ang="0">
                                  <a:pos x="155" y="459"/>
                                </a:cxn>
                                <a:cxn ang="0">
                                  <a:pos x="119" y="478"/>
                                </a:cxn>
                                <a:cxn ang="0">
                                  <a:pos x="127" y="524"/>
                                </a:cxn>
                                <a:cxn ang="0">
                                  <a:pos x="119" y="578"/>
                                </a:cxn>
                                <a:cxn ang="0">
                                  <a:pos x="82" y="560"/>
                                </a:cxn>
                                <a:cxn ang="0">
                                  <a:pos x="0" y="330"/>
                                </a:cxn>
                                <a:cxn ang="0">
                                  <a:pos x="18" y="303"/>
                                </a:cxn>
                                <a:cxn ang="0">
                                  <a:pos x="18" y="266"/>
                                </a:cxn>
                                <a:cxn ang="0">
                                  <a:pos x="46" y="238"/>
                                </a:cxn>
                                <a:cxn ang="0">
                                  <a:pos x="27" y="184"/>
                                </a:cxn>
                                <a:cxn ang="0">
                                  <a:pos x="36" y="156"/>
                                </a:cxn>
                                <a:cxn ang="0">
                                  <a:pos x="27" y="110"/>
                                </a:cxn>
                                <a:cxn ang="0">
                                  <a:pos x="46" y="55"/>
                                </a:cxn>
                                <a:cxn ang="0">
                                  <a:pos x="54" y="18"/>
                                </a:cxn>
                              </a:cxnLst>
                              <a:rect l="0" t="0" r="r" b="b"/>
                              <a:pathLst>
                                <a:path w="357" h="579">
                                  <a:moveTo>
                                    <a:pt x="54" y="18"/>
                                  </a:moveTo>
                                  <a:lnTo>
                                    <a:pt x="64" y="18"/>
                                  </a:lnTo>
                                  <a:lnTo>
                                    <a:pt x="91" y="37"/>
                                  </a:lnTo>
                                  <a:lnTo>
                                    <a:pt x="127" y="18"/>
                                  </a:lnTo>
                                  <a:lnTo>
                                    <a:pt x="127" y="0"/>
                                  </a:lnTo>
                                  <a:lnTo>
                                    <a:pt x="146" y="0"/>
                                  </a:lnTo>
                                  <a:lnTo>
                                    <a:pt x="182" y="28"/>
                                  </a:lnTo>
                                  <a:lnTo>
                                    <a:pt x="237" y="174"/>
                                  </a:lnTo>
                                  <a:lnTo>
                                    <a:pt x="264" y="174"/>
                                  </a:lnTo>
                                  <a:lnTo>
                                    <a:pt x="283" y="230"/>
                                  </a:lnTo>
                                  <a:lnTo>
                                    <a:pt x="302" y="220"/>
                                  </a:lnTo>
                                  <a:lnTo>
                                    <a:pt x="328" y="248"/>
                                  </a:lnTo>
                                  <a:lnTo>
                                    <a:pt x="356" y="266"/>
                                  </a:lnTo>
                                  <a:lnTo>
                                    <a:pt x="328" y="294"/>
                                  </a:lnTo>
                                  <a:lnTo>
                                    <a:pt x="292" y="330"/>
                                  </a:lnTo>
                                  <a:lnTo>
                                    <a:pt x="264" y="322"/>
                                  </a:lnTo>
                                  <a:lnTo>
                                    <a:pt x="237" y="376"/>
                                  </a:lnTo>
                                  <a:lnTo>
                                    <a:pt x="219" y="358"/>
                                  </a:lnTo>
                                  <a:lnTo>
                                    <a:pt x="219" y="395"/>
                                  </a:lnTo>
                                  <a:lnTo>
                                    <a:pt x="192" y="432"/>
                                  </a:lnTo>
                                  <a:lnTo>
                                    <a:pt x="155" y="459"/>
                                  </a:lnTo>
                                  <a:lnTo>
                                    <a:pt x="119" y="478"/>
                                  </a:lnTo>
                                  <a:lnTo>
                                    <a:pt x="127" y="524"/>
                                  </a:lnTo>
                                  <a:lnTo>
                                    <a:pt x="119" y="578"/>
                                  </a:lnTo>
                                  <a:lnTo>
                                    <a:pt x="82" y="560"/>
                                  </a:lnTo>
                                  <a:lnTo>
                                    <a:pt x="0" y="330"/>
                                  </a:lnTo>
                                  <a:lnTo>
                                    <a:pt x="18" y="303"/>
                                  </a:lnTo>
                                  <a:lnTo>
                                    <a:pt x="18" y="266"/>
                                  </a:lnTo>
                                  <a:lnTo>
                                    <a:pt x="46" y="238"/>
                                  </a:lnTo>
                                  <a:lnTo>
                                    <a:pt x="27" y="184"/>
                                  </a:lnTo>
                                  <a:lnTo>
                                    <a:pt x="36" y="156"/>
                                  </a:lnTo>
                                  <a:lnTo>
                                    <a:pt x="27" y="110"/>
                                  </a:lnTo>
                                  <a:lnTo>
                                    <a:pt x="46" y="55"/>
                                  </a:lnTo>
                                  <a:lnTo>
                                    <a:pt x="54" y="18"/>
                                  </a:lnTo>
                                </a:path>
                              </a:pathLst>
                            </a:custGeom>
                            <a:noFill/>
                            <a:ln w="12700" cap="rnd" cmpd="sng">
                              <a:solidFill>
                                <a:srgbClr val="114FFB"/>
                              </a:solidFill>
                              <a:prstDash val="sysDot"/>
                              <a:round/>
                              <a:headEnd/>
                              <a:tailEnd/>
                            </a:ln>
                            <a:effectLst/>
                          </p:spPr>
                          <p:txBody>
                            <a:bodyPr/>
                            <a:lstStyle/>
                            <a:p>
                              <a:endParaRPr lang="en-US"/>
                            </a:p>
                          </p:txBody>
                        </p:sp>
                        <p:sp>
                          <p:nvSpPr>
                            <p:cNvPr id="930848" name="Freeform 32"/>
                            <p:cNvSpPr>
                              <a:spLocks/>
                            </p:cNvSpPr>
                            <p:nvPr/>
                          </p:nvSpPr>
                          <p:spPr bwMode="auto">
                            <a:xfrm>
                              <a:off x="1549" y="967"/>
                              <a:ext cx="997" cy="616"/>
                            </a:xfrm>
                            <a:custGeom>
                              <a:avLst/>
                              <a:gdLst/>
                              <a:ahLst/>
                              <a:cxnLst>
                                <a:cxn ang="0">
                                  <a:pos x="27" y="0"/>
                                </a:cxn>
                                <a:cxn ang="0">
                                  <a:pos x="996" y="110"/>
                                </a:cxn>
                                <a:cxn ang="0">
                                  <a:pos x="977" y="606"/>
                                </a:cxn>
                                <a:cxn ang="0">
                                  <a:pos x="366" y="551"/>
                                </a:cxn>
                                <a:cxn ang="0">
                                  <a:pos x="347" y="606"/>
                                </a:cxn>
                                <a:cxn ang="0">
                                  <a:pos x="329" y="578"/>
                                </a:cxn>
                                <a:cxn ang="0">
                                  <a:pos x="310" y="615"/>
                                </a:cxn>
                                <a:cxn ang="0">
                                  <a:pos x="238" y="597"/>
                                </a:cxn>
                                <a:cxn ang="0">
                                  <a:pos x="182" y="606"/>
                                </a:cxn>
                                <a:cxn ang="0">
                                  <a:pos x="164" y="560"/>
                                </a:cxn>
                                <a:cxn ang="0">
                                  <a:pos x="156" y="532"/>
                                </a:cxn>
                                <a:cxn ang="0">
                                  <a:pos x="156" y="514"/>
                                </a:cxn>
                                <a:cxn ang="0">
                                  <a:pos x="118" y="423"/>
                                </a:cxn>
                                <a:cxn ang="0">
                                  <a:pos x="82" y="450"/>
                                </a:cxn>
                                <a:cxn ang="0">
                                  <a:pos x="64" y="431"/>
                                </a:cxn>
                                <a:cxn ang="0">
                                  <a:pos x="82" y="404"/>
                                </a:cxn>
                                <a:cxn ang="0">
                                  <a:pos x="118" y="322"/>
                                </a:cxn>
                                <a:cxn ang="0">
                                  <a:pos x="82" y="303"/>
                                </a:cxn>
                                <a:cxn ang="0">
                                  <a:pos x="9" y="202"/>
                                </a:cxn>
                                <a:cxn ang="0">
                                  <a:pos x="18" y="166"/>
                                </a:cxn>
                                <a:cxn ang="0">
                                  <a:pos x="0" y="110"/>
                                </a:cxn>
                                <a:cxn ang="0">
                                  <a:pos x="27" y="0"/>
                                </a:cxn>
                              </a:cxnLst>
                              <a:rect l="0" t="0" r="r" b="b"/>
                              <a:pathLst>
                                <a:path w="997" h="616">
                                  <a:moveTo>
                                    <a:pt x="27" y="0"/>
                                  </a:moveTo>
                                  <a:lnTo>
                                    <a:pt x="996" y="110"/>
                                  </a:lnTo>
                                  <a:lnTo>
                                    <a:pt x="977" y="606"/>
                                  </a:lnTo>
                                  <a:lnTo>
                                    <a:pt x="366" y="551"/>
                                  </a:lnTo>
                                  <a:lnTo>
                                    <a:pt x="347" y="606"/>
                                  </a:lnTo>
                                  <a:lnTo>
                                    <a:pt x="329" y="578"/>
                                  </a:lnTo>
                                  <a:lnTo>
                                    <a:pt x="310" y="615"/>
                                  </a:lnTo>
                                  <a:lnTo>
                                    <a:pt x="238" y="597"/>
                                  </a:lnTo>
                                  <a:lnTo>
                                    <a:pt x="182" y="606"/>
                                  </a:lnTo>
                                  <a:lnTo>
                                    <a:pt x="164" y="560"/>
                                  </a:lnTo>
                                  <a:lnTo>
                                    <a:pt x="156" y="532"/>
                                  </a:lnTo>
                                  <a:lnTo>
                                    <a:pt x="156" y="514"/>
                                  </a:lnTo>
                                  <a:lnTo>
                                    <a:pt x="118" y="423"/>
                                  </a:lnTo>
                                  <a:lnTo>
                                    <a:pt x="82" y="450"/>
                                  </a:lnTo>
                                  <a:lnTo>
                                    <a:pt x="64" y="431"/>
                                  </a:lnTo>
                                  <a:lnTo>
                                    <a:pt x="82" y="404"/>
                                  </a:lnTo>
                                  <a:lnTo>
                                    <a:pt x="118" y="322"/>
                                  </a:lnTo>
                                  <a:lnTo>
                                    <a:pt x="82" y="303"/>
                                  </a:lnTo>
                                  <a:lnTo>
                                    <a:pt x="9" y="202"/>
                                  </a:lnTo>
                                  <a:lnTo>
                                    <a:pt x="18" y="166"/>
                                  </a:lnTo>
                                  <a:lnTo>
                                    <a:pt x="0" y="110"/>
                                  </a:lnTo>
                                  <a:lnTo>
                                    <a:pt x="27" y="0"/>
                                  </a:lnTo>
                                </a:path>
                              </a:pathLst>
                            </a:custGeom>
                            <a:noFill/>
                            <a:ln w="12700" cap="rnd" cmpd="sng">
                              <a:solidFill>
                                <a:srgbClr val="114FFB"/>
                              </a:solidFill>
                              <a:prstDash val="sysDot"/>
                              <a:round/>
                              <a:headEnd/>
                              <a:tailEnd/>
                            </a:ln>
                            <a:effectLst/>
                          </p:spPr>
                          <p:txBody>
                            <a:bodyPr/>
                            <a:lstStyle/>
                            <a:p>
                              <a:endParaRPr lang="en-US"/>
                            </a:p>
                          </p:txBody>
                        </p:sp>
                        <p:sp>
                          <p:nvSpPr>
                            <p:cNvPr id="930849" name="Freeform 33"/>
                            <p:cNvSpPr>
                              <a:spLocks/>
                            </p:cNvSpPr>
                            <p:nvPr/>
                          </p:nvSpPr>
                          <p:spPr bwMode="auto">
                            <a:xfrm>
                              <a:off x="1841" y="1518"/>
                              <a:ext cx="677" cy="552"/>
                            </a:xfrm>
                            <a:custGeom>
                              <a:avLst/>
                              <a:gdLst/>
                              <a:ahLst/>
                              <a:cxnLst>
                                <a:cxn ang="0">
                                  <a:pos x="64" y="0"/>
                                </a:cxn>
                                <a:cxn ang="0">
                                  <a:pos x="676" y="55"/>
                                </a:cxn>
                                <a:cxn ang="0">
                                  <a:pos x="658" y="551"/>
                                </a:cxn>
                                <a:cxn ang="0">
                                  <a:pos x="0" y="496"/>
                                </a:cxn>
                                <a:cxn ang="0">
                                  <a:pos x="64" y="0"/>
                                </a:cxn>
                              </a:cxnLst>
                              <a:rect l="0" t="0" r="r" b="b"/>
                              <a:pathLst>
                                <a:path w="677" h="552">
                                  <a:moveTo>
                                    <a:pt x="64" y="0"/>
                                  </a:moveTo>
                                  <a:lnTo>
                                    <a:pt x="676" y="55"/>
                                  </a:lnTo>
                                  <a:lnTo>
                                    <a:pt x="658" y="551"/>
                                  </a:lnTo>
                                  <a:lnTo>
                                    <a:pt x="0" y="496"/>
                                  </a:lnTo>
                                  <a:lnTo>
                                    <a:pt x="64" y="0"/>
                                  </a:lnTo>
                                </a:path>
                              </a:pathLst>
                            </a:custGeom>
                            <a:noFill/>
                            <a:ln w="12700" cap="rnd" cmpd="sng">
                              <a:solidFill>
                                <a:srgbClr val="114FFB"/>
                              </a:solidFill>
                              <a:prstDash val="sysDot"/>
                              <a:round/>
                              <a:headEnd/>
                              <a:tailEnd/>
                            </a:ln>
                            <a:effectLst/>
                          </p:spPr>
                          <p:txBody>
                            <a:bodyPr/>
                            <a:lstStyle/>
                            <a:p>
                              <a:endParaRPr lang="en-US"/>
                            </a:p>
                          </p:txBody>
                        </p:sp>
                        <p:sp>
                          <p:nvSpPr>
                            <p:cNvPr id="930850" name="Freeform 34"/>
                            <p:cNvSpPr>
                              <a:spLocks/>
                            </p:cNvSpPr>
                            <p:nvPr/>
                          </p:nvSpPr>
                          <p:spPr bwMode="auto">
                            <a:xfrm>
                              <a:off x="2526" y="1078"/>
                              <a:ext cx="630" cy="386"/>
                            </a:xfrm>
                            <a:custGeom>
                              <a:avLst/>
                              <a:gdLst/>
                              <a:ahLst/>
                              <a:cxnLst>
                                <a:cxn ang="0">
                                  <a:pos x="19" y="0"/>
                                </a:cxn>
                                <a:cxn ang="0">
                                  <a:pos x="575" y="0"/>
                                </a:cxn>
                                <a:cxn ang="0">
                                  <a:pos x="585" y="73"/>
                                </a:cxn>
                                <a:cxn ang="0">
                                  <a:pos x="575" y="110"/>
                                </a:cxn>
                                <a:cxn ang="0">
                                  <a:pos x="594" y="173"/>
                                </a:cxn>
                                <a:cxn ang="0">
                                  <a:pos x="603" y="247"/>
                                </a:cxn>
                                <a:cxn ang="0">
                                  <a:pos x="629" y="330"/>
                                </a:cxn>
                                <a:cxn ang="0">
                                  <a:pos x="629" y="385"/>
                                </a:cxn>
                                <a:cxn ang="0">
                                  <a:pos x="0" y="385"/>
                                </a:cxn>
                                <a:cxn ang="0">
                                  <a:pos x="19" y="0"/>
                                </a:cxn>
                              </a:cxnLst>
                              <a:rect l="0" t="0" r="r" b="b"/>
                              <a:pathLst>
                                <a:path w="630" h="386">
                                  <a:moveTo>
                                    <a:pt x="19" y="0"/>
                                  </a:moveTo>
                                  <a:lnTo>
                                    <a:pt x="575" y="0"/>
                                  </a:lnTo>
                                  <a:lnTo>
                                    <a:pt x="585" y="73"/>
                                  </a:lnTo>
                                  <a:lnTo>
                                    <a:pt x="575" y="110"/>
                                  </a:lnTo>
                                  <a:lnTo>
                                    <a:pt x="594" y="173"/>
                                  </a:lnTo>
                                  <a:lnTo>
                                    <a:pt x="603" y="247"/>
                                  </a:lnTo>
                                  <a:lnTo>
                                    <a:pt x="629" y="330"/>
                                  </a:lnTo>
                                  <a:lnTo>
                                    <a:pt x="629" y="385"/>
                                  </a:lnTo>
                                  <a:lnTo>
                                    <a:pt x="0" y="385"/>
                                  </a:lnTo>
                                  <a:lnTo>
                                    <a:pt x="19" y="0"/>
                                  </a:lnTo>
                                </a:path>
                              </a:pathLst>
                            </a:custGeom>
                            <a:noFill/>
                            <a:ln w="12700" cap="rnd" cmpd="sng">
                              <a:solidFill>
                                <a:srgbClr val="114FFB"/>
                              </a:solidFill>
                              <a:prstDash val="sysDot"/>
                              <a:round/>
                              <a:headEnd/>
                              <a:tailEnd/>
                            </a:ln>
                            <a:effectLst/>
                          </p:spPr>
                          <p:txBody>
                            <a:bodyPr/>
                            <a:lstStyle/>
                            <a:p>
                              <a:endParaRPr lang="en-US"/>
                            </a:p>
                          </p:txBody>
                        </p:sp>
                        <p:sp>
                          <p:nvSpPr>
                            <p:cNvPr id="930851" name="Freeform 35"/>
                            <p:cNvSpPr>
                              <a:spLocks/>
                            </p:cNvSpPr>
                            <p:nvPr/>
                          </p:nvSpPr>
                          <p:spPr bwMode="auto">
                            <a:xfrm>
                              <a:off x="2499" y="1812"/>
                              <a:ext cx="804" cy="386"/>
                            </a:xfrm>
                            <a:custGeom>
                              <a:avLst/>
                              <a:gdLst/>
                              <a:ahLst/>
                              <a:cxnLst>
                                <a:cxn ang="0">
                                  <a:pos x="9" y="0"/>
                                </a:cxn>
                                <a:cxn ang="0">
                                  <a:pos x="511" y="9"/>
                                </a:cxn>
                                <a:cxn ang="0">
                                  <a:pos x="557" y="36"/>
                                </a:cxn>
                                <a:cxn ang="0">
                                  <a:pos x="603" y="18"/>
                                </a:cxn>
                                <a:cxn ang="0">
                                  <a:pos x="685" y="73"/>
                                </a:cxn>
                                <a:cxn ang="0">
                                  <a:pos x="721" y="193"/>
                                </a:cxn>
                                <a:cxn ang="0">
                                  <a:pos x="739" y="202"/>
                                </a:cxn>
                                <a:cxn ang="0">
                                  <a:pos x="758" y="293"/>
                                </a:cxn>
                                <a:cxn ang="0">
                                  <a:pos x="776" y="339"/>
                                </a:cxn>
                                <a:cxn ang="0">
                                  <a:pos x="803" y="385"/>
                                </a:cxn>
                                <a:cxn ang="0">
                                  <a:pos x="174" y="385"/>
                                </a:cxn>
                                <a:cxn ang="0">
                                  <a:pos x="183" y="257"/>
                                </a:cxn>
                                <a:cxn ang="0">
                                  <a:pos x="0" y="247"/>
                                </a:cxn>
                                <a:cxn ang="0">
                                  <a:pos x="9" y="0"/>
                                </a:cxn>
                              </a:cxnLst>
                              <a:rect l="0" t="0" r="r" b="b"/>
                              <a:pathLst>
                                <a:path w="804" h="386">
                                  <a:moveTo>
                                    <a:pt x="9" y="0"/>
                                  </a:moveTo>
                                  <a:lnTo>
                                    <a:pt x="511" y="9"/>
                                  </a:lnTo>
                                  <a:lnTo>
                                    <a:pt x="557" y="36"/>
                                  </a:lnTo>
                                  <a:lnTo>
                                    <a:pt x="603" y="18"/>
                                  </a:lnTo>
                                  <a:lnTo>
                                    <a:pt x="685" y="73"/>
                                  </a:lnTo>
                                  <a:lnTo>
                                    <a:pt x="721" y="193"/>
                                  </a:lnTo>
                                  <a:lnTo>
                                    <a:pt x="739" y="202"/>
                                  </a:lnTo>
                                  <a:lnTo>
                                    <a:pt x="758" y="293"/>
                                  </a:lnTo>
                                  <a:lnTo>
                                    <a:pt x="776" y="339"/>
                                  </a:lnTo>
                                  <a:lnTo>
                                    <a:pt x="803" y="385"/>
                                  </a:lnTo>
                                  <a:lnTo>
                                    <a:pt x="174" y="385"/>
                                  </a:lnTo>
                                  <a:lnTo>
                                    <a:pt x="183" y="257"/>
                                  </a:lnTo>
                                  <a:lnTo>
                                    <a:pt x="0" y="247"/>
                                  </a:lnTo>
                                  <a:lnTo>
                                    <a:pt x="9" y="0"/>
                                  </a:lnTo>
                                </a:path>
                              </a:pathLst>
                            </a:custGeom>
                            <a:noFill/>
                            <a:ln w="12700" cap="rnd" cmpd="sng">
                              <a:solidFill>
                                <a:srgbClr val="114FFB"/>
                              </a:solidFill>
                              <a:prstDash val="sysDot"/>
                              <a:round/>
                              <a:headEnd/>
                              <a:tailEnd/>
                            </a:ln>
                            <a:effectLst/>
                          </p:spPr>
                          <p:txBody>
                            <a:bodyPr/>
                            <a:lstStyle/>
                            <a:p>
                              <a:endParaRPr lang="en-US"/>
                            </a:p>
                          </p:txBody>
                        </p:sp>
                        <p:sp>
                          <p:nvSpPr>
                            <p:cNvPr id="930852" name="Freeform 36"/>
                            <p:cNvSpPr>
                              <a:spLocks/>
                            </p:cNvSpPr>
                            <p:nvPr/>
                          </p:nvSpPr>
                          <p:spPr bwMode="auto">
                            <a:xfrm>
                              <a:off x="3101" y="1077"/>
                              <a:ext cx="622" cy="681"/>
                            </a:xfrm>
                            <a:custGeom>
                              <a:avLst/>
                              <a:gdLst/>
                              <a:ahLst/>
                              <a:cxnLst>
                                <a:cxn ang="0">
                                  <a:pos x="0" y="0"/>
                                </a:cxn>
                                <a:cxn ang="0">
                                  <a:pos x="155" y="0"/>
                                </a:cxn>
                                <a:cxn ang="0">
                                  <a:pos x="192" y="0"/>
                                </a:cxn>
                                <a:cxn ang="0">
                                  <a:pos x="201" y="28"/>
                                </a:cxn>
                                <a:cxn ang="0">
                                  <a:pos x="274" y="37"/>
                                </a:cxn>
                                <a:cxn ang="0">
                                  <a:pos x="274" y="46"/>
                                </a:cxn>
                                <a:cxn ang="0">
                                  <a:pos x="347" y="37"/>
                                </a:cxn>
                                <a:cxn ang="0">
                                  <a:pos x="383" y="83"/>
                                </a:cxn>
                                <a:cxn ang="0">
                                  <a:pos x="401" y="56"/>
                                </a:cxn>
                                <a:cxn ang="0">
                                  <a:pos x="447" y="101"/>
                                </a:cxn>
                                <a:cxn ang="0">
                                  <a:pos x="493" y="74"/>
                                </a:cxn>
                                <a:cxn ang="0">
                                  <a:pos x="566" y="74"/>
                                </a:cxn>
                                <a:cxn ang="0">
                                  <a:pos x="621" y="83"/>
                                </a:cxn>
                                <a:cxn ang="0">
                                  <a:pos x="529" y="129"/>
                                </a:cxn>
                                <a:cxn ang="0">
                                  <a:pos x="420" y="258"/>
                                </a:cxn>
                                <a:cxn ang="0">
                                  <a:pos x="401" y="276"/>
                                </a:cxn>
                                <a:cxn ang="0">
                                  <a:pos x="401" y="340"/>
                                </a:cxn>
                                <a:cxn ang="0">
                                  <a:pos x="383" y="359"/>
                                </a:cxn>
                                <a:cxn ang="0">
                                  <a:pos x="366" y="404"/>
                                </a:cxn>
                                <a:cxn ang="0">
                                  <a:pos x="383" y="413"/>
                                </a:cxn>
                                <a:cxn ang="0">
                                  <a:pos x="383" y="524"/>
                                </a:cxn>
                                <a:cxn ang="0">
                                  <a:pos x="447" y="551"/>
                                </a:cxn>
                                <a:cxn ang="0">
                                  <a:pos x="484" y="578"/>
                                </a:cxn>
                                <a:cxn ang="0">
                                  <a:pos x="521" y="624"/>
                                </a:cxn>
                                <a:cxn ang="0">
                                  <a:pos x="529" y="643"/>
                                </a:cxn>
                                <a:cxn ang="0">
                                  <a:pos x="73" y="680"/>
                                </a:cxn>
                                <a:cxn ang="0">
                                  <a:pos x="73" y="450"/>
                                </a:cxn>
                                <a:cxn ang="0">
                                  <a:pos x="46" y="441"/>
                                </a:cxn>
                                <a:cxn ang="0">
                                  <a:pos x="46" y="413"/>
                                </a:cxn>
                                <a:cxn ang="0">
                                  <a:pos x="64" y="395"/>
                                </a:cxn>
                                <a:cxn ang="0">
                                  <a:pos x="54" y="313"/>
                                </a:cxn>
                                <a:cxn ang="0">
                                  <a:pos x="36" y="266"/>
                                </a:cxn>
                                <a:cxn ang="0">
                                  <a:pos x="28" y="230"/>
                                </a:cxn>
                                <a:cxn ang="0">
                                  <a:pos x="19" y="174"/>
                                </a:cxn>
                                <a:cxn ang="0">
                                  <a:pos x="0" y="101"/>
                                </a:cxn>
                                <a:cxn ang="0">
                                  <a:pos x="10" y="74"/>
                                </a:cxn>
                                <a:cxn ang="0">
                                  <a:pos x="0" y="0"/>
                                </a:cxn>
                              </a:cxnLst>
                              <a:rect l="0" t="0" r="r" b="b"/>
                              <a:pathLst>
                                <a:path w="622" h="681">
                                  <a:moveTo>
                                    <a:pt x="0" y="0"/>
                                  </a:moveTo>
                                  <a:lnTo>
                                    <a:pt x="155" y="0"/>
                                  </a:lnTo>
                                  <a:lnTo>
                                    <a:pt x="192" y="0"/>
                                  </a:lnTo>
                                  <a:lnTo>
                                    <a:pt x="201" y="28"/>
                                  </a:lnTo>
                                  <a:lnTo>
                                    <a:pt x="274" y="37"/>
                                  </a:lnTo>
                                  <a:lnTo>
                                    <a:pt x="274" y="46"/>
                                  </a:lnTo>
                                  <a:lnTo>
                                    <a:pt x="347" y="37"/>
                                  </a:lnTo>
                                  <a:lnTo>
                                    <a:pt x="383" y="83"/>
                                  </a:lnTo>
                                  <a:lnTo>
                                    <a:pt x="401" y="56"/>
                                  </a:lnTo>
                                  <a:lnTo>
                                    <a:pt x="447" y="101"/>
                                  </a:lnTo>
                                  <a:lnTo>
                                    <a:pt x="493" y="74"/>
                                  </a:lnTo>
                                  <a:lnTo>
                                    <a:pt x="566" y="74"/>
                                  </a:lnTo>
                                  <a:lnTo>
                                    <a:pt x="621" y="83"/>
                                  </a:lnTo>
                                  <a:lnTo>
                                    <a:pt x="529" y="129"/>
                                  </a:lnTo>
                                  <a:lnTo>
                                    <a:pt x="420" y="258"/>
                                  </a:lnTo>
                                  <a:lnTo>
                                    <a:pt x="401" y="276"/>
                                  </a:lnTo>
                                  <a:lnTo>
                                    <a:pt x="401" y="340"/>
                                  </a:lnTo>
                                  <a:lnTo>
                                    <a:pt x="383" y="359"/>
                                  </a:lnTo>
                                  <a:lnTo>
                                    <a:pt x="366" y="404"/>
                                  </a:lnTo>
                                  <a:lnTo>
                                    <a:pt x="383" y="413"/>
                                  </a:lnTo>
                                  <a:lnTo>
                                    <a:pt x="383" y="524"/>
                                  </a:lnTo>
                                  <a:lnTo>
                                    <a:pt x="447" y="551"/>
                                  </a:lnTo>
                                  <a:lnTo>
                                    <a:pt x="484" y="578"/>
                                  </a:lnTo>
                                  <a:lnTo>
                                    <a:pt x="521" y="624"/>
                                  </a:lnTo>
                                  <a:lnTo>
                                    <a:pt x="529" y="643"/>
                                  </a:lnTo>
                                  <a:lnTo>
                                    <a:pt x="73" y="680"/>
                                  </a:lnTo>
                                  <a:lnTo>
                                    <a:pt x="73" y="450"/>
                                  </a:lnTo>
                                  <a:lnTo>
                                    <a:pt x="46" y="441"/>
                                  </a:lnTo>
                                  <a:lnTo>
                                    <a:pt x="46" y="413"/>
                                  </a:lnTo>
                                  <a:lnTo>
                                    <a:pt x="64" y="395"/>
                                  </a:lnTo>
                                  <a:lnTo>
                                    <a:pt x="54" y="313"/>
                                  </a:lnTo>
                                  <a:lnTo>
                                    <a:pt x="36" y="266"/>
                                  </a:lnTo>
                                  <a:lnTo>
                                    <a:pt x="28" y="230"/>
                                  </a:lnTo>
                                  <a:lnTo>
                                    <a:pt x="19" y="174"/>
                                  </a:lnTo>
                                  <a:lnTo>
                                    <a:pt x="0" y="101"/>
                                  </a:lnTo>
                                  <a:lnTo>
                                    <a:pt x="10" y="74"/>
                                  </a:lnTo>
                                  <a:lnTo>
                                    <a:pt x="0" y="0"/>
                                  </a:lnTo>
                                </a:path>
                              </a:pathLst>
                            </a:custGeom>
                            <a:noFill/>
                            <a:ln w="12700" cap="rnd" cmpd="sng">
                              <a:solidFill>
                                <a:srgbClr val="114FFB"/>
                              </a:solidFill>
                              <a:prstDash val="sysDot"/>
                              <a:round/>
                              <a:headEnd/>
                              <a:tailEnd/>
                            </a:ln>
                            <a:effectLst/>
                          </p:spPr>
                          <p:txBody>
                            <a:bodyPr/>
                            <a:lstStyle/>
                            <a:p>
                              <a:endParaRPr lang="en-US"/>
                            </a:p>
                          </p:txBody>
                        </p:sp>
                        <p:sp>
                          <p:nvSpPr>
                            <p:cNvPr id="930853" name="Freeform 37"/>
                            <p:cNvSpPr>
                              <a:spLocks/>
                            </p:cNvSpPr>
                            <p:nvPr/>
                          </p:nvSpPr>
                          <p:spPr bwMode="auto">
                            <a:xfrm>
                              <a:off x="3667" y="1206"/>
                              <a:ext cx="549" cy="294"/>
                            </a:xfrm>
                            <a:custGeom>
                              <a:avLst/>
                              <a:gdLst/>
                              <a:ahLst/>
                              <a:cxnLst>
                                <a:cxn ang="0">
                                  <a:pos x="0" y="137"/>
                                </a:cxn>
                                <a:cxn ang="0">
                                  <a:pos x="46" y="101"/>
                                </a:cxn>
                                <a:cxn ang="0">
                                  <a:pos x="110" y="83"/>
                                </a:cxn>
                                <a:cxn ang="0">
                                  <a:pos x="174" y="0"/>
                                </a:cxn>
                                <a:cxn ang="0">
                                  <a:pos x="211" y="18"/>
                                </a:cxn>
                                <a:cxn ang="0">
                                  <a:pos x="156" y="55"/>
                                </a:cxn>
                                <a:cxn ang="0">
                                  <a:pos x="146" y="92"/>
                                </a:cxn>
                                <a:cxn ang="0">
                                  <a:pos x="192" y="74"/>
                                </a:cxn>
                                <a:cxn ang="0">
                                  <a:pos x="219" y="74"/>
                                </a:cxn>
                                <a:cxn ang="0">
                                  <a:pos x="238" y="110"/>
                                </a:cxn>
                                <a:cxn ang="0">
                                  <a:pos x="284" y="101"/>
                                </a:cxn>
                                <a:cxn ang="0">
                                  <a:pos x="311" y="137"/>
                                </a:cxn>
                                <a:cxn ang="0">
                                  <a:pos x="320" y="101"/>
                                </a:cxn>
                                <a:cxn ang="0">
                                  <a:pos x="356" y="74"/>
                                </a:cxn>
                                <a:cxn ang="0">
                                  <a:pos x="448" y="55"/>
                                </a:cxn>
                                <a:cxn ang="0">
                                  <a:pos x="448" y="83"/>
                                </a:cxn>
                                <a:cxn ang="0">
                                  <a:pos x="503" y="83"/>
                                </a:cxn>
                                <a:cxn ang="0">
                                  <a:pos x="548" y="137"/>
                                </a:cxn>
                                <a:cxn ang="0">
                                  <a:pos x="484" y="137"/>
                                </a:cxn>
                                <a:cxn ang="0">
                                  <a:pos x="484" y="165"/>
                                </a:cxn>
                                <a:cxn ang="0">
                                  <a:pos x="448" y="137"/>
                                </a:cxn>
                                <a:cxn ang="0">
                                  <a:pos x="420" y="129"/>
                                </a:cxn>
                                <a:cxn ang="0">
                                  <a:pos x="383" y="165"/>
                                </a:cxn>
                                <a:cxn ang="0">
                                  <a:pos x="338" y="211"/>
                                </a:cxn>
                                <a:cxn ang="0">
                                  <a:pos x="320" y="184"/>
                                </a:cxn>
                                <a:cxn ang="0">
                                  <a:pos x="275" y="220"/>
                                </a:cxn>
                                <a:cxn ang="0">
                                  <a:pos x="247" y="293"/>
                                </a:cxn>
                                <a:cxn ang="0">
                                  <a:pos x="238" y="266"/>
                                </a:cxn>
                                <a:cxn ang="0">
                                  <a:pos x="229" y="266"/>
                                </a:cxn>
                                <a:cxn ang="0">
                                  <a:pos x="229" y="211"/>
                                </a:cxn>
                                <a:cxn ang="0">
                                  <a:pos x="174" y="184"/>
                                </a:cxn>
                                <a:cxn ang="0">
                                  <a:pos x="137" y="193"/>
                                </a:cxn>
                                <a:cxn ang="0">
                                  <a:pos x="28" y="165"/>
                                </a:cxn>
                                <a:cxn ang="0">
                                  <a:pos x="0" y="137"/>
                                </a:cxn>
                              </a:cxnLst>
                              <a:rect l="0" t="0" r="r" b="b"/>
                              <a:pathLst>
                                <a:path w="549" h="294">
                                  <a:moveTo>
                                    <a:pt x="0" y="137"/>
                                  </a:moveTo>
                                  <a:lnTo>
                                    <a:pt x="46" y="101"/>
                                  </a:lnTo>
                                  <a:lnTo>
                                    <a:pt x="110" y="83"/>
                                  </a:lnTo>
                                  <a:lnTo>
                                    <a:pt x="174" y="0"/>
                                  </a:lnTo>
                                  <a:lnTo>
                                    <a:pt x="211" y="18"/>
                                  </a:lnTo>
                                  <a:lnTo>
                                    <a:pt x="156" y="55"/>
                                  </a:lnTo>
                                  <a:lnTo>
                                    <a:pt x="146" y="92"/>
                                  </a:lnTo>
                                  <a:lnTo>
                                    <a:pt x="192" y="74"/>
                                  </a:lnTo>
                                  <a:lnTo>
                                    <a:pt x="219" y="74"/>
                                  </a:lnTo>
                                  <a:lnTo>
                                    <a:pt x="238" y="110"/>
                                  </a:lnTo>
                                  <a:lnTo>
                                    <a:pt x="284" y="101"/>
                                  </a:lnTo>
                                  <a:lnTo>
                                    <a:pt x="311" y="137"/>
                                  </a:lnTo>
                                  <a:lnTo>
                                    <a:pt x="320" y="101"/>
                                  </a:lnTo>
                                  <a:lnTo>
                                    <a:pt x="356" y="74"/>
                                  </a:lnTo>
                                  <a:lnTo>
                                    <a:pt x="448" y="55"/>
                                  </a:lnTo>
                                  <a:lnTo>
                                    <a:pt x="448" y="83"/>
                                  </a:lnTo>
                                  <a:lnTo>
                                    <a:pt x="503" y="83"/>
                                  </a:lnTo>
                                  <a:lnTo>
                                    <a:pt x="548" y="137"/>
                                  </a:lnTo>
                                  <a:lnTo>
                                    <a:pt x="484" y="137"/>
                                  </a:lnTo>
                                  <a:lnTo>
                                    <a:pt x="484" y="165"/>
                                  </a:lnTo>
                                  <a:lnTo>
                                    <a:pt x="448" y="137"/>
                                  </a:lnTo>
                                  <a:lnTo>
                                    <a:pt x="420" y="129"/>
                                  </a:lnTo>
                                  <a:lnTo>
                                    <a:pt x="383" y="165"/>
                                  </a:lnTo>
                                  <a:lnTo>
                                    <a:pt x="338" y="211"/>
                                  </a:lnTo>
                                  <a:lnTo>
                                    <a:pt x="320" y="184"/>
                                  </a:lnTo>
                                  <a:lnTo>
                                    <a:pt x="275" y="220"/>
                                  </a:lnTo>
                                  <a:lnTo>
                                    <a:pt x="247" y="293"/>
                                  </a:lnTo>
                                  <a:lnTo>
                                    <a:pt x="238" y="266"/>
                                  </a:lnTo>
                                  <a:lnTo>
                                    <a:pt x="229" y="266"/>
                                  </a:lnTo>
                                  <a:lnTo>
                                    <a:pt x="229" y="211"/>
                                  </a:lnTo>
                                  <a:lnTo>
                                    <a:pt x="174" y="184"/>
                                  </a:lnTo>
                                  <a:lnTo>
                                    <a:pt x="137" y="193"/>
                                  </a:lnTo>
                                  <a:lnTo>
                                    <a:pt x="28" y="165"/>
                                  </a:lnTo>
                                  <a:lnTo>
                                    <a:pt x="0" y="137"/>
                                  </a:lnTo>
                                </a:path>
                              </a:pathLst>
                            </a:custGeom>
                            <a:noFill/>
                            <a:ln w="12700" cap="rnd" cmpd="sng">
                              <a:solidFill>
                                <a:srgbClr val="114FFB"/>
                              </a:solidFill>
                              <a:prstDash val="sysDot"/>
                              <a:round/>
                              <a:headEnd/>
                              <a:tailEnd/>
                            </a:ln>
                            <a:effectLst/>
                          </p:spPr>
                          <p:txBody>
                            <a:bodyPr/>
                            <a:lstStyle/>
                            <a:p>
                              <a:endParaRPr lang="en-US"/>
                            </a:p>
                          </p:txBody>
                        </p:sp>
                        <p:sp>
                          <p:nvSpPr>
                            <p:cNvPr id="930854" name="Freeform 38"/>
                            <p:cNvSpPr>
                              <a:spLocks/>
                            </p:cNvSpPr>
                            <p:nvPr/>
                          </p:nvSpPr>
                          <p:spPr bwMode="auto">
                            <a:xfrm>
                              <a:off x="4033" y="1381"/>
                              <a:ext cx="384" cy="523"/>
                            </a:xfrm>
                            <a:custGeom>
                              <a:avLst/>
                              <a:gdLst/>
                              <a:ahLst/>
                              <a:cxnLst>
                                <a:cxn ang="0">
                                  <a:pos x="100" y="0"/>
                                </a:cxn>
                                <a:cxn ang="0">
                                  <a:pos x="127" y="0"/>
                                </a:cxn>
                                <a:cxn ang="0">
                                  <a:pos x="164" y="9"/>
                                </a:cxn>
                                <a:cxn ang="0">
                                  <a:pos x="210" y="26"/>
                                </a:cxn>
                                <a:cxn ang="0">
                                  <a:pos x="246" y="26"/>
                                </a:cxn>
                                <a:cxn ang="0">
                                  <a:pos x="255" y="36"/>
                                </a:cxn>
                                <a:cxn ang="0">
                                  <a:pos x="264" y="54"/>
                                </a:cxn>
                                <a:cxn ang="0">
                                  <a:pos x="246" y="72"/>
                                </a:cxn>
                                <a:cxn ang="0">
                                  <a:pos x="255" y="91"/>
                                </a:cxn>
                                <a:cxn ang="0">
                                  <a:pos x="273" y="146"/>
                                </a:cxn>
                                <a:cxn ang="0">
                                  <a:pos x="264" y="183"/>
                                </a:cxn>
                                <a:cxn ang="0">
                                  <a:pos x="237" y="201"/>
                                </a:cxn>
                                <a:cxn ang="0">
                                  <a:pos x="237" y="220"/>
                                </a:cxn>
                                <a:cxn ang="0">
                                  <a:pos x="264" y="228"/>
                                </a:cxn>
                                <a:cxn ang="0">
                                  <a:pos x="283" y="220"/>
                                </a:cxn>
                                <a:cxn ang="0">
                                  <a:pos x="283" y="183"/>
                                </a:cxn>
                                <a:cxn ang="0">
                                  <a:pos x="310" y="164"/>
                                </a:cxn>
                                <a:cxn ang="0">
                                  <a:pos x="337" y="183"/>
                                </a:cxn>
                                <a:cxn ang="0">
                                  <a:pos x="374" y="265"/>
                                </a:cxn>
                                <a:cxn ang="0">
                                  <a:pos x="383" y="339"/>
                                </a:cxn>
                                <a:cxn ang="0">
                                  <a:pos x="347" y="394"/>
                                </a:cxn>
                                <a:cxn ang="0">
                                  <a:pos x="329" y="440"/>
                                </a:cxn>
                                <a:cxn ang="0">
                                  <a:pos x="310" y="476"/>
                                </a:cxn>
                                <a:cxn ang="0">
                                  <a:pos x="201" y="495"/>
                                </a:cxn>
                                <a:cxn ang="0">
                                  <a:pos x="191" y="486"/>
                                </a:cxn>
                                <a:cxn ang="0">
                                  <a:pos x="17" y="522"/>
                                </a:cxn>
                                <a:cxn ang="0">
                                  <a:pos x="45" y="458"/>
                                </a:cxn>
                                <a:cxn ang="0">
                                  <a:pos x="63" y="412"/>
                                </a:cxn>
                                <a:cxn ang="0">
                                  <a:pos x="36" y="339"/>
                                </a:cxn>
                                <a:cxn ang="0">
                                  <a:pos x="17" y="302"/>
                                </a:cxn>
                                <a:cxn ang="0">
                                  <a:pos x="17" y="247"/>
                                </a:cxn>
                                <a:cxn ang="0">
                                  <a:pos x="0" y="220"/>
                                </a:cxn>
                                <a:cxn ang="0">
                                  <a:pos x="17" y="146"/>
                                </a:cxn>
                                <a:cxn ang="0">
                                  <a:pos x="27" y="109"/>
                                </a:cxn>
                                <a:cxn ang="0">
                                  <a:pos x="72" y="72"/>
                                </a:cxn>
                                <a:cxn ang="0">
                                  <a:pos x="72" y="128"/>
                                </a:cxn>
                                <a:cxn ang="0">
                                  <a:pos x="82" y="109"/>
                                </a:cxn>
                                <a:cxn ang="0">
                                  <a:pos x="82" y="64"/>
                                </a:cxn>
                                <a:cxn ang="0">
                                  <a:pos x="100" y="54"/>
                                </a:cxn>
                                <a:cxn ang="0">
                                  <a:pos x="91" y="9"/>
                                </a:cxn>
                                <a:cxn ang="0">
                                  <a:pos x="100" y="0"/>
                                </a:cxn>
                              </a:cxnLst>
                              <a:rect l="0" t="0" r="r" b="b"/>
                              <a:pathLst>
                                <a:path w="384" h="523">
                                  <a:moveTo>
                                    <a:pt x="100" y="0"/>
                                  </a:moveTo>
                                  <a:lnTo>
                                    <a:pt x="127" y="0"/>
                                  </a:lnTo>
                                  <a:lnTo>
                                    <a:pt x="164" y="9"/>
                                  </a:lnTo>
                                  <a:lnTo>
                                    <a:pt x="210" y="26"/>
                                  </a:lnTo>
                                  <a:lnTo>
                                    <a:pt x="246" y="26"/>
                                  </a:lnTo>
                                  <a:lnTo>
                                    <a:pt x="255" y="36"/>
                                  </a:lnTo>
                                  <a:lnTo>
                                    <a:pt x="264" y="54"/>
                                  </a:lnTo>
                                  <a:lnTo>
                                    <a:pt x="246" y="72"/>
                                  </a:lnTo>
                                  <a:lnTo>
                                    <a:pt x="255" y="91"/>
                                  </a:lnTo>
                                  <a:lnTo>
                                    <a:pt x="273" y="146"/>
                                  </a:lnTo>
                                  <a:lnTo>
                                    <a:pt x="264" y="183"/>
                                  </a:lnTo>
                                  <a:lnTo>
                                    <a:pt x="237" y="201"/>
                                  </a:lnTo>
                                  <a:lnTo>
                                    <a:pt x="237" y="220"/>
                                  </a:lnTo>
                                  <a:lnTo>
                                    <a:pt x="264" y="228"/>
                                  </a:lnTo>
                                  <a:lnTo>
                                    <a:pt x="283" y="220"/>
                                  </a:lnTo>
                                  <a:lnTo>
                                    <a:pt x="283" y="183"/>
                                  </a:lnTo>
                                  <a:lnTo>
                                    <a:pt x="310" y="164"/>
                                  </a:lnTo>
                                  <a:lnTo>
                                    <a:pt x="337" y="183"/>
                                  </a:lnTo>
                                  <a:lnTo>
                                    <a:pt x="374" y="265"/>
                                  </a:lnTo>
                                  <a:lnTo>
                                    <a:pt x="383" y="339"/>
                                  </a:lnTo>
                                  <a:lnTo>
                                    <a:pt x="347" y="394"/>
                                  </a:lnTo>
                                  <a:lnTo>
                                    <a:pt x="329" y="440"/>
                                  </a:lnTo>
                                  <a:lnTo>
                                    <a:pt x="310" y="476"/>
                                  </a:lnTo>
                                  <a:lnTo>
                                    <a:pt x="201" y="495"/>
                                  </a:lnTo>
                                  <a:lnTo>
                                    <a:pt x="191" y="486"/>
                                  </a:lnTo>
                                  <a:lnTo>
                                    <a:pt x="17" y="522"/>
                                  </a:lnTo>
                                  <a:lnTo>
                                    <a:pt x="45" y="458"/>
                                  </a:lnTo>
                                  <a:lnTo>
                                    <a:pt x="63" y="412"/>
                                  </a:lnTo>
                                  <a:lnTo>
                                    <a:pt x="36" y="339"/>
                                  </a:lnTo>
                                  <a:lnTo>
                                    <a:pt x="17" y="302"/>
                                  </a:lnTo>
                                  <a:lnTo>
                                    <a:pt x="17" y="247"/>
                                  </a:lnTo>
                                  <a:lnTo>
                                    <a:pt x="0" y="220"/>
                                  </a:lnTo>
                                  <a:lnTo>
                                    <a:pt x="17" y="146"/>
                                  </a:lnTo>
                                  <a:lnTo>
                                    <a:pt x="27" y="109"/>
                                  </a:lnTo>
                                  <a:lnTo>
                                    <a:pt x="72" y="72"/>
                                  </a:lnTo>
                                  <a:lnTo>
                                    <a:pt x="72" y="128"/>
                                  </a:lnTo>
                                  <a:lnTo>
                                    <a:pt x="82" y="109"/>
                                  </a:lnTo>
                                  <a:lnTo>
                                    <a:pt x="82" y="64"/>
                                  </a:lnTo>
                                  <a:lnTo>
                                    <a:pt x="100" y="54"/>
                                  </a:lnTo>
                                  <a:lnTo>
                                    <a:pt x="91" y="9"/>
                                  </a:lnTo>
                                  <a:lnTo>
                                    <a:pt x="100" y="0"/>
                                  </a:lnTo>
                                </a:path>
                              </a:pathLst>
                            </a:custGeom>
                            <a:noFill/>
                            <a:ln w="12700" cap="rnd" cmpd="sng">
                              <a:solidFill>
                                <a:srgbClr val="114FFB"/>
                              </a:solidFill>
                              <a:prstDash val="sysDot"/>
                              <a:round/>
                              <a:headEnd/>
                              <a:tailEnd/>
                            </a:ln>
                            <a:effectLst/>
                          </p:spPr>
                          <p:txBody>
                            <a:bodyPr/>
                            <a:lstStyle/>
                            <a:p>
                              <a:endParaRPr lang="en-US"/>
                            </a:p>
                          </p:txBody>
                        </p:sp>
                        <p:sp>
                          <p:nvSpPr>
                            <p:cNvPr id="930855" name="Freeform 39"/>
                            <p:cNvSpPr>
                              <a:spLocks/>
                            </p:cNvSpPr>
                            <p:nvPr/>
                          </p:nvSpPr>
                          <p:spPr bwMode="auto">
                            <a:xfrm>
                              <a:off x="5256" y="1141"/>
                              <a:ext cx="166" cy="350"/>
                            </a:xfrm>
                            <a:custGeom>
                              <a:avLst/>
                              <a:gdLst/>
                              <a:ahLst/>
                              <a:cxnLst>
                                <a:cxn ang="0">
                                  <a:pos x="19" y="10"/>
                                </a:cxn>
                                <a:cxn ang="0">
                                  <a:pos x="28" y="0"/>
                                </a:cxn>
                                <a:cxn ang="0">
                                  <a:pos x="46" y="10"/>
                                </a:cxn>
                                <a:cxn ang="0">
                                  <a:pos x="128" y="230"/>
                                </a:cxn>
                                <a:cxn ang="0">
                                  <a:pos x="147" y="230"/>
                                </a:cxn>
                                <a:cxn ang="0">
                                  <a:pos x="165" y="248"/>
                                </a:cxn>
                                <a:cxn ang="0">
                                  <a:pos x="155" y="276"/>
                                </a:cxn>
                                <a:cxn ang="0">
                                  <a:pos x="137" y="276"/>
                                </a:cxn>
                                <a:cxn ang="0">
                                  <a:pos x="128" y="304"/>
                                </a:cxn>
                                <a:cxn ang="0">
                                  <a:pos x="19" y="349"/>
                                </a:cxn>
                                <a:cxn ang="0">
                                  <a:pos x="10" y="312"/>
                                </a:cxn>
                                <a:cxn ang="0">
                                  <a:pos x="10" y="266"/>
                                </a:cxn>
                                <a:cxn ang="0">
                                  <a:pos x="0" y="248"/>
                                </a:cxn>
                                <a:cxn ang="0">
                                  <a:pos x="0" y="239"/>
                                </a:cxn>
                                <a:cxn ang="0">
                                  <a:pos x="10" y="193"/>
                                </a:cxn>
                                <a:cxn ang="0">
                                  <a:pos x="0" y="148"/>
                                </a:cxn>
                                <a:cxn ang="0">
                                  <a:pos x="37" y="110"/>
                                </a:cxn>
                                <a:cxn ang="0">
                                  <a:pos x="28" y="83"/>
                                </a:cxn>
                                <a:cxn ang="0">
                                  <a:pos x="19" y="74"/>
                                </a:cxn>
                                <a:cxn ang="0">
                                  <a:pos x="10" y="36"/>
                                </a:cxn>
                                <a:cxn ang="0">
                                  <a:pos x="19" y="10"/>
                                </a:cxn>
                              </a:cxnLst>
                              <a:rect l="0" t="0" r="r" b="b"/>
                              <a:pathLst>
                                <a:path w="166" h="350">
                                  <a:moveTo>
                                    <a:pt x="19" y="10"/>
                                  </a:moveTo>
                                  <a:lnTo>
                                    <a:pt x="28" y="0"/>
                                  </a:lnTo>
                                  <a:lnTo>
                                    <a:pt x="46" y="10"/>
                                  </a:lnTo>
                                  <a:lnTo>
                                    <a:pt x="128" y="230"/>
                                  </a:lnTo>
                                  <a:lnTo>
                                    <a:pt x="147" y="230"/>
                                  </a:lnTo>
                                  <a:lnTo>
                                    <a:pt x="165" y="248"/>
                                  </a:lnTo>
                                  <a:lnTo>
                                    <a:pt x="155" y="276"/>
                                  </a:lnTo>
                                  <a:lnTo>
                                    <a:pt x="137" y="276"/>
                                  </a:lnTo>
                                  <a:lnTo>
                                    <a:pt x="128" y="304"/>
                                  </a:lnTo>
                                  <a:lnTo>
                                    <a:pt x="19" y="349"/>
                                  </a:lnTo>
                                  <a:lnTo>
                                    <a:pt x="10" y="312"/>
                                  </a:lnTo>
                                  <a:lnTo>
                                    <a:pt x="10" y="266"/>
                                  </a:lnTo>
                                  <a:lnTo>
                                    <a:pt x="0" y="248"/>
                                  </a:lnTo>
                                  <a:lnTo>
                                    <a:pt x="0" y="239"/>
                                  </a:lnTo>
                                  <a:lnTo>
                                    <a:pt x="10" y="193"/>
                                  </a:lnTo>
                                  <a:lnTo>
                                    <a:pt x="0" y="148"/>
                                  </a:lnTo>
                                  <a:lnTo>
                                    <a:pt x="37" y="110"/>
                                  </a:lnTo>
                                  <a:lnTo>
                                    <a:pt x="28" y="83"/>
                                  </a:lnTo>
                                  <a:lnTo>
                                    <a:pt x="19" y="74"/>
                                  </a:lnTo>
                                  <a:lnTo>
                                    <a:pt x="10" y="36"/>
                                  </a:lnTo>
                                  <a:lnTo>
                                    <a:pt x="19" y="10"/>
                                  </a:lnTo>
                                </a:path>
                              </a:pathLst>
                            </a:custGeom>
                            <a:noFill/>
                            <a:ln w="12700" cap="rnd" cmpd="sng">
                              <a:solidFill>
                                <a:srgbClr val="114FFB"/>
                              </a:solidFill>
                              <a:prstDash val="sysDot"/>
                              <a:round/>
                              <a:headEnd/>
                              <a:tailEnd/>
                            </a:ln>
                            <a:effectLst/>
                          </p:spPr>
                          <p:txBody>
                            <a:bodyPr/>
                            <a:lstStyle/>
                            <a:p>
                              <a:endParaRPr lang="en-US"/>
                            </a:p>
                          </p:txBody>
                        </p:sp>
                        <p:sp>
                          <p:nvSpPr>
                            <p:cNvPr id="930856" name="Freeform 40"/>
                            <p:cNvSpPr>
                              <a:spLocks/>
                            </p:cNvSpPr>
                            <p:nvPr/>
                          </p:nvSpPr>
                          <p:spPr bwMode="auto">
                            <a:xfrm>
                              <a:off x="4672" y="1234"/>
                              <a:ext cx="576" cy="524"/>
                            </a:xfrm>
                            <a:custGeom>
                              <a:avLst/>
                              <a:gdLst/>
                              <a:ahLst/>
                              <a:cxnLst>
                                <a:cxn ang="0">
                                  <a:pos x="0" y="486"/>
                                </a:cxn>
                                <a:cxn ang="0">
                                  <a:pos x="46" y="431"/>
                                </a:cxn>
                                <a:cxn ang="0">
                                  <a:pos x="64" y="394"/>
                                </a:cxn>
                                <a:cxn ang="0">
                                  <a:pos x="37" y="358"/>
                                </a:cxn>
                                <a:cxn ang="0">
                                  <a:pos x="73" y="311"/>
                                </a:cxn>
                                <a:cxn ang="0">
                                  <a:pos x="128" y="311"/>
                                </a:cxn>
                                <a:cxn ang="0">
                                  <a:pos x="165" y="311"/>
                                </a:cxn>
                                <a:cxn ang="0">
                                  <a:pos x="219" y="293"/>
                                </a:cxn>
                                <a:cxn ang="0">
                                  <a:pos x="256" y="256"/>
                                </a:cxn>
                                <a:cxn ang="0">
                                  <a:pos x="275" y="256"/>
                                </a:cxn>
                                <a:cxn ang="0">
                                  <a:pos x="265" y="202"/>
                                </a:cxn>
                                <a:cxn ang="0">
                                  <a:pos x="275" y="183"/>
                                </a:cxn>
                                <a:cxn ang="0">
                                  <a:pos x="246" y="174"/>
                                </a:cxn>
                                <a:cxn ang="0">
                                  <a:pos x="275" y="147"/>
                                </a:cxn>
                                <a:cxn ang="0">
                                  <a:pos x="292" y="91"/>
                                </a:cxn>
                                <a:cxn ang="0">
                                  <a:pos x="366" y="36"/>
                                </a:cxn>
                                <a:cxn ang="0">
                                  <a:pos x="466" y="0"/>
                                </a:cxn>
                                <a:cxn ang="0">
                                  <a:pos x="484" y="55"/>
                                </a:cxn>
                                <a:cxn ang="0">
                                  <a:pos x="484" y="128"/>
                                </a:cxn>
                                <a:cxn ang="0">
                                  <a:pos x="512" y="165"/>
                                </a:cxn>
                                <a:cxn ang="0">
                                  <a:pos x="548" y="256"/>
                                </a:cxn>
                                <a:cxn ang="0">
                                  <a:pos x="548" y="358"/>
                                </a:cxn>
                                <a:cxn ang="0">
                                  <a:pos x="566" y="403"/>
                                </a:cxn>
                                <a:cxn ang="0">
                                  <a:pos x="557" y="431"/>
                                </a:cxn>
                                <a:cxn ang="0">
                                  <a:pos x="575" y="468"/>
                                </a:cxn>
                                <a:cxn ang="0">
                                  <a:pos x="557" y="505"/>
                                </a:cxn>
                                <a:cxn ang="0">
                                  <a:pos x="548" y="523"/>
                                </a:cxn>
                                <a:cxn ang="0">
                                  <a:pos x="539" y="495"/>
                                </a:cxn>
                                <a:cxn ang="0">
                                  <a:pos x="466" y="468"/>
                                </a:cxn>
                                <a:cxn ang="0">
                                  <a:pos x="429" y="468"/>
                                </a:cxn>
                                <a:cxn ang="0">
                                  <a:pos x="420" y="422"/>
                                </a:cxn>
                                <a:cxn ang="0">
                                  <a:pos x="392" y="413"/>
                                </a:cxn>
                                <a:cxn ang="0">
                                  <a:pos x="0" y="505"/>
                                </a:cxn>
                                <a:cxn ang="0">
                                  <a:pos x="0" y="486"/>
                                </a:cxn>
                              </a:cxnLst>
                              <a:rect l="0" t="0" r="r" b="b"/>
                              <a:pathLst>
                                <a:path w="576" h="524">
                                  <a:moveTo>
                                    <a:pt x="0" y="486"/>
                                  </a:moveTo>
                                  <a:lnTo>
                                    <a:pt x="46" y="431"/>
                                  </a:lnTo>
                                  <a:lnTo>
                                    <a:pt x="64" y="394"/>
                                  </a:lnTo>
                                  <a:lnTo>
                                    <a:pt x="37" y="358"/>
                                  </a:lnTo>
                                  <a:lnTo>
                                    <a:pt x="73" y="311"/>
                                  </a:lnTo>
                                  <a:lnTo>
                                    <a:pt x="128" y="311"/>
                                  </a:lnTo>
                                  <a:lnTo>
                                    <a:pt x="165" y="311"/>
                                  </a:lnTo>
                                  <a:lnTo>
                                    <a:pt x="219" y="293"/>
                                  </a:lnTo>
                                  <a:lnTo>
                                    <a:pt x="256" y="256"/>
                                  </a:lnTo>
                                  <a:lnTo>
                                    <a:pt x="275" y="256"/>
                                  </a:lnTo>
                                  <a:lnTo>
                                    <a:pt x="265" y="202"/>
                                  </a:lnTo>
                                  <a:lnTo>
                                    <a:pt x="275" y="183"/>
                                  </a:lnTo>
                                  <a:lnTo>
                                    <a:pt x="246" y="174"/>
                                  </a:lnTo>
                                  <a:lnTo>
                                    <a:pt x="275" y="147"/>
                                  </a:lnTo>
                                  <a:lnTo>
                                    <a:pt x="292" y="91"/>
                                  </a:lnTo>
                                  <a:lnTo>
                                    <a:pt x="366" y="36"/>
                                  </a:lnTo>
                                  <a:lnTo>
                                    <a:pt x="466" y="0"/>
                                  </a:lnTo>
                                  <a:lnTo>
                                    <a:pt x="484" y="55"/>
                                  </a:lnTo>
                                  <a:lnTo>
                                    <a:pt x="484" y="128"/>
                                  </a:lnTo>
                                  <a:lnTo>
                                    <a:pt x="512" y="165"/>
                                  </a:lnTo>
                                  <a:lnTo>
                                    <a:pt x="548" y="256"/>
                                  </a:lnTo>
                                  <a:lnTo>
                                    <a:pt x="548" y="358"/>
                                  </a:lnTo>
                                  <a:lnTo>
                                    <a:pt x="566" y="403"/>
                                  </a:lnTo>
                                  <a:lnTo>
                                    <a:pt x="557" y="431"/>
                                  </a:lnTo>
                                  <a:lnTo>
                                    <a:pt x="575" y="468"/>
                                  </a:lnTo>
                                  <a:lnTo>
                                    <a:pt x="557" y="505"/>
                                  </a:lnTo>
                                  <a:lnTo>
                                    <a:pt x="548" y="523"/>
                                  </a:lnTo>
                                  <a:lnTo>
                                    <a:pt x="539" y="495"/>
                                  </a:lnTo>
                                  <a:lnTo>
                                    <a:pt x="466" y="468"/>
                                  </a:lnTo>
                                  <a:lnTo>
                                    <a:pt x="429" y="468"/>
                                  </a:lnTo>
                                  <a:lnTo>
                                    <a:pt x="420" y="422"/>
                                  </a:lnTo>
                                  <a:lnTo>
                                    <a:pt x="392" y="413"/>
                                  </a:lnTo>
                                  <a:lnTo>
                                    <a:pt x="0" y="505"/>
                                  </a:lnTo>
                                  <a:lnTo>
                                    <a:pt x="0" y="486"/>
                                  </a:lnTo>
                                </a:path>
                              </a:pathLst>
                            </a:custGeom>
                            <a:noFill/>
                            <a:ln w="12700" cap="rnd" cmpd="sng">
                              <a:solidFill>
                                <a:srgbClr val="114FFB"/>
                              </a:solidFill>
                              <a:prstDash val="sysDot"/>
                              <a:round/>
                              <a:headEnd/>
                              <a:tailEnd/>
                            </a:ln>
                            <a:effectLst/>
                          </p:spPr>
                          <p:txBody>
                            <a:bodyPr/>
                            <a:lstStyle/>
                            <a:p>
                              <a:endParaRPr lang="en-US"/>
                            </a:p>
                          </p:txBody>
                        </p:sp>
                      </p:grpSp>
                      <p:sp>
                        <p:nvSpPr>
                          <p:cNvPr id="930857" name="Freeform 41"/>
                          <p:cNvSpPr>
                            <a:spLocks/>
                          </p:cNvSpPr>
                          <p:nvPr/>
                        </p:nvSpPr>
                        <p:spPr bwMode="auto">
                          <a:xfrm>
                            <a:off x="846" y="857"/>
                            <a:ext cx="658" cy="460"/>
                          </a:xfrm>
                          <a:custGeom>
                            <a:avLst/>
                            <a:gdLst/>
                            <a:ahLst/>
                            <a:cxnLst>
                              <a:cxn ang="0">
                                <a:pos x="17" y="27"/>
                              </a:cxn>
                              <a:cxn ang="0">
                                <a:pos x="109" y="83"/>
                              </a:cxn>
                              <a:cxn ang="0">
                                <a:pos x="155" y="101"/>
                              </a:cxn>
                              <a:cxn ang="0">
                                <a:pos x="164" y="120"/>
                              </a:cxn>
                              <a:cxn ang="0">
                                <a:pos x="201" y="120"/>
                              </a:cxn>
                              <a:cxn ang="0">
                                <a:pos x="192" y="46"/>
                              </a:cxn>
                              <a:cxn ang="0">
                                <a:pos x="201" y="37"/>
                              </a:cxn>
                              <a:cxn ang="0">
                                <a:pos x="182" y="0"/>
                              </a:cxn>
                              <a:cxn ang="0">
                                <a:pos x="657" y="101"/>
                              </a:cxn>
                              <a:cxn ang="0">
                                <a:pos x="575" y="459"/>
                              </a:cxn>
                              <a:cxn ang="0">
                                <a:pos x="392" y="422"/>
                              </a:cxn>
                              <a:cxn ang="0">
                                <a:pos x="310" y="432"/>
                              </a:cxn>
                              <a:cxn ang="0">
                                <a:pos x="210" y="432"/>
                              </a:cxn>
                              <a:cxn ang="0">
                                <a:pos x="192" y="413"/>
                              </a:cxn>
                              <a:cxn ang="0">
                                <a:pos x="146" y="404"/>
                              </a:cxn>
                              <a:cxn ang="0">
                                <a:pos x="109" y="413"/>
                              </a:cxn>
                              <a:cxn ang="0">
                                <a:pos x="73" y="404"/>
                              </a:cxn>
                              <a:cxn ang="0">
                                <a:pos x="82" y="349"/>
                              </a:cxn>
                              <a:cxn ang="0">
                                <a:pos x="63" y="312"/>
                              </a:cxn>
                              <a:cxn ang="0">
                                <a:pos x="36" y="321"/>
                              </a:cxn>
                              <a:cxn ang="0">
                                <a:pos x="36" y="303"/>
                              </a:cxn>
                              <a:cxn ang="0">
                                <a:pos x="0" y="303"/>
                              </a:cxn>
                              <a:cxn ang="0">
                                <a:pos x="0" y="285"/>
                              </a:cxn>
                              <a:cxn ang="0">
                                <a:pos x="0" y="239"/>
                              </a:cxn>
                              <a:cxn ang="0">
                                <a:pos x="36" y="211"/>
                              </a:cxn>
                              <a:cxn ang="0">
                                <a:pos x="9" y="192"/>
                              </a:cxn>
                              <a:cxn ang="0">
                                <a:pos x="27" y="110"/>
                              </a:cxn>
                              <a:cxn ang="0">
                                <a:pos x="0" y="74"/>
                              </a:cxn>
                              <a:cxn ang="0">
                                <a:pos x="17" y="27"/>
                              </a:cxn>
                            </a:cxnLst>
                            <a:rect l="0" t="0" r="r" b="b"/>
                            <a:pathLst>
                              <a:path w="658" h="460">
                                <a:moveTo>
                                  <a:pt x="17" y="27"/>
                                </a:moveTo>
                                <a:lnTo>
                                  <a:pt x="109" y="83"/>
                                </a:lnTo>
                                <a:lnTo>
                                  <a:pt x="155" y="101"/>
                                </a:lnTo>
                                <a:lnTo>
                                  <a:pt x="164" y="120"/>
                                </a:lnTo>
                                <a:lnTo>
                                  <a:pt x="201" y="120"/>
                                </a:lnTo>
                                <a:lnTo>
                                  <a:pt x="192" y="46"/>
                                </a:lnTo>
                                <a:lnTo>
                                  <a:pt x="201" y="37"/>
                                </a:lnTo>
                                <a:lnTo>
                                  <a:pt x="182" y="0"/>
                                </a:lnTo>
                                <a:lnTo>
                                  <a:pt x="657" y="101"/>
                                </a:lnTo>
                                <a:lnTo>
                                  <a:pt x="575" y="459"/>
                                </a:lnTo>
                                <a:lnTo>
                                  <a:pt x="392" y="422"/>
                                </a:lnTo>
                                <a:lnTo>
                                  <a:pt x="310" y="432"/>
                                </a:lnTo>
                                <a:lnTo>
                                  <a:pt x="210" y="432"/>
                                </a:lnTo>
                                <a:lnTo>
                                  <a:pt x="192" y="413"/>
                                </a:lnTo>
                                <a:lnTo>
                                  <a:pt x="146" y="404"/>
                                </a:lnTo>
                                <a:lnTo>
                                  <a:pt x="109" y="413"/>
                                </a:lnTo>
                                <a:lnTo>
                                  <a:pt x="73" y="404"/>
                                </a:lnTo>
                                <a:lnTo>
                                  <a:pt x="82" y="349"/>
                                </a:lnTo>
                                <a:lnTo>
                                  <a:pt x="63" y="312"/>
                                </a:lnTo>
                                <a:lnTo>
                                  <a:pt x="36" y="321"/>
                                </a:lnTo>
                                <a:lnTo>
                                  <a:pt x="36" y="303"/>
                                </a:lnTo>
                                <a:lnTo>
                                  <a:pt x="0" y="303"/>
                                </a:lnTo>
                                <a:lnTo>
                                  <a:pt x="0" y="285"/>
                                </a:lnTo>
                                <a:lnTo>
                                  <a:pt x="0" y="239"/>
                                </a:lnTo>
                                <a:lnTo>
                                  <a:pt x="36" y="211"/>
                                </a:lnTo>
                                <a:lnTo>
                                  <a:pt x="9" y="192"/>
                                </a:lnTo>
                                <a:lnTo>
                                  <a:pt x="27" y="110"/>
                                </a:lnTo>
                                <a:lnTo>
                                  <a:pt x="0" y="74"/>
                                </a:lnTo>
                                <a:lnTo>
                                  <a:pt x="17" y="27"/>
                                </a:lnTo>
                              </a:path>
                            </a:pathLst>
                          </a:custGeom>
                          <a:noFill/>
                          <a:ln w="12700" cap="rnd" cmpd="sng">
                            <a:solidFill>
                              <a:srgbClr val="114FFB"/>
                            </a:solidFill>
                            <a:prstDash val="sysDot"/>
                            <a:round/>
                            <a:headEnd/>
                            <a:tailEnd/>
                          </a:ln>
                          <a:effectLst/>
                        </p:spPr>
                        <p:txBody>
                          <a:bodyPr/>
                          <a:lstStyle/>
                          <a:p>
                            <a:endParaRPr lang="en-US"/>
                          </a:p>
                        </p:txBody>
                      </p:sp>
                      <p:sp>
                        <p:nvSpPr>
                          <p:cNvPr id="930858" name="Freeform 42"/>
                          <p:cNvSpPr>
                            <a:spLocks/>
                          </p:cNvSpPr>
                          <p:nvPr/>
                        </p:nvSpPr>
                        <p:spPr bwMode="auto">
                          <a:xfrm>
                            <a:off x="1494" y="1848"/>
                            <a:ext cx="531" cy="680"/>
                          </a:xfrm>
                          <a:custGeom>
                            <a:avLst/>
                            <a:gdLst/>
                            <a:ahLst/>
                            <a:cxnLst>
                              <a:cxn ang="0">
                                <a:pos x="82" y="0"/>
                              </a:cxn>
                              <a:cxn ang="0">
                                <a:pos x="365" y="37"/>
                              </a:cxn>
                              <a:cxn ang="0">
                                <a:pos x="347" y="165"/>
                              </a:cxn>
                              <a:cxn ang="0">
                                <a:pos x="530" y="184"/>
                              </a:cxn>
                              <a:cxn ang="0">
                                <a:pos x="493" y="679"/>
                              </a:cxn>
                              <a:cxn ang="0">
                                <a:pos x="0" y="615"/>
                              </a:cxn>
                              <a:cxn ang="0">
                                <a:pos x="82" y="0"/>
                              </a:cxn>
                            </a:cxnLst>
                            <a:rect l="0" t="0" r="r" b="b"/>
                            <a:pathLst>
                              <a:path w="531" h="680">
                                <a:moveTo>
                                  <a:pt x="82" y="0"/>
                                </a:moveTo>
                                <a:lnTo>
                                  <a:pt x="365" y="37"/>
                                </a:lnTo>
                                <a:lnTo>
                                  <a:pt x="347" y="165"/>
                                </a:lnTo>
                                <a:lnTo>
                                  <a:pt x="530" y="184"/>
                                </a:lnTo>
                                <a:lnTo>
                                  <a:pt x="493" y="679"/>
                                </a:lnTo>
                                <a:lnTo>
                                  <a:pt x="0" y="615"/>
                                </a:lnTo>
                                <a:lnTo>
                                  <a:pt x="82" y="0"/>
                                </a:lnTo>
                              </a:path>
                            </a:pathLst>
                          </a:custGeom>
                          <a:noFill/>
                          <a:ln w="12700" cap="rnd" cmpd="sng">
                            <a:solidFill>
                              <a:srgbClr val="114FFB"/>
                            </a:solidFill>
                            <a:prstDash val="sysDot"/>
                            <a:round/>
                            <a:headEnd/>
                            <a:tailEnd/>
                          </a:ln>
                          <a:effectLst/>
                        </p:spPr>
                        <p:txBody>
                          <a:bodyPr/>
                          <a:lstStyle/>
                          <a:p>
                            <a:endParaRPr lang="en-US"/>
                          </a:p>
                        </p:txBody>
                      </p:sp>
                      <p:sp>
                        <p:nvSpPr>
                          <p:cNvPr id="930859" name="Freeform 43"/>
                          <p:cNvSpPr>
                            <a:spLocks/>
                          </p:cNvSpPr>
                          <p:nvPr/>
                        </p:nvSpPr>
                        <p:spPr bwMode="auto">
                          <a:xfrm>
                            <a:off x="672" y="1151"/>
                            <a:ext cx="777" cy="653"/>
                          </a:xfrm>
                          <a:custGeom>
                            <a:avLst/>
                            <a:gdLst/>
                            <a:ahLst/>
                            <a:cxnLst>
                              <a:cxn ang="0">
                                <a:pos x="165" y="0"/>
                              </a:cxn>
                              <a:cxn ang="0">
                                <a:pos x="210" y="9"/>
                              </a:cxn>
                              <a:cxn ang="0">
                                <a:pos x="210" y="27"/>
                              </a:cxn>
                              <a:cxn ang="0">
                                <a:pos x="229" y="9"/>
                              </a:cxn>
                              <a:cxn ang="0">
                                <a:pos x="247" y="37"/>
                              </a:cxn>
                              <a:cxn ang="0">
                                <a:pos x="256" y="82"/>
                              </a:cxn>
                              <a:cxn ang="0">
                                <a:pos x="237" y="100"/>
                              </a:cxn>
                              <a:cxn ang="0">
                                <a:pos x="247" y="119"/>
                              </a:cxn>
                              <a:cxn ang="0">
                                <a:pos x="283" y="128"/>
                              </a:cxn>
                              <a:cxn ang="0">
                                <a:pos x="301" y="110"/>
                              </a:cxn>
                              <a:cxn ang="0">
                                <a:pos x="338" y="110"/>
                              </a:cxn>
                              <a:cxn ang="0">
                                <a:pos x="384" y="138"/>
                              </a:cxn>
                              <a:cxn ang="0">
                                <a:pos x="521" y="138"/>
                              </a:cxn>
                              <a:cxn ang="0">
                                <a:pos x="548" y="119"/>
                              </a:cxn>
                              <a:cxn ang="0">
                                <a:pos x="575" y="119"/>
                              </a:cxn>
                              <a:cxn ang="0">
                                <a:pos x="749" y="165"/>
                              </a:cxn>
                              <a:cxn ang="0">
                                <a:pos x="776" y="192"/>
                              </a:cxn>
                              <a:cxn ang="0">
                                <a:pos x="776" y="230"/>
                              </a:cxn>
                              <a:cxn ang="0">
                                <a:pos x="731" y="275"/>
                              </a:cxn>
                              <a:cxn ang="0">
                                <a:pos x="731" y="302"/>
                              </a:cxn>
                              <a:cxn ang="0">
                                <a:pos x="694" y="321"/>
                              </a:cxn>
                              <a:cxn ang="0">
                                <a:pos x="676" y="348"/>
                              </a:cxn>
                              <a:cxn ang="0">
                                <a:pos x="676" y="376"/>
                              </a:cxn>
                              <a:cxn ang="0">
                                <a:pos x="712" y="394"/>
                              </a:cxn>
                              <a:cxn ang="0">
                                <a:pos x="703" y="422"/>
                              </a:cxn>
                              <a:cxn ang="0">
                                <a:pos x="667" y="441"/>
                              </a:cxn>
                              <a:cxn ang="0">
                                <a:pos x="676" y="450"/>
                              </a:cxn>
                              <a:cxn ang="0">
                                <a:pos x="640" y="652"/>
                              </a:cxn>
                              <a:cxn ang="0">
                                <a:pos x="0" y="504"/>
                              </a:cxn>
                              <a:cxn ang="0">
                                <a:pos x="0" y="450"/>
                              </a:cxn>
                              <a:cxn ang="0">
                                <a:pos x="9" y="394"/>
                              </a:cxn>
                              <a:cxn ang="0">
                                <a:pos x="55" y="339"/>
                              </a:cxn>
                              <a:cxn ang="0">
                                <a:pos x="64" y="302"/>
                              </a:cxn>
                              <a:cxn ang="0">
                                <a:pos x="100" y="174"/>
                              </a:cxn>
                              <a:cxn ang="0">
                                <a:pos x="165" y="0"/>
                              </a:cxn>
                            </a:cxnLst>
                            <a:rect l="0" t="0" r="r" b="b"/>
                            <a:pathLst>
                              <a:path w="777" h="653">
                                <a:moveTo>
                                  <a:pt x="165" y="0"/>
                                </a:moveTo>
                                <a:lnTo>
                                  <a:pt x="210" y="9"/>
                                </a:lnTo>
                                <a:lnTo>
                                  <a:pt x="210" y="27"/>
                                </a:lnTo>
                                <a:lnTo>
                                  <a:pt x="229" y="9"/>
                                </a:lnTo>
                                <a:lnTo>
                                  <a:pt x="247" y="37"/>
                                </a:lnTo>
                                <a:lnTo>
                                  <a:pt x="256" y="82"/>
                                </a:lnTo>
                                <a:lnTo>
                                  <a:pt x="237" y="100"/>
                                </a:lnTo>
                                <a:lnTo>
                                  <a:pt x="247" y="119"/>
                                </a:lnTo>
                                <a:lnTo>
                                  <a:pt x="283" y="128"/>
                                </a:lnTo>
                                <a:lnTo>
                                  <a:pt x="301" y="110"/>
                                </a:lnTo>
                                <a:lnTo>
                                  <a:pt x="338" y="110"/>
                                </a:lnTo>
                                <a:lnTo>
                                  <a:pt x="384" y="138"/>
                                </a:lnTo>
                                <a:lnTo>
                                  <a:pt x="521" y="138"/>
                                </a:lnTo>
                                <a:lnTo>
                                  <a:pt x="548" y="119"/>
                                </a:lnTo>
                                <a:lnTo>
                                  <a:pt x="575" y="119"/>
                                </a:lnTo>
                                <a:lnTo>
                                  <a:pt x="749" y="165"/>
                                </a:lnTo>
                                <a:lnTo>
                                  <a:pt x="776" y="192"/>
                                </a:lnTo>
                                <a:lnTo>
                                  <a:pt x="776" y="230"/>
                                </a:lnTo>
                                <a:lnTo>
                                  <a:pt x="731" y="275"/>
                                </a:lnTo>
                                <a:lnTo>
                                  <a:pt x="731" y="302"/>
                                </a:lnTo>
                                <a:lnTo>
                                  <a:pt x="694" y="321"/>
                                </a:lnTo>
                                <a:lnTo>
                                  <a:pt x="676" y="348"/>
                                </a:lnTo>
                                <a:lnTo>
                                  <a:pt x="676" y="376"/>
                                </a:lnTo>
                                <a:lnTo>
                                  <a:pt x="712" y="394"/>
                                </a:lnTo>
                                <a:lnTo>
                                  <a:pt x="703" y="422"/>
                                </a:lnTo>
                                <a:lnTo>
                                  <a:pt x="667" y="441"/>
                                </a:lnTo>
                                <a:lnTo>
                                  <a:pt x="676" y="450"/>
                                </a:lnTo>
                                <a:lnTo>
                                  <a:pt x="640" y="652"/>
                                </a:lnTo>
                                <a:lnTo>
                                  <a:pt x="0" y="504"/>
                                </a:lnTo>
                                <a:lnTo>
                                  <a:pt x="0" y="450"/>
                                </a:lnTo>
                                <a:lnTo>
                                  <a:pt x="9" y="394"/>
                                </a:lnTo>
                                <a:lnTo>
                                  <a:pt x="55" y="339"/>
                                </a:lnTo>
                                <a:lnTo>
                                  <a:pt x="64" y="302"/>
                                </a:lnTo>
                                <a:lnTo>
                                  <a:pt x="100" y="174"/>
                                </a:lnTo>
                                <a:lnTo>
                                  <a:pt x="165" y="0"/>
                                </a:lnTo>
                              </a:path>
                            </a:pathLst>
                          </a:custGeom>
                          <a:noFill/>
                          <a:ln w="12700" cap="rnd" cmpd="sng">
                            <a:solidFill>
                              <a:srgbClr val="114FFB"/>
                            </a:solidFill>
                            <a:prstDash val="sysDot"/>
                            <a:round/>
                            <a:headEnd/>
                            <a:tailEnd/>
                          </a:ln>
                          <a:effectLst/>
                        </p:spPr>
                        <p:txBody>
                          <a:bodyPr/>
                          <a:lstStyle/>
                          <a:p>
                            <a:endParaRPr lang="en-US"/>
                          </a:p>
                        </p:txBody>
                      </p:sp>
                      <p:sp>
                        <p:nvSpPr>
                          <p:cNvPr id="930860" name="Freeform 44"/>
                          <p:cNvSpPr>
                            <a:spLocks/>
                          </p:cNvSpPr>
                          <p:nvPr/>
                        </p:nvSpPr>
                        <p:spPr bwMode="auto">
                          <a:xfrm>
                            <a:off x="618" y="1655"/>
                            <a:ext cx="823" cy="1323"/>
                          </a:xfrm>
                          <a:custGeom>
                            <a:avLst/>
                            <a:gdLst/>
                            <a:ahLst/>
                            <a:cxnLst>
                              <a:cxn ang="0">
                                <a:pos x="54" y="0"/>
                              </a:cxn>
                              <a:cxn ang="0">
                                <a:pos x="420" y="84"/>
                              </a:cxn>
                              <a:cxn ang="0">
                                <a:pos x="355" y="450"/>
                              </a:cxn>
                              <a:cxn ang="0">
                                <a:pos x="785" y="1047"/>
                              </a:cxn>
                              <a:cxn ang="0">
                                <a:pos x="785" y="1120"/>
                              </a:cxn>
                              <a:cxn ang="0">
                                <a:pos x="822" y="1129"/>
                              </a:cxn>
                              <a:cxn ang="0">
                                <a:pos x="812" y="1166"/>
                              </a:cxn>
                              <a:cxn ang="0">
                                <a:pos x="785" y="1166"/>
                              </a:cxn>
                              <a:cxn ang="0">
                                <a:pos x="785" y="1194"/>
                              </a:cxn>
                              <a:cxn ang="0">
                                <a:pos x="785" y="1202"/>
                              </a:cxn>
                              <a:cxn ang="0">
                                <a:pos x="767" y="1267"/>
                              </a:cxn>
                              <a:cxn ang="0">
                                <a:pos x="776" y="1303"/>
                              </a:cxn>
                              <a:cxn ang="0">
                                <a:pos x="776" y="1313"/>
                              </a:cxn>
                              <a:cxn ang="0">
                                <a:pos x="739" y="1322"/>
                              </a:cxn>
                              <a:cxn ang="0">
                                <a:pos x="502" y="1303"/>
                              </a:cxn>
                              <a:cxn ang="0">
                                <a:pos x="493" y="1239"/>
                              </a:cxn>
                              <a:cxn ang="0">
                                <a:pos x="420" y="1147"/>
                              </a:cxn>
                              <a:cxn ang="0">
                                <a:pos x="383" y="1138"/>
                              </a:cxn>
                              <a:cxn ang="0">
                                <a:pos x="401" y="1111"/>
                              </a:cxn>
                              <a:cxn ang="0">
                                <a:pos x="383" y="1092"/>
                              </a:cxn>
                              <a:cxn ang="0">
                                <a:pos x="338" y="1084"/>
                              </a:cxn>
                              <a:cxn ang="0">
                                <a:pos x="301" y="1028"/>
                              </a:cxn>
                              <a:cxn ang="0">
                                <a:pos x="219" y="1001"/>
                              </a:cxn>
                              <a:cxn ang="0">
                                <a:pos x="201" y="982"/>
                              </a:cxn>
                              <a:cxn ang="0">
                                <a:pos x="201" y="910"/>
                              </a:cxn>
                              <a:cxn ang="0">
                                <a:pos x="109" y="744"/>
                              </a:cxn>
                              <a:cxn ang="0">
                                <a:pos x="118" y="708"/>
                              </a:cxn>
                              <a:cxn ang="0">
                                <a:pos x="145" y="708"/>
                              </a:cxn>
                              <a:cxn ang="0">
                                <a:pos x="137" y="671"/>
                              </a:cxn>
                              <a:cxn ang="0">
                                <a:pos x="100" y="652"/>
                              </a:cxn>
                              <a:cxn ang="0">
                                <a:pos x="91" y="569"/>
                              </a:cxn>
                              <a:cxn ang="0">
                                <a:pos x="109" y="542"/>
                              </a:cxn>
                              <a:cxn ang="0">
                                <a:pos x="118" y="506"/>
                              </a:cxn>
                              <a:cxn ang="0">
                                <a:pos x="100" y="506"/>
                              </a:cxn>
                              <a:cxn ang="0">
                                <a:pos x="82" y="542"/>
                              </a:cxn>
                              <a:cxn ang="0">
                                <a:pos x="54" y="506"/>
                              </a:cxn>
                              <a:cxn ang="0">
                                <a:pos x="63" y="477"/>
                              </a:cxn>
                              <a:cxn ang="0">
                                <a:pos x="18" y="386"/>
                              </a:cxn>
                              <a:cxn ang="0">
                                <a:pos x="37" y="368"/>
                              </a:cxn>
                              <a:cxn ang="0">
                                <a:pos x="27" y="312"/>
                              </a:cxn>
                              <a:cxn ang="0">
                                <a:pos x="37" y="239"/>
                              </a:cxn>
                              <a:cxn ang="0">
                                <a:pos x="0" y="202"/>
                              </a:cxn>
                              <a:cxn ang="0">
                                <a:pos x="9" y="166"/>
                              </a:cxn>
                              <a:cxn ang="0">
                                <a:pos x="27" y="147"/>
                              </a:cxn>
                              <a:cxn ang="0">
                                <a:pos x="54" y="92"/>
                              </a:cxn>
                              <a:cxn ang="0">
                                <a:pos x="63" y="46"/>
                              </a:cxn>
                              <a:cxn ang="0">
                                <a:pos x="54" y="0"/>
                              </a:cxn>
                            </a:cxnLst>
                            <a:rect l="0" t="0" r="r" b="b"/>
                            <a:pathLst>
                              <a:path w="823" h="1323">
                                <a:moveTo>
                                  <a:pt x="54" y="0"/>
                                </a:moveTo>
                                <a:lnTo>
                                  <a:pt x="420" y="84"/>
                                </a:lnTo>
                                <a:lnTo>
                                  <a:pt x="355" y="450"/>
                                </a:lnTo>
                                <a:lnTo>
                                  <a:pt x="785" y="1047"/>
                                </a:lnTo>
                                <a:lnTo>
                                  <a:pt x="785" y="1120"/>
                                </a:lnTo>
                                <a:lnTo>
                                  <a:pt x="822" y="1129"/>
                                </a:lnTo>
                                <a:lnTo>
                                  <a:pt x="812" y="1166"/>
                                </a:lnTo>
                                <a:lnTo>
                                  <a:pt x="785" y="1166"/>
                                </a:lnTo>
                                <a:lnTo>
                                  <a:pt x="785" y="1194"/>
                                </a:lnTo>
                                <a:lnTo>
                                  <a:pt x="785" y="1202"/>
                                </a:lnTo>
                                <a:lnTo>
                                  <a:pt x="767" y="1267"/>
                                </a:lnTo>
                                <a:lnTo>
                                  <a:pt x="776" y="1303"/>
                                </a:lnTo>
                                <a:lnTo>
                                  <a:pt x="776" y="1313"/>
                                </a:lnTo>
                                <a:lnTo>
                                  <a:pt x="739" y="1322"/>
                                </a:lnTo>
                                <a:lnTo>
                                  <a:pt x="502" y="1303"/>
                                </a:lnTo>
                                <a:lnTo>
                                  <a:pt x="493" y="1239"/>
                                </a:lnTo>
                                <a:lnTo>
                                  <a:pt x="420" y="1147"/>
                                </a:lnTo>
                                <a:lnTo>
                                  <a:pt x="383" y="1138"/>
                                </a:lnTo>
                                <a:lnTo>
                                  <a:pt x="401" y="1111"/>
                                </a:lnTo>
                                <a:lnTo>
                                  <a:pt x="383" y="1092"/>
                                </a:lnTo>
                                <a:lnTo>
                                  <a:pt x="338" y="1084"/>
                                </a:lnTo>
                                <a:lnTo>
                                  <a:pt x="301" y="1028"/>
                                </a:lnTo>
                                <a:lnTo>
                                  <a:pt x="219" y="1001"/>
                                </a:lnTo>
                                <a:lnTo>
                                  <a:pt x="201" y="982"/>
                                </a:lnTo>
                                <a:lnTo>
                                  <a:pt x="201" y="910"/>
                                </a:lnTo>
                                <a:lnTo>
                                  <a:pt x="109" y="744"/>
                                </a:lnTo>
                                <a:lnTo>
                                  <a:pt x="118" y="708"/>
                                </a:lnTo>
                                <a:lnTo>
                                  <a:pt x="145" y="708"/>
                                </a:lnTo>
                                <a:lnTo>
                                  <a:pt x="137" y="671"/>
                                </a:lnTo>
                                <a:lnTo>
                                  <a:pt x="100" y="652"/>
                                </a:lnTo>
                                <a:lnTo>
                                  <a:pt x="91" y="569"/>
                                </a:lnTo>
                                <a:lnTo>
                                  <a:pt x="109" y="542"/>
                                </a:lnTo>
                                <a:lnTo>
                                  <a:pt x="118" y="506"/>
                                </a:lnTo>
                                <a:lnTo>
                                  <a:pt x="100" y="506"/>
                                </a:lnTo>
                                <a:lnTo>
                                  <a:pt x="82" y="542"/>
                                </a:lnTo>
                                <a:lnTo>
                                  <a:pt x="54" y="506"/>
                                </a:lnTo>
                                <a:lnTo>
                                  <a:pt x="63" y="477"/>
                                </a:lnTo>
                                <a:lnTo>
                                  <a:pt x="18" y="386"/>
                                </a:lnTo>
                                <a:lnTo>
                                  <a:pt x="37" y="368"/>
                                </a:lnTo>
                                <a:lnTo>
                                  <a:pt x="27" y="312"/>
                                </a:lnTo>
                                <a:lnTo>
                                  <a:pt x="37" y="239"/>
                                </a:lnTo>
                                <a:lnTo>
                                  <a:pt x="0" y="202"/>
                                </a:lnTo>
                                <a:lnTo>
                                  <a:pt x="9" y="166"/>
                                </a:lnTo>
                                <a:lnTo>
                                  <a:pt x="27" y="147"/>
                                </a:lnTo>
                                <a:lnTo>
                                  <a:pt x="54" y="92"/>
                                </a:lnTo>
                                <a:lnTo>
                                  <a:pt x="63" y="46"/>
                                </a:lnTo>
                                <a:lnTo>
                                  <a:pt x="54" y="0"/>
                                </a:lnTo>
                              </a:path>
                            </a:pathLst>
                          </a:custGeom>
                          <a:noFill/>
                          <a:ln w="12700" cap="rnd" cmpd="sng">
                            <a:solidFill>
                              <a:srgbClr val="114FFB"/>
                            </a:solidFill>
                            <a:prstDash val="sysDot"/>
                            <a:round/>
                            <a:headEnd/>
                            <a:tailEnd/>
                          </a:ln>
                          <a:effectLst/>
                        </p:spPr>
                        <p:txBody>
                          <a:bodyPr/>
                          <a:lstStyle/>
                          <a:p>
                            <a:endParaRPr lang="en-US"/>
                          </a:p>
                        </p:txBody>
                      </p:sp>
                      <p:sp>
                        <p:nvSpPr>
                          <p:cNvPr id="930861" name="Freeform 45"/>
                          <p:cNvSpPr>
                            <a:spLocks/>
                          </p:cNvSpPr>
                          <p:nvPr/>
                        </p:nvSpPr>
                        <p:spPr bwMode="auto">
                          <a:xfrm>
                            <a:off x="1348" y="2454"/>
                            <a:ext cx="640" cy="772"/>
                          </a:xfrm>
                          <a:custGeom>
                            <a:avLst/>
                            <a:gdLst/>
                            <a:ahLst/>
                            <a:cxnLst>
                              <a:cxn ang="0">
                                <a:pos x="146" y="0"/>
                              </a:cxn>
                              <a:cxn ang="0">
                                <a:pos x="639" y="74"/>
                              </a:cxn>
                              <a:cxn ang="0">
                                <a:pos x="585" y="771"/>
                              </a:cxn>
                              <a:cxn ang="0">
                                <a:pos x="375" y="744"/>
                              </a:cxn>
                              <a:cxn ang="0">
                                <a:pos x="0" y="551"/>
                              </a:cxn>
                              <a:cxn ang="0">
                                <a:pos x="19" y="514"/>
                              </a:cxn>
                              <a:cxn ang="0">
                                <a:pos x="55" y="514"/>
                              </a:cxn>
                              <a:cxn ang="0">
                                <a:pos x="55" y="495"/>
                              </a:cxn>
                              <a:cxn ang="0">
                                <a:pos x="37" y="450"/>
                              </a:cxn>
                              <a:cxn ang="0">
                                <a:pos x="55" y="404"/>
                              </a:cxn>
                              <a:cxn ang="0">
                                <a:pos x="55" y="367"/>
                              </a:cxn>
                              <a:cxn ang="0">
                                <a:pos x="82" y="367"/>
                              </a:cxn>
                              <a:cxn ang="0">
                                <a:pos x="92" y="330"/>
                              </a:cxn>
                              <a:cxn ang="0">
                                <a:pos x="64" y="321"/>
                              </a:cxn>
                              <a:cxn ang="0">
                                <a:pos x="55" y="239"/>
                              </a:cxn>
                              <a:cxn ang="0">
                                <a:pos x="82" y="101"/>
                              </a:cxn>
                              <a:cxn ang="0">
                                <a:pos x="100" y="111"/>
                              </a:cxn>
                              <a:cxn ang="0">
                                <a:pos x="110" y="138"/>
                              </a:cxn>
                              <a:cxn ang="0">
                                <a:pos x="137" y="111"/>
                              </a:cxn>
                              <a:cxn ang="0">
                                <a:pos x="146" y="0"/>
                              </a:cxn>
                            </a:cxnLst>
                            <a:rect l="0" t="0" r="r" b="b"/>
                            <a:pathLst>
                              <a:path w="640" h="772">
                                <a:moveTo>
                                  <a:pt x="146" y="0"/>
                                </a:moveTo>
                                <a:lnTo>
                                  <a:pt x="639" y="74"/>
                                </a:lnTo>
                                <a:lnTo>
                                  <a:pt x="585" y="771"/>
                                </a:lnTo>
                                <a:lnTo>
                                  <a:pt x="375" y="744"/>
                                </a:lnTo>
                                <a:lnTo>
                                  <a:pt x="0" y="551"/>
                                </a:lnTo>
                                <a:lnTo>
                                  <a:pt x="19" y="514"/>
                                </a:lnTo>
                                <a:lnTo>
                                  <a:pt x="55" y="514"/>
                                </a:lnTo>
                                <a:lnTo>
                                  <a:pt x="55" y="495"/>
                                </a:lnTo>
                                <a:lnTo>
                                  <a:pt x="37" y="450"/>
                                </a:lnTo>
                                <a:lnTo>
                                  <a:pt x="55" y="404"/>
                                </a:lnTo>
                                <a:lnTo>
                                  <a:pt x="55" y="367"/>
                                </a:lnTo>
                                <a:lnTo>
                                  <a:pt x="82" y="367"/>
                                </a:lnTo>
                                <a:lnTo>
                                  <a:pt x="92" y="330"/>
                                </a:lnTo>
                                <a:lnTo>
                                  <a:pt x="64" y="321"/>
                                </a:lnTo>
                                <a:lnTo>
                                  <a:pt x="55" y="239"/>
                                </a:lnTo>
                                <a:lnTo>
                                  <a:pt x="82" y="101"/>
                                </a:lnTo>
                                <a:lnTo>
                                  <a:pt x="100" y="111"/>
                                </a:lnTo>
                                <a:lnTo>
                                  <a:pt x="110" y="138"/>
                                </a:lnTo>
                                <a:lnTo>
                                  <a:pt x="137" y="111"/>
                                </a:lnTo>
                                <a:lnTo>
                                  <a:pt x="146" y="0"/>
                                </a:lnTo>
                              </a:path>
                            </a:pathLst>
                          </a:custGeom>
                          <a:noFill/>
                          <a:ln w="12700" cap="rnd" cmpd="sng">
                            <a:solidFill>
                              <a:srgbClr val="114FFB"/>
                            </a:solidFill>
                            <a:prstDash val="sysDot"/>
                            <a:round/>
                            <a:headEnd/>
                            <a:tailEnd/>
                          </a:ln>
                          <a:effectLst/>
                        </p:spPr>
                        <p:txBody>
                          <a:bodyPr/>
                          <a:lstStyle/>
                          <a:p>
                            <a:endParaRPr lang="en-US"/>
                          </a:p>
                        </p:txBody>
                      </p:sp>
                      <p:sp>
                        <p:nvSpPr>
                          <p:cNvPr id="930862" name="Freeform 46"/>
                          <p:cNvSpPr>
                            <a:spLocks/>
                          </p:cNvSpPr>
                          <p:nvPr/>
                        </p:nvSpPr>
                        <p:spPr bwMode="auto">
                          <a:xfrm>
                            <a:off x="1987" y="2032"/>
                            <a:ext cx="696" cy="542"/>
                          </a:xfrm>
                          <a:custGeom>
                            <a:avLst/>
                            <a:gdLst/>
                            <a:ahLst/>
                            <a:cxnLst>
                              <a:cxn ang="0">
                                <a:pos x="37" y="0"/>
                              </a:cxn>
                              <a:cxn ang="0">
                                <a:pos x="695" y="37"/>
                              </a:cxn>
                              <a:cxn ang="0">
                                <a:pos x="676" y="541"/>
                              </a:cxn>
                              <a:cxn ang="0">
                                <a:pos x="0" y="505"/>
                              </a:cxn>
                              <a:cxn ang="0">
                                <a:pos x="37" y="0"/>
                              </a:cxn>
                            </a:cxnLst>
                            <a:rect l="0" t="0" r="r" b="b"/>
                            <a:pathLst>
                              <a:path w="696" h="542">
                                <a:moveTo>
                                  <a:pt x="37" y="0"/>
                                </a:moveTo>
                                <a:lnTo>
                                  <a:pt x="695" y="37"/>
                                </a:lnTo>
                                <a:lnTo>
                                  <a:pt x="676" y="541"/>
                                </a:lnTo>
                                <a:lnTo>
                                  <a:pt x="0" y="505"/>
                                </a:lnTo>
                                <a:lnTo>
                                  <a:pt x="37" y="0"/>
                                </a:lnTo>
                              </a:path>
                            </a:pathLst>
                          </a:custGeom>
                          <a:noFill/>
                          <a:ln w="12700" cap="rnd" cmpd="sng">
                            <a:solidFill>
                              <a:srgbClr val="114FFB"/>
                            </a:solidFill>
                            <a:prstDash val="sysDot"/>
                            <a:round/>
                            <a:headEnd/>
                            <a:tailEnd/>
                          </a:ln>
                          <a:effectLst/>
                        </p:spPr>
                        <p:txBody>
                          <a:bodyPr/>
                          <a:lstStyle/>
                          <a:p>
                            <a:endParaRPr lang="en-US"/>
                          </a:p>
                        </p:txBody>
                      </p:sp>
                      <p:sp>
                        <p:nvSpPr>
                          <p:cNvPr id="930863" name="Freeform 47"/>
                          <p:cNvSpPr>
                            <a:spLocks/>
                          </p:cNvSpPr>
                          <p:nvPr/>
                        </p:nvSpPr>
                        <p:spPr bwMode="auto">
                          <a:xfrm>
                            <a:off x="1933" y="2527"/>
                            <a:ext cx="639" cy="708"/>
                          </a:xfrm>
                          <a:custGeom>
                            <a:avLst/>
                            <a:gdLst/>
                            <a:ahLst/>
                            <a:cxnLst>
                              <a:cxn ang="0">
                                <a:pos x="54" y="0"/>
                              </a:cxn>
                              <a:cxn ang="0">
                                <a:pos x="638" y="46"/>
                              </a:cxn>
                              <a:cxn ang="0">
                                <a:pos x="621" y="661"/>
                              </a:cxn>
                              <a:cxn ang="0">
                                <a:pos x="265" y="643"/>
                              </a:cxn>
                              <a:cxn ang="0">
                                <a:pos x="265" y="661"/>
                              </a:cxn>
                              <a:cxn ang="0">
                                <a:pos x="91" y="643"/>
                              </a:cxn>
                              <a:cxn ang="0">
                                <a:pos x="82" y="707"/>
                              </a:cxn>
                              <a:cxn ang="0">
                                <a:pos x="0" y="697"/>
                              </a:cxn>
                              <a:cxn ang="0">
                                <a:pos x="54" y="0"/>
                              </a:cxn>
                            </a:cxnLst>
                            <a:rect l="0" t="0" r="r" b="b"/>
                            <a:pathLst>
                              <a:path w="639" h="708">
                                <a:moveTo>
                                  <a:pt x="54" y="0"/>
                                </a:moveTo>
                                <a:lnTo>
                                  <a:pt x="638" y="46"/>
                                </a:lnTo>
                                <a:lnTo>
                                  <a:pt x="621" y="661"/>
                                </a:lnTo>
                                <a:lnTo>
                                  <a:pt x="265" y="643"/>
                                </a:lnTo>
                                <a:lnTo>
                                  <a:pt x="265" y="661"/>
                                </a:lnTo>
                                <a:lnTo>
                                  <a:pt x="91" y="643"/>
                                </a:lnTo>
                                <a:lnTo>
                                  <a:pt x="82" y="707"/>
                                </a:lnTo>
                                <a:lnTo>
                                  <a:pt x="0" y="697"/>
                                </a:lnTo>
                                <a:lnTo>
                                  <a:pt x="54" y="0"/>
                                </a:lnTo>
                              </a:path>
                            </a:pathLst>
                          </a:custGeom>
                          <a:noFill/>
                          <a:ln w="12700" cap="rnd" cmpd="sng">
                            <a:solidFill>
                              <a:srgbClr val="114FFB"/>
                            </a:solidFill>
                            <a:prstDash val="sysDot"/>
                            <a:round/>
                            <a:headEnd/>
                            <a:tailEnd/>
                          </a:ln>
                          <a:effectLst/>
                        </p:spPr>
                        <p:txBody>
                          <a:bodyPr/>
                          <a:lstStyle/>
                          <a:p>
                            <a:endParaRPr lang="en-US"/>
                          </a:p>
                        </p:txBody>
                      </p:sp>
                      <p:sp>
                        <p:nvSpPr>
                          <p:cNvPr id="930864" name="Freeform 48"/>
                          <p:cNvSpPr>
                            <a:spLocks/>
                          </p:cNvSpPr>
                          <p:nvPr/>
                        </p:nvSpPr>
                        <p:spPr bwMode="auto">
                          <a:xfrm>
                            <a:off x="2198" y="2637"/>
                            <a:ext cx="1343" cy="1314"/>
                          </a:xfrm>
                          <a:custGeom>
                            <a:avLst/>
                            <a:gdLst/>
                            <a:ahLst/>
                            <a:cxnLst>
                              <a:cxn ang="0">
                                <a:pos x="374" y="0"/>
                              </a:cxn>
                              <a:cxn ang="0">
                                <a:pos x="666" y="0"/>
                              </a:cxn>
                              <a:cxn ang="0">
                                <a:pos x="666" y="239"/>
                              </a:cxn>
                              <a:cxn ang="0">
                                <a:pos x="703" y="267"/>
                              </a:cxn>
                              <a:cxn ang="0">
                                <a:pos x="749" y="257"/>
                              </a:cxn>
                              <a:cxn ang="0">
                                <a:pos x="812" y="294"/>
                              </a:cxn>
                              <a:cxn ang="0">
                                <a:pos x="867" y="294"/>
                              </a:cxn>
                              <a:cxn ang="0">
                                <a:pos x="877" y="322"/>
                              </a:cxn>
                              <a:cxn ang="0">
                                <a:pos x="894" y="322"/>
                              </a:cxn>
                              <a:cxn ang="0">
                                <a:pos x="957" y="331"/>
                              </a:cxn>
                              <a:cxn ang="0">
                                <a:pos x="976" y="312"/>
                              </a:cxn>
                              <a:cxn ang="0">
                                <a:pos x="1040" y="340"/>
                              </a:cxn>
                              <a:cxn ang="0">
                                <a:pos x="1113" y="312"/>
                              </a:cxn>
                              <a:cxn ang="0">
                                <a:pos x="1159" y="303"/>
                              </a:cxn>
                              <a:cxn ang="0">
                                <a:pos x="1241" y="349"/>
                              </a:cxn>
                              <a:cxn ang="0">
                                <a:pos x="1278" y="340"/>
                              </a:cxn>
                              <a:cxn ang="0">
                                <a:pos x="1287" y="542"/>
                              </a:cxn>
                              <a:cxn ang="0">
                                <a:pos x="1342" y="643"/>
                              </a:cxn>
                              <a:cxn ang="0">
                                <a:pos x="1333" y="708"/>
                              </a:cxn>
                              <a:cxn ang="0">
                                <a:pos x="1323" y="744"/>
                              </a:cxn>
                              <a:cxn ang="0">
                                <a:pos x="1323" y="789"/>
                              </a:cxn>
                              <a:cxn ang="0">
                                <a:pos x="1305" y="826"/>
                              </a:cxn>
                              <a:cxn ang="0">
                                <a:pos x="1177" y="928"/>
                              </a:cxn>
                              <a:cxn ang="0">
                                <a:pos x="1067" y="974"/>
                              </a:cxn>
                              <a:cxn ang="0">
                                <a:pos x="967" y="1065"/>
                              </a:cxn>
                              <a:cxn ang="0">
                                <a:pos x="957" y="1166"/>
                              </a:cxn>
                              <a:cxn ang="0">
                                <a:pos x="957" y="1258"/>
                              </a:cxn>
                              <a:cxn ang="0">
                                <a:pos x="986" y="1276"/>
                              </a:cxn>
                              <a:cxn ang="0">
                                <a:pos x="986" y="1304"/>
                              </a:cxn>
                              <a:cxn ang="0">
                                <a:pos x="957" y="1313"/>
                              </a:cxn>
                              <a:cxn ang="0">
                                <a:pos x="812" y="1267"/>
                              </a:cxn>
                              <a:cxn ang="0">
                                <a:pos x="767" y="1248"/>
                              </a:cxn>
                              <a:cxn ang="0">
                                <a:pos x="767" y="1203"/>
                              </a:cxn>
                              <a:cxn ang="0">
                                <a:pos x="730" y="1166"/>
                              </a:cxn>
                              <a:cxn ang="0">
                                <a:pos x="740" y="1120"/>
                              </a:cxn>
                              <a:cxn ang="0">
                                <a:pos x="657" y="1020"/>
                              </a:cxn>
                              <a:cxn ang="0">
                                <a:pos x="575" y="872"/>
                              </a:cxn>
                              <a:cxn ang="0">
                                <a:pos x="530" y="844"/>
                              </a:cxn>
                              <a:cxn ang="0">
                                <a:pos x="411" y="818"/>
                              </a:cxn>
                              <a:cxn ang="0">
                                <a:pos x="374" y="881"/>
                              </a:cxn>
                              <a:cxn ang="0">
                                <a:pos x="337" y="936"/>
                              </a:cxn>
                              <a:cxn ang="0">
                                <a:pos x="255" y="890"/>
                              </a:cxn>
                              <a:cxn ang="0">
                                <a:pos x="192" y="844"/>
                              </a:cxn>
                              <a:cxn ang="0">
                                <a:pos x="174" y="808"/>
                              </a:cxn>
                              <a:cxn ang="0">
                                <a:pos x="182" y="780"/>
                              </a:cxn>
                              <a:cxn ang="0">
                                <a:pos x="164" y="744"/>
                              </a:cxn>
                              <a:cxn ang="0">
                                <a:pos x="145" y="689"/>
                              </a:cxn>
                              <a:cxn ang="0">
                                <a:pos x="81" y="670"/>
                              </a:cxn>
                              <a:cxn ang="0">
                                <a:pos x="36" y="606"/>
                              </a:cxn>
                              <a:cxn ang="0">
                                <a:pos x="0" y="551"/>
                              </a:cxn>
                              <a:cxn ang="0">
                                <a:pos x="0" y="533"/>
                              </a:cxn>
                              <a:cxn ang="0">
                                <a:pos x="356" y="551"/>
                              </a:cxn>
                              <a:cxn ang="0">
                                <a:pos x="374" y="0"/>
                              </a:cxn>
                            </a:cxnLst>
                            <a:rect l="0" t="0" r="r" b="b"/>
                            <a:pathLst>
                              <a:path w="1343" h="1314">
                                <a:moveTo>
                                  <a:pt x="374" y="0"/>
                                </a:moveTo>
                                <a:lnTo>
                                  <a:pt x="666" y="0"/>
                                </a:lnTo>
                                <a:lnTo>
                                  <a:pt x="666" y="239"/>
                                </a:lnTo>
                                <a:lnTo>
                                  <a:pt x="703" y="267"/>
                                </a:lnTo>
                                <a:lnTo>
                                  <a:pt x="749" y="257"/>
                                </a:lnTo>
                                <a:lnTo>
                                  <a:pt x="812" y="294"/>
                                </a:lnTo>
                                <a:lnTo>
                                  <a:pt x="867" y="294"/>
                                </a:lnTo>
                                <a:lnTo>
                                  <a:pt x="877" y="322"/>
                                </a:lnTo>
                                <a:lnTo>
                                  <a:pt x="894" y="322"/>
                                </a:lnTo>
                                <a:lnTo>
                                  <a:pt x="957" y="331"/>
                                </a:lnTo>
                                <a:lnTo>
                                  <a:pt x="976" y="312"/>
                                </a:lnTo>
                                <a:lnTo>
                                  <a:pt x="1040" y="340"/>
                                </a:lnTo>
                                <a:lnTo>
                                  <a:pt x="1113" y="312"/>
                                </a:lnTo>
                                <a:lnTo>
                                  <a:pt x="1159" y="303"/>
                                </a:lnTo>
                                <a:lnTo>
                                  <a:pt x="1241" y="349"/>
                                </a:lnTo>
                                <a:lnTo>
                                  <a:pt x="1278" y="340"/>
                                </a:lnTo>
                                <a:lnTo>
                                  <a:pt x="1287" y="542"/>
                                </a:lnTo>
                                <a:lnTo>
                                  <a:pt x="1342" y="643"/>
                                </a:lnTo>
                                <a:lnTo>
                                  <a:pt x="1333" y="708"/>
                                </a:lnTo>
                                <a:lnTo>
                                  <a:pt x="1323" y="744"/>
                                </a:lnTo>
                                <a:lnTo>
                                  <a:pt x="1323" y="789"/>
                                </a:lnTo>
                                <a:lnTo>
                                  <a:pt x="1305" y="826"/>
                                </a:lnTo>
                                <a:lnTo>
                                  <a:pt x="1177" y="928"/>
                                </a:lnTo>
                                <a:lnTo>
                                  <a:pt x="1067" y="974"/>
                                </a:lnTo>
                                <a:lnTo>
                                  <a:pt x="967" y="1065"/>
                                </a:lnTo>
                                <a:lnTo>
                                  <a:pt x="957" y="1166"/>
                                </a:lnTo>
                                <a:lnTo>
                                  <a:pt x="957" y="1258"/>
                                </a:lnTo>
                                <a:lnTo>
                                  <a:pt x="986" y="1276"/>
                                </a:lnTo>
                                <a:lnTo>
                                  <a:pt x="986" y="1304"/>
                                </a:lnTo>
                                <a:lnTo>
                                  <a:pt x="957" y="1313"/>
                                </a:lnTo>
                                <a:lnTo>
                                  <a:pt x="812" y="1267"/>
                                </a:lnTo>
                                <a:lnTo>
                                  <a:pt x="767" y="1248"/>
                                </a:lnTo>
                                <a:lnTo>
                                  <a:pt x="767" y="1203"/>
                                </a:lnTo>
                                <a:lnTo>
                                  <a:pt x="730" y="1166"/>
                                </a:lnTo>
                                <a:lnTo>
                                  <a:pt x="740" y="1120"/>
                                </a:lnTo>
                                <a:lnTo>
                                  <a:pt x="657" y="1020"/>
                                </a:lnTo>
                                <a:lnTo>
                                  <a:pt x="575" y="872"/>
                                </a:lnTo>
                                <a:lnTo>
                                  <a:pt x="530" y="844"/>
                                </a:lnTo>
                                <a:lnTo>
                                  <a:pt x="411" y="818"/>
                                </a:lnTo>
                                <a:lnTo>
                                  <a:pt x="374" y="881"/>
                                </a:lnTo>
                                <a:lnTo>
                                  <a:pt x="337" y="936"/>
                                </a:lnTo>
                                <a:lnTo>
                                  <a:pt x="255" y="890"/>
                                </a:lnTo>
                                <a:lnTo>
                                  <a:pt x="192" y="844"/>
                                </a:lnTo>
                                <a:lnTo>
                                  <a:pt x="174" y="808"/>
                                </a:lnTo>
                                <a:lnTo>
                                  <a:pt x="182" y="780"/>
                                </a:lnTo>
                                <a:lnTo>
                                  <a:pt x="164" y="744"/>
                                </a:lnTo>
                                <a:lnTo>
                                  <a:pt x="145" y="689"/>
                                </a:lnTo>
                                <a:lnTo>
                                  <a:pt x="81" y="670"/>
                                </a:lnTo>
                                <a:lnTo>
                                  <a:pt x="36" y="606"/>
                                </a:lnTo>
                                <a:lnTo>
                                  <a:pt x="0" y="551"/>
                                </a:lnTo>
                                <a:lnTo>
                                  <a:pt x="0" y="533"/>
                                </a:lnTo>
                                <a:lnTo>
                                  <a:pt x="356" y="551"/>
                                </a:lnTo>
                                <a:lnTo>
                                  <a:pt x="374" y="0"/>
                                </a:lnTo>
                              </a:path>
                            </a:pathLst>
                          </a:custGeom>
                          <a:noFill/>
                          <a:ln w="12700" cap="rnd" cmpd="sng">
                            <a:solidFill>
                              <a:srgbClr val="114FFB"/>
                            </a:solidFill>
                            <a:prstDash val="sysDot"/>
                            <a:round/>
                            <a:headEnd/>
                            <a:tailEnd/>
                          </a:ln>
                          <a:effectLst/>
                        </p:spPr>
                        <p:txBody>
                          <a:bodyPr/>
                          <a:lstStyle/>
                          <a:p>
                            <a:endParaRPr lang="en-US"/>
                          </a:p>
                        </p:txBody>
                      </p:sp>
                      <p:sp>
                        <p:nvSpPr>
                          <p:cNvPr id="930865" name="Freeform 49"/>
                          <p:cNvSpPr>
                            <a:spLocks/>
                          </p:cNvSpPr>
                          <p:nvPr/>
                        </p:nvSpPr>
                        <p:spPr bwMode="auto">
                          <a:xfrm>
                            <a:off x="3476" y="3032"/>
                            <a:ext cx="539" cy="496"/>
                          </a:xfrm>
                          <a:custGeom>
                            <a:avLst/>
                            <a:gdLst/>
                            <a:ahLst/>
                            <a:cxnLst>
                              <a:cxn ang="0">
                                <a:pos x="0" y="19"/>
                              </a:cxn>
                              <a:cxn ang="0">
                                <a:pos x="282" y="0"/>
                              </a:cxn>
                              <a:cxn ang="0">
                                <a:pos x="301" y="37"/>
                              </a:cxn>
                              <a:cxn ang="0">
                                <a:pos x="310" y="83"/>
                              </a:cxn>
                              <a:cxn ang="0">
                                <a:pos x="319" y="92"/>
                              </a:cxn>
                              <a:cxn ang="0">
                                <a:pos x="292" y="156"/>
                              </a:cxn>
                              <a:cxn ang="0">
                                <a:pos x="256" y="175"/>
                              </a:cxn>
                              <a:cxn ang="0">
                                <a:pos x="282" y="202"/>
                              </a:cxn>
                              <a:cxn ang="0">
                                <a:pos x="256" y="229"/>
                              </a:cxn>
                              <a:cxn ang="0">
                                <a:pos x="264" y="248"/>
                              </a:cxn>
                              <a:cxn ang="0">
                                <a:pos x="447" y="239"/>
                              </a:cxn>
                              <a:cxn ang="0">
                                <a:pos x="438" y="266"/>
                              </a:cxn>
                              <a:cxn ang="0">
                                <a:pos x="466" y="285"/>
                              </a:cxn>
                              <a:cxn ang="0">
                                <a:pos x="483" y="321"/>
                              </a:cxn>
                              <a:cxn ang="0">
                                <a:pos x="438" y="331"/>
                              </a:cxn>
                              <a:cxn ang="0">
                                <a:pos x="420" y="321"/>
                              </a:cxn>
                              <a:cxn ang="0">
                                <a:pos x="392" y="339"/>
                              </a:cxn>
                              <a:cxn ang="0">
                                <a:pos x="429" y="358"/>
                              </a:cxn>
                              <a:cxn ang="0">
                                <a:pos x="447" y="339"/>
                              </a:cxn>
                              <a:cxn ang="0">
                                <a:pos x="475" y="331"/>
                              </a:cxn>
                              <a:cxn ang="0">
                                <a:pos x="456" y="349"/>
                              </a:cxn>
                              <a:cxn ang="0">
                                <a:pos x="483" y="367"/>
                              </a:cxn>
                              <a:cxn ang="0">
                                <a:pos x="483" y="349"/>
                              </a:cxn>
                              <a:cxn ang="0">
                                <a:pos x="529" y="331"/>
                              </a:cxn>
                              <a:cxn ang="0">
                                <a:pos x="511" y="349"/>
                              </a:cxn>
                              <a:cxn ang="0">
                                <a:pos x="511" y="386"/>
                              </a:cxn>
                              <a:cxn ang="0">
                                <a:pos x="483" y="377"/>
                              </a:cxn>
                              <a:cxn ang="0">
                                <a:pos x="483" y="404"/>
                              </a:cxn>
                              <a:cxn ang="0">
                                <a:pos x="538" y="449"/>
                              </a:cxn>
                              <a:cxn ang="0">
                                <a:pos x="511" y="495"/>
                              </a:cxn>
                              <a:cxn ang="0">
                                <a:pos x="511" y="459"/>
                              </a:cxn>
                              <a:cxn ang="0">
                                <a:pos x="475" y="449"/>
                              </a:cxn>
                              <a:cxn ang="0">
                                <a:pos x="456" y="432"/>
                              </a:cxn>
                              <a:cxn ang="0">
                                <a:pos x="429" y="477"/>
                              </a:cxn>
                              <a:cxn ang="0">
                                <a:pos x="356" y="468"/>
                              </a:cxn>
                              <a:cxn ang="0">
                                <a:pos x="310" y="468"/>
                              </a:cxn>
                              <a:cxn ang="0">
                                <a:pos x="328" y="449"/>
                              </a:cxn>
                              <a:cxn ang="0">
                                <a:pos x="319" y="413"/>
                              </a:cxn>
                              <a:cxn ang="0">
                                <a:pos x="292" y="441"/>
                              </a:cxn>
                              <a:cxn ang="0">
                                <a:pos x="246" y="413"/>
                              </a:cxn>
                              <a:cxn ang="0">
                                <a:pos x="246" y="394"/>
                              </a:cxn>
                              <a:cxn ang="0">
                                <a:pos x="219" y="404"/>
                              </a:cxn>
                              <a:cxn ang="0">
                                <a:pos x="228" y="432"/>
                              </a:cxn>
                              <a:cxn ang="0">
                                <a:pos x="191" y="441"/>
                              </a:cxn>
                              <a:cxn ang="0">
                                <a:pos x="109" y="423"/>
                              </a:cxn>
                              <a:cxn ang="0">
                                <a:pos x="45" y="432"/>
                              </a:cxn>
                              <a:cxn ang="0">
                                <a:pos x="54" y="367"/>
                              </a:cxn>
                              <a:cxn ang="0">
                                <a:pos x="45" y="339"/>
                              </a:cxn>
                              <a:cxn ang="0">
                                <a:pos x="72" y="266"/>
                              </a:cxn>
                              <a:cxn ang="0">
                                <a:pos x="54" y="239"/>
                              </a:cxn>
                              <a:cxn ang="0">
                                <a:pos x="26" y="156"/>
                              </a:cxn>
                              <a:cxn ang="0">
                                <a:pos x="9" y="147"/>
                              </a:cxn>
                              <a:cxn ang="0">
                                <a:pos x="0" y="19"/>
                              </a:cxn>
                            </a:cxnLst>
                            <a:rect l="0" t="0" r="r" b="b"/>
                            <a:pathLst>
                              <a:path w="539" h="496">
                                <a:moveTo>
                                  <a:pt x="0" y="19"/>
                                </a:moveTo>
                                <a:lnTo>
                                  <a:pt x="282" y="0"/>
                                </a:lnTo>
                                <a:lnTo>
                                  <a:pt x="301" y="37"/>
                                </a:lnTo>
                                <a:lnTo>
                                  <a:pt x="310" y="83"/>
                                </a:lnTo>
                                <a:lnTo>
                                  <a:pt x="319" y="92"/>
                                </a:lnTo>
                                <a:lnTo>
                                  <a:pt x="292" y="156"/>
                                </a:lnTo>
                                <a:lnTo>
                                  <a:pt x="256" y="175"/>
                                </a:lnTo>
                                <a:lnTo>
                                  <a:pt x="282" y="202"/>
                                </a:lnTo>
                                <a:lnTo>
                                  <a:pt x="256" y="229"/>
                                </a:lnTo>
                                <a:lnTo>
                                  <a:pt x="264" y="248"/>
                                </a:lnTo>
                                <a:lnTo>
                                  <a:pt x="447" y="239"/>
                                </a:lnTo>
                                <a:lnTo>
                                  <a:pt x="438" y="266"/>
                                </a:lnTo>
                                <a:lnTo>
                                  <a:pt x="466" y="285"/>
                                </a:lnTo>
                                <a:lnTo>
                                  <a:pt x="483" y="321"/>
                                </a:lnTo>
                                <a:lnTo>
                                  <a:pt x="438" y="331"/>
                                </a:lnTo>
                                <a:lnTo>
                                  <a:pt x="420" y="321"/>
                                </a:lnTo>
                                <a:lnTo>
                                  <a:pt x="392" y="339"/>
                                </a:lnTo>
                                <a:lnTo>
                                  <a:pt x="429" y="358"/>
                                </a:lnTo>
                                <a:lnTo>
                                  <a:pt x="447" y="339"/>
                                </a:lnTo>
                                <a:lnTo>
                                  <a:pt x="475" y="331"/>
                                </a:lnTo>
                                <a:lnTo>
                                  <a:pt x="456" y="349"/>
                                </a:lnTo>
                                <a:lnTo>
                                  <a:pt x="483" y="367"/>
                                </a:lnTo>
                                <a:lnTo>
                                  <a:pt x="483" y="349"/>
                                </a:lnTo>
                                <a:lnTo>
                                  <a:pt x="529" y="331"/>
                                </a:lnTo>
                                <a:lnTo>
                                  <a:pt x="511" y="349"/>
                                </a:lnTo>
                                <a:lnTo>
                                  <a:pt x="511" y="386"/>
                                </a:lnTo>
                                <a:lnTo>
                                  <a:pt x="483" y="377"/>
                                </a:lnTo>
                                <a:lnTo>
                                  <a:pt x="483" y="404"/>
                                </a:lnTo>
                                <a:lnTo>
                                  <a:pt x="538" y="449"/>
                                </a:lnTo>
                                <a:lnTo>
                                  <a:pt x="511" y="495"/>
                                </a:lnTo>
                                <a:lnTo>
                                  <a:pt x="511" y="459"/>
                                </a:lnTo>
                                <a:lnTo>
                                  <a:pt x="475" y="449"/>
                                </a:lnTo>
                                <a:lnTo>
                                  <a:pt x="456" y="432"/>
                                </a:lnTo>
                                <a:lnTo>
                                  <a:pt x="429" y="477"/>
                                </a:lnTo>
                                <a:lnTo>
                                  <a:pt x="356" y="468"/>
                                </a:lnTo>
                                <a:lnTo>
                                  <a:pt x="310" y="468"/>
                                </a:lnTo>
                                <a:lnTo>
                                  <a:pt x="328" y="449"/>
                                </a:lnTo>
                                <a:lnTo>
                                  <a:pt x="319" y="413"/>
                                </a:lnTo>
                                <a:lnTo>
                                  <a:pt x="292" y="441"/>
                                </a:lnTo>
                                <a:lnTo>
                                  <a:pt x="246" y="413"/>
                                </a:lnTo>
                                <a:lnTo>
                                  <a:pt x="246" y="394"/>
                                </a:lnTo>
                                <a:lnTo>
                                  <a:pt x="219" y="404"/>
                                </a:lnTo>
                                <a:lnTo>
                                  <a:pt x="228" y="432"/>
                                </a:lnTo>
                                <a:lnTo>
                                  <a:pt x="191" y="441"/>
                                </a:lnTo>
                                <a:lnTo>
                                  <a:pt x="109" y="423"/>
                                </a:lnTo>
                                <a:lnTo>
                                  <a:pt x="45" y="432"/>
                                </a:lnTo>
                                <a:lnTo>
                                  <a:pt x="54" y="367"/>
                                </a:lnTo>
                                <a:lnTo>
                                  <a:pt x="45" y="339"/>
                                </a:lnTo>
                                <a:lnTo>
                                  <a:pt x="72" y="266"/>
                                </a:lnTo>
                                <a:lnTo>
                                  <a:pt x="54" y="239"/>
                                </a:lnTo>
                                <a:lnTo>
                                  <a:pt x="26" y="156"/>
                                </a:lnTo>
                                <a:lnTo>
                                  <a:pt x="9" y="147"/>
                                </a:lnTo>
                                <a:lnTo>
                                  <a:pt x="0" y="19"/>
                                </a:lnTo>
                              </a:path>
                            </a:pathLst>
                          </a:custGeom>
                          <a:noFill/>
                          <a:ln w="12700" cap="rnd" cmpd="sng">
                            <a:solidFill>
                              <a:srgbClr val="114FFB"/>
                            </a:solidFill>
                            <a:prstDash val="sysDot"/>
                            <a:round/>
                            <a:headEnd/>
                            <a:tailEnd/>
                          </a:ln>
                          <a:effectLst/>
                        </p:spPr>
                        <p:txBody>
                          <a:bodyPr/>
                          <a:lstStyle/>
                          <a:p>
                            <a:endParaRPr lang="en-US"/>
                          </a:p>
                        </p:txBody>
                      </p:sp>
                      <p:sp>
                        <p:nvSpPr>
                          <p:cNvPr id="930866" name="Freeform 50"/>
                          <p:cNvSpPr>
                            <a:spLocks/>
                          </p:cNvSpPr>
                          <p:nvPr/>
                        </p:nvSpPr>
                        <p:spPr bwMode="auto">
                          <a:xfrm>
                            <a:off x="3823" y="2436"/>
                            <a:ext cx="813" cy="340"/>
                          </a:xfrm>
                          <a:custGeom>
                            <a:avLst/>
                            <a:gdLst/>
                            <a:ahLst/>
                            <a:cxnLst>
                              <a:cxn ang="0">
                                <a:pos x="55" y="147"/>
                              </a:cxn>
                              <a:cxn ang="0">
                                <a:pos x="200" y="129"/>
                              </a:cxn>
                              <a:cxn ang="0">
                                <a:pos x="191" y="110"/>
                              </a:cxn>
                              <a:cxn ang="0">
                                <a:pos x="219" y="110"/>
                              </a:cxn>
                              <a:cxn ang="0">
                                <a:pos x="347" y="91"/>
                              </a:cxn>
                              <a:cxn ang="0">
                                <a:pos x="401" y="82"/>
                              </a:cxn>
                              <a:cxn ang="0">
                                <a:pos x="456" y="82"/>
                              </a:cxn>
                              <a:cxn ang="0">
                                <a:pos x="794" y="0"/>
                              </a:cxn>
                              <a:cxn ang="0">
                                <a:pos x="812" y="0"/>
                              </a:cxn>
                              <a:cxn ang="0">
                                <a:pos x="812" y="45"/>
                              </a:cxn>
                              <a:cxn ang="0">
                                <a:pos x="803" y="45"/>
                              </a:cxn>
                              <a:cxn ang="0">
                                <a:pos x="794" y="82"/>
                              </a:cxn>
                              <a:cxn ang="0">
                                <a:pos x="758" y="82"/>
                              </a:cxn>
                              <a:cxn ang="0">
                                <a:pos x="748" y="101"/>
                              </a:cxn>
                              <a:cxn ang="0">
                                <a:pos x="731" y="101"/>
                              </a:cxn>
                              <a:cxn ang="0">
                                <a:pos x="703" y="129"/>
                              </a:cxn>
                              <a:cxn ang="0">
                                <a:pos x="630" y="174"/>
                              </a:cxn>
                              <a:cxn ang="0">
                                <a:pos x="603" y="193"/>
                              </a:cxn>
                              <a:cxn ang="0">
                                <a:pos x="603" y="211"/>
                              </a:cxn>
                              <a:cxn ang="0">
                                <a:pos x="593" y="211"/>
                              </a:cxn>
                              <a:cxn ang="0">
                                <a:pos x="584" y="256"/>
                              </a:cxn>
                              <a:cxn ang="0">
                                <a:pos x="0" y="339"/>
                              </a:cxn>
                              <a:cxn ang="0">
                                <a:pos x="9" y="293"/>
                              </a:cxn>
                              <a:cxn ang="0">
                                <a:pos x="26" y="266"/>
                              </a:cxn>
                              <a:cxn ang="0">
                                <a:pos x="26" y="248"/>
                              </a:cxn>
                              <a:cxn ang="0">
                                <a:pos x="26" y="229"/>
                              </a:cxn>
                              <a:cxn ang="0">
                                <a:pos x="45" y="193"/>
                              </a:cxn>
                              <a:cxn ang="0">
                                <a:pos x="55" y="165"/>
                              </a:cxn>
                              <a:cxn ang="0">
                                <a:pos x="55" y="147"/>
                              </a:cxn>
                            </a:cxnLst>
                            <a:rect l="0" t="0" r="r" b="b"/>
                            <a:pathLst>
                              <a:path w="813" h="340">
                                <a:moveTo>
                                  <a:pt x="55" y="147"/>
                                </a:moveTo>
                                <a:lnTo>
                                  <a:pt x="200" y="129"/>
                                </a:lnTo>
                                <a:lnTo>
                                  <a:pt x="191" y="110"/>
                                </a:lnTo>
                                <a:lnTo>
                                  <a:pt x="219" y="110"/>
                                </a:lnTo>
                                <a:lnTo>
                                  <a:pt x="347" y="91"/>
                                </a:lnTo>
                                <a:lnTo>
                                  <a:pt x="401" y="82"/>
                                </a:lnTo>
                                <a:lnTo>
                                  <a:pt x="456" y="82"/>
                                </a:lnTo>
                                <a:lnTo>
                                  <a:pt x="794" y="0"/>
                                </a:lnTo>
                                <a:lnTo>
                                  <a:pt x="812" y="0"/>
                                </a:lnTo>
                                <a:lnTo>
                                  <a:pt x="812" y="45"/>
                                </a:lnTo>
                                <a:lnTo>
                                  <a:pt x="803" y="45"/>
                                </a:lnTo>
                                <a:lnTo>
                                  <a:pt x="794" y="82"/>
                                </a:lnTo>
                                <a:lnTo>
                                  <a:pt x="758" y="82"/>
                                </a:lnTo>
                                <a:lnTo>
                                  <a:pt x="748" y="101"/>
                                </a:lnTo>
                                <a:lnTo>
                                  <a:pt x="731" y="101"/>
                                </a:lnTo>
                                <a:lnTo>
                                  <a:pt x="703" y="129"/>
                                </a:lnTo>
                                <a:lnTo>
                                  <a:pt x="630" y="174"/>
                                </a:lnTo>
                                <a:lnTo>
                                  <a:pt x="603" y="193"/>
                                </a:lnTo>
                                <a:lnTo>
                                  <a:pt x="603" y="211"/>
                                </a:lnTo>
                                <a:lnTo>
                                  <a:pt x="593" y="211"/>
                                </a:lnTo>
                                <a:lnTo>
                                  <a:pt x="584" y="256"/>
                                </a:lnTo>
                                <a:lnTo>
                                  <a:pt x="0" y="339"/>
                                </a:lnTo>
                                <a:lnTo>
                                  <a:pt x="9" y="293"/>
                                </a:lnTo>
                                <a:lnTo>
                                  <a:pt x="26" y="266"/>
                                </a:lnTo>
                                <a:lnTo>
                                  <a:pt x="26" y="248"/>
                                </a:lnTo>
                                <a:lnTo>
                                  <a:pt x="26" y="229"/>
                                </a:lnTo>
                                <a:lnTo>
                                  <a:pt x="45" y="193"/>
                                </a:lnTo>
                                <a:lnTo>
                                  <a:pt x="55" y="165"/>
                                </a:lnTo>
                                <a:lnTo>
                                  <a:pt x="55" y="147"/>
                                </a:lnTo>
                              </a:path>
                            </a:pathLst>
                          </a:custGeom>
                          <a:noFill/>
                          <a:ln w="12700" cap="rnd" cmpd="sng">
                            <a:solidFill>
                              <a:srgbClr val="114FFB"/>
                            </a:solidFill>
                            <a:prstDash val="sysDot"/>
                            <a:round/>
                            <a:headEnd/>
                            <a:tailEnd/>
                          </a:ln>
                          <a:effectLst/>
                        </p:spPr>
                        <p:txBody>
                          <a:bodyPr/>
                          <a:lstStyle/>
                          <a:p>
                            <a:endParaRPr lang="en-US"/>
                          </a:p>
                        </p:txBody>
                      </p:sp>
                      <p:sp>
                        <p:nvSpPr>
                          <p:cNvPr id="930867" name="Freeform 51"/>
                          <p:cNvSpPr>
                            <a:spLocks/>
                          </p:cNvSpPr>
                          <p:nvPr/>
                        </p:nvSpPr>
                        <p:spPr bwMode="auto">
                          <a:xfrm>
                            <a:off x="4133" y="3161"/>
                            <a:ext cx="896" cy="680"/>
                          </a:xfrm>
                          <a:custGeom>
                            <a:avLst/>
                            <a:gdLst/>
                            <a:ahLst/>
                            <a:cxnLst>
                              <a:cxn ang="0">
                                <a:pos x="0" y="73"/>
                              </a:cxn>
                              <a:cxn ang="0">
                                <a:pos x="274" y="27"/>
                              </a:cxn>
                              <a:cxn ang="0">
                                <a:pos x="293" y="73"/>
                              </a:cxn>
                              <a:cxn ang="0">
                                <a:pos x="566" y="37"/>
                              </a:cxn>
                              <a:cxn ang="0">
                                <a:pos x="585" y="73"/>
                              </a:cxn>
                              <a:cxn ang="0">
                                <a:pos x="603" y="37"/>
                              </a:cxn>
                              <a:cxn ang="0">
                                <a:pos x="585" y="0"/>
                              </a:cxn>
                              <a:cxn ang="0">
                                <a:pos x="612" y="0"/>
                              </a:cxn>
                              <a:cxn ang="0">
                                <a:pos x="621" y="9"/>
                              </a:cxn>
                              <a:cxn ang="0">
                                <a:pos x="658" y="0"/>
                              </a:cxn>
                              <a:cxn ang="0">
                                <a:pos x="658" y="37"/>
                              </a:cxn>
                              <a:cxn ang="0">
                                <a:pos x="667" y="64"/>
                              </a:cxn>
                              <a:cxn ang="0">
                                <a:pos x="704" y="128"/>
                              </a:cxn>
                              <a:cxn ang="0">
                                <a:pos x="785" y="229"/>
                              </a:cxn>
                              <a:cxn ang="0">
                                <a:pos x="767" y="238"/>
                              </a:cxn>
                              <a:cxn ang="0">
                                <a:pos x="749" y="220"/>
                              </a:cxn>
                              <a:cxn ang="0">
                                <a:pos x="758" y="266"/>
                              </a:cxn>
                              <a:cxn ang="0">
                                <a:pos x="849" y="395"/>
                              </a:cxn>
                              <a:cxn ang="0">
                                <a:pos x="877" y="440"/>
                              </a:cxn>
                              <a:cxn ang="0">
                                <a:pos x="895" y="486"/>
                              </a:cxn>
                              <a:cxn ang="0">
                                <a:pos x="886" y="578"/>
                              </a:cxn>
                              <a:cxn ang="0">
                                <a:pos x="867" y="642"/>
                              </a:cxn>
                              <a:cxn ang="0">
                                <a:pos x="821" y="670"/>
                              </a:cxn>
                              <a:cxn ang="0">
                                <a:pos x="804" y="679"/>
                              </a:cxn>
                              <a:cxn ang="0">
                                <a:pos x="785" y="660"/>
                              </a:cxn>
                              <a:cxn ang="0">
                                <a:pos x="776" y="633"/>
                              </a:cxn>
                              <a:cxn ang="0">
                                <a:pos x="730" y="587"/>
                              </a:cxn>
                              <a:cxn ang="0">
                                <a:pos x="694" y="568"/>
                              </a:cxn>
                              <a:cxn ang="0">
                                <a:pos x="676" y="532"/>
                              </a:cxn>
                              <a:cxn ang="0">
                                <a:pos x="658" y="468"/>
                              </a:cxn>
                              <a:cxn ang="0">
                                <a:pos x="639" y="468"/>
                              </a:cxn>
                              <a:cxn ang="0">
                                <a:pos x="648" y="496"/>
                              </a:cxn>
                              <a:cxn ang="0">
                                <a:pos x="594" y="431"/>
                              </a:cxn>
                              <a:cxn ang="0">
                                <a:pos x="603" y="395"/>
                              </a:cxn>
                              <a:cxn ang="0">
                                <a:pos x="585" y="385"/>
                              </a:cxn>
                              <a:cxn ang="0">
                                <a:pos x="566" y="376"/>
                              </a:cxn>
                              <a:cxn ang="0">
                                <a:pos x="566" y="284"/>
                              </a:cxn>
                              <a:cxn ang="0">
                                <a:pos x="548" y="220"/>
                              </a:cxn>
                              <a:cxn ang="0">
                                <a:pos x="511" y="220"/>
                              </a:cxn>
                              <a:cxn ang="0">
                                <a:pos x="493" y="193"/>
                              </a:cxn>
                              <a:cxn ang="0">
                                <a:pos x="457" y="165"/>
                              </a:cxn>
                              <a:cxn ang="0">
                                <a:pos x="402" y="128"/>
                              </a:cxn>
                              <a:cxn ang="0">
                                <a:pos x="365" y="128"/>
                              </a:cxn>
                              <a:cxn ang="0">
                                <a:pos x="347" y="165"/>
                              </a:cxn>
                              <a:cxn ang="0">
                                <a:pos x="301" y="184"/>
                              </a:cxn>
                              <a:cxn ang="0">
                                <a:pos x="293" y="202"/>
                              </a:cxn>
                              <a:cxn ang="0">
                                <a:pos x="265" y="202"/>
                              </a:cxn>
                              <a:cxn ang="0">
                                <a:pos x="265" y="174"/>
                              </a:cxn>
                              <a:cxn ang="0">
                                <a:pos x="192" y="147"/>
                              </a:cxn>
                              <a:cxn ang="0">
                                <a:pos x="146" y="137"/>
                              </a:cxn>
                              <a:cxn ang="0">
                                <a:pos x="165" y="119"/>
                              </a:cxn>
                              <a:cxn ang="0">
                                <a:pos x="137" y="119"/>
                              </a:cxn>
                              <a:cxn ang="0">
                                <a:pos x="110" y="137"/>
                              </a:cxn>
                              <a:cxn ang="0">
                                <a:pos x="73" y="147"/>
                              </a:cxn>
                              <a:cxn ang="0">
                                <a:pos x="27" y="165"/>
                              </a:cxn>
                              <a:cxn ang="0">
                                <a:pos x="37" y="119"/>
                              </a:cxn>
                              <a:cxn ang="0">
                                <a:pos x="37" y="110"/>
                              </a:cxn>
                              <a:cxn ang="0">
                                <a:pos x="9" y="101"/>
                              </a:cxn>
                              <a:cxn ang="0">
                                <a:pos x="0" y="73"/>
                              </a:cxn>
                            </a:cxnLst>
                            <a:rect l="0" t="0" r="r" b="b"/>
                            <a:pathLst>
                              <a:path w="896" h="680">
                                <a:moveTo>
                                  <a:pt x="0" y="73"/>
                                </a:moveTo>
                                <a:lnTo>
                                  <a:pt x="274" y="27"/>
                                </a:lnTo>
                                <a:lnTo>
                                  <a:pt x="293" y="73"/>
                                </a:lnTo>
                                <a:lnTo>
                                  <a:pt x="566" y="37"/>
                                </a:lnTo>
                                <a:lnTo>
                                  <a:pt x="585" y="73"/>
                                </a:lnTo>
                                <a:lnTo>
                                  <a:pt x="603" y="37"/>
                                </a:lnTo>
                                <a:lnTo>
                                  <a:pt x="585" y="0"/>
                                </a:lnTo>
                                <a:lnTo>
                                  <a:pt x="612" y="0"/>
                                </a:lnTo>
                                <a:lnTo>
                                  <a:pt x="621" y="9"/>
                                </a:lnTo>
                                <a:lnTo>
                                  <a:pt x="658" y="0"/>
                                </a:lnTo>
                                <a:lnTo>
                                  <a:pt x="658" y="37"/>
                                </a:lnTo>
                                <a:lnTo>
                                  <a:pt x="667" y="64"/>
                                </a:lnTo>
                                <a:lnTo>
                                  <a:pt x="704" y="128"/>
                                </a:lnTo>
                                <a:lnTo>
                                  <a:pt x="785" y="229"/>
                                </a:lnTo>
                                <a:lnTo>
                                  <a:pt x="767" y="238"/>
                                </a:lnTo>
                                <a:lnTo>
                                  <a:pt x="749" y="220"/>
                                </a:lnTo>
                                <a:lnTo>
                                  <a:pt x="758" y="266"/>
                                </a:lnTo>
                                <a:lnTo>
                                  <a:pt x="849" y="395"/>
                                </a:lnTo>
                                <a:lnTo>
                                  <a:pt x="877" y="440"/>
                                </a:lnTo>
                                <a:lnTo>
                                  <a:pt x="895" y="486"/>
                                </a:lnTo>
                                <a:lnTo>
                                  <a:pt x="886" y="578"/>
                                </a:lnTo>
                                <a:lnTo>
                                  <a:pt x="867" y="642"/>
                                </a:lnTo>
                                <a:lnTo>
                                  <a:pt x="821" y="670"/>
                                </a:lnTo>
                                <a:lnTo>
                                  <a:pt x="804" y="679"/>
                                </a:lnTo>
                                <a:lnTo>
                                  <a:pt x="785" y="660"/>
                                </a:lnTo>
                                <a:lnTo>
                                  <a:pt x="776" y="633"/>
                                </a:lnTo>
                                <a:lnTo>
                                  <a:pt x="730" y="587"/>
                                </a:lnTo>
                                <a:lnTo>
                                  <a:pt x="694" y="568"/>
                                </a:lnTo>
                                <a:lnTo>
                                  <a:pt x="676" y="532"/>
                                </a:lnTo>
                                <a:lnTo>
                                  <a:pt x="658" y="468"/>
                                </a:lnTo>
                                <a:lnTo>
                                  <a:pt x="639" y="468"/>
                                </a:lnTo>
                                <a:lnTo>
                                  <a:pt x="648" y="496"/>
                                </a:lnTo>
                                <a:lnTo>
                                  <a:pt x="594" y="431"/>
                                </a:lnTo>
                                <a:lnTo>
                                  <a:pt x="603" y="395"/>
                                </a:lnTo>
                                <a:lnTo>
                                  <a:pt x="585" y="385"/>
                                </a:lnTo>
                                <a:lnTo>
                                  <a:pt x="566" y="376"/>
                                </a:lnTo>
                                <a:lnTo>
                                  <a:pt x="566" y="284"/>
                                </a:lnTo>
                                <a:lnTo>
                                  <a:pt x="548" y="220"/>
                                </a:lnTo>
                                <a:lnTo>
                                  <a:pt x="511" y="220"/>
                                </a:lnTo>
                                <a:lnTo>
                                  <a:pt x="493" y="193"/>
                                </a:lnTo>
                                <a:lnTo>
                                  <a:pt x="457" y="165"/>
                                </a:lnTo>
                                <a:lnTo>
                                  <a:pt x="402" y="128"/>
                                </a:lnTo>
                                <a:lnTo>
                                  <a:pt x="365" y="128"/>
                                </a:lnTo>
                                <a:lnTo>
                                  <a:pt x="347" y="165"/>
                                </a:lnTo>
                                <a:lnTo>
                                  <a:pt x="301" y="184"/>
                                </a:lnTo>
                                <a:lnTo>
                                  <a:pt x="293" y="202"/>
                                </a:lnTo>
                                <a:lnTo>
                                  <a:pt x="265" y="202"/>
                                </a:lnTo>
                                <a:lnTo>
                                  <a:pt x="265" y="174"/>
                                </a:lnTo>
                                <a:lnTo>
                                  <a:pt x="192" y="147"/>
                                </a:lnTo>
                                <a:lnTo>
                                  <a:pt x="146" y="137"/>
                                </a:lnTo>
                                <a:lnTo>
                                  <a:pt x="165" y="119"/>
                                </a:lnTo>
                                <a:lnTo>
                                  <a:pt x="137" y="119"/>
                                </a:lnTo>
                                <a:lnTo>
                                  <a:pt x="110" y="137"/>
                                </a:lnTo>
                                <a:lnTo>
                                  <a:pt x="73" y="147"/>
                                </a:lnTo>
                                <a:lnTo>
                                  <a:pt x="27" y="165"/>
                                </a:lnTo>
                                <a:lnTo>
                                  <a:pt x="37" y="119"/>
                                </a:lnTo>
                                <a:lnTo>
                                  <a:pt x="37" y="110"/>
                                </a:lnTo>
                                <a:lnTo>
                                  <a:pt x="9" y="101"/>
                                </a:lnTo>
                                <a:lnTo>
                                  <a:pt x="0" y="73"/>
                                </a:lnTo>
                              </a:path>
                            </a:pathLst>
                          </a:custGeom>
                          <a:noFill/>
                          <a:ln w="12700" cap="rnd" cmpd="sng">
                            <a:solidFill>
                              <a:srgbClr val="114FFB"/>
                            </a:solidFill>
                            <a:prstDash val="sysDot"/>
                            <a:round/>
                            <a:headEnd/>
                            <a:tailEnd/>
                          </a:ln>
                          <a:effectLst/>
                        </p:spPr>
                        <p:txBody>
                          <a:bodyPr/>
                          <a:lstStyle/>
                          <a:p>
                            <a:endParaRPr lang="en-US"/>
                          </a:p>
                        </p:txBody>
                      </p:sp>
                    </p:grpSp>
                    <p:sp>
                      <p:nvSpPr>
                        <p:cNvPr id="930868" name="Freeform 52"/>
                        <p:cNvSpPr>
                          <a:spLocks/>
                        </p:cNvSpPr>
                        <p:nvPr/>
                      </p:nvSpPr>
                      <p:spPr bwMode="auto">
                        <a:xfrm>
                          <a:off x="1312" y="958"/>
                          <a:ext cx="594" cy="928"/>
                        </a:xfrm>
                        <a:custGeom>
                          <a:avLst/>
                          <a:gdLst/>
                          <a:ahLst/>
                          <a:cxnLst>
                            <a:cxn ang="0">
                              <a:pos x="192" y="0"/>
                            </a:cxn>
                            <a:cxn ang="0">
                              <a:pos x="264" y="9"/>
                            </a:cxn>
                            <a:cxn ang="0">
                              <a:pos x="237" y="119"/>
                            </a:cxn>
                            <a:cxn ang="0">
                              <a:pos x="255" y="183"/>
                            </a:cxn>
                            <a:cxn ang="0">
                              <a:pos x="246" y="211"/>
                            </a:cxn>
                            <a:cxn ang="0">
                              <a:pos x="292" y="238"/>
                            </a:cxn>
                            <a:cxn ang="0">
                              <a:pos x="310" y="303"/>
                            </a:cxn>
                            <a:cxn ang="0">
                              <a:pos x="347" y="321"/>
                            </a:cxn>
                            <a:cxn ang="0">
                              <a:pos x="329" y="385"/>
                            </a:cxn>
                            <a:cxn ang="0">
                              <a:pos x="301" y="440"/>
                            </a:cxn>
                            <a:cxn ang="0">
                              <a:pos x="319" y="459"/>
                            </a:cxn>
                            <a:cxn ang="0">
                              <a:pos x="355" y="431"/>
                            </a:cxn>
                            <a:cxn ang="0">
                              <a:pos x="374" y="459"/>
                            </a:cxn>
                            <a:cxn ang="0">
                              <a:pos x="393" y="523"/>
                            </a:cxn>
                            <a:cxn ang="0">
                              <a:pos x="393" y="560"/>
                            </a:cxn>
                            <a:cxn ang="0">
                              <a:pos x="411" y="569"/>
                            </a:cxn>
                            <a:cxn ang="0">
                              <a:pos x="411" y="624"/>
                            </a:cxn>
                            <a:cxn ang="0">
                              <a:pos x="475" y="615"/>
                            </a:cxn>
                            <a:cxn ang="0">
                              <a:pos x="529" y="606"/>
                            </a:cxn>
                            <a:cxn ang="0">
                              <a:pos x="557" y="624"/>
                            </a:cxn>
                            <a:cxn ang="0">
                              <a:pos x="566" y="587"/>
                            </a:cxn>
                            <a:cxn ang="0">
                              <a:pos x="593" y="624"/>
                            </a:cxn>
                            <a:cxn ang="0">
                              <a:pos x="539" y="927"/>
                            </a:cxn>
                            <a:cxn ang="0">
                              <a:pos x="0" y="844"/>
                            </a:cxn>
                            <a:cxn ang="0">
                              <a:pos x="36" y="642"/>
                            </a:cxn>
                            <a:cxn ang="0">
                              <a:pos x="27" y="624"/>
                            </a:cxn>
                            <a:cxn ang="0">
                              <a:pos x="64" y="615"/>
                            </a:cxn>
                            <a:cxn ang="0">
                              <a:pos x="64" y="579"/>
                            </a:cxn>
                            <a:cxn ang="0">
                              <a:pos x="36" y="569"/>
                            </a:cxn>
                            <a:cxn ang="0">
                              <a:pos x="45" y="532"/>
                            </a:cxn>
                            <a:cxn ang="0">
                              <a:pos x="91" y="495"/>
                            </a:cxn>
                            <a:cxn ang="0">
                              <a:pos x="136" y="422"/>
                            </a:cxn>
                            <a:cxn ang="0">
                              <a:pos x="146" y="385"/>
                            </a:cxn>
                            <a:cxn ang="0">
                              <a:pos x="110" y="348"/>
                            </a:cxn>
                            <a:cxn ang="0">
                              <a:pos x="118" y="312"/>
                            </a:cxn>
                            <a:cxn ang="0">
                              <a:pos x="118" y="275"/>
                            </a:cxn>
                            <a:cxn ang="0">
                              <a:pos x="192" y="0"/>
                            </a:cxn>
                          </a:cxnLst>
                          <a:rect l="0" t="0" r="r" b="b"/>
                          <a:pathLst>
                            <a:path w="594" h="928">
                              <a:moveTo>
                                <a:pt x="192" y="0"/>
                              </a:moveTo>
                              <a:lnTo>
                                <a:pt x="264" y="9"/>
                              </a:lnTo>
                              <a:lnTo>
                                <a:pt x="237" y="119"/>
                              </a:lnTo>
                              <a:lnTo>
                                <a:pt x="255" y="183"/>
                              </a:lnTo>
                              <a:lnTo>
                                <a:pt x="246" y="211"/>
                              </a:lnTo>
                              <a:lnTo>
                                <a:pt x="292" y="238"/>
                              </a:lnTo>
                              <a:lnTo>
                                <a:pt x="310" y="303"/>
                              </a:lnTo>
                              <a:lnTo>
                                <a:pt x="347" y="321"/>
                              </a:lnTo>
                              <a:lnTo>
                                <a:pt x="329" y="385"/>
                              </a:lnTo>
                              <a:lnTo>
                                <a:pt x="301" y="440"/>
                              </a:lnTo>
                              <a:lnTo>
                                <a:pt x="319" y="459"/>
                              </a:lnTo>
                              <a:lnTo>
                                <a:pt x="355" y="431"/>
                              </a:lnTo>
                              <a:lnTo>
                                <a:pt x="374" y="459"/>
                              </a:lnTo>
                              <a:lnTo>
                                <a:pt x="393" y="523"/>
                              </a:lnTo>
                              <a:lnTo>
                                <a:pt x="393" y="560"/>
                              </a:lnTo>
                              <a:lnTo>
                                <a:pt x="411" y="569"/>
                              </a:lnTo>
                              <a:lnTo>
                                <a:pt x="411" y="624"/>
                              </a:lnTo>
                              <a:lnTo>
                                <a:pt x="475" y="615"/>
                              </a:lnTo>
                              <a:lnTo>
                                <a:pt x="529" y="606"/>
                              </a:lnTo>
                              <a:lnTo>
                                <a:pt x="557" y="624"/>
                              </a:lnTo>
                              <a:lnTo>
                                <a:pt x="566" y="587"/>
                              </a:lnTo>
                              <a:lnTo>
                                <a:pt x="593" y="624"/>
                              </a:lnTo>
                              <a:lnTo>
                                <a:pt x="539" y="927"/>
                              </a:lnTo>
                              <a:lnTo>
                                <a:pt x="0" y="844"/>
                              </a:lnTo>
                              <a:lnTo>
                                <a:pt x="36" y="642"/>
                              </a:lnTo>
                              <a:lnTo>
                                <a:pt x="27" y="624"/>
                              </a:lnTo>
                              <a:lnTo>
                                <a:pt x="64" y="615"/>
                              </a:lnTo>
                              <a:lnTo>
                                <a:pt x="64" y="579"/>
                              </a:lnTo>
                              <a:lnTo>
                                <a:pt x="36" y="569"/>
                              </a:lnTo>
                              <a:lnTo>
                                <a:pt x="45" y="532"/>
                              </a:lnTo>
                              <a:lnTo>
                                <a:pt x="91" y="495"/>
                              </a:lnTo>
                              <a:lnTo>
                                <a:pt x="136" y="422"/>
                              </a:lnTo>
                              <a:lnTo>
                                <a:pt x="146" y="385"/>
                              </a:lnTo>
                              <a:lnTo>
                                <a:pt x="110" y="348"/>
                              </a:lnTo>
                              <a:lnTo>
                                <a:pt x="118" y="312"/>
                              </a:lnTo>
                              <a:lnTo>
                                <a:pt x="118" y="275"/>
                              </a:lnTo>
                              <a:lnTo>
                                <a:pt x="192" y="0"/>
                              </a:lnTo>
                            </a:path>
                          </a:pathLst>
                        </a:custGeom>
                        <a:noFill/>
                        <a:ln w="12700" cap="rnd" cmpd="sng">
                          <a:solidFill>
                            <a:srgbClr val="114FFB"/>
                          </a:solidFill>
                          <a:prstDash val="sysDot"/>
                          <a:round/>
                          <a:headEnd/>
                          <a:tailEnd/>
                        </a:ln>
                        <a:effectLst/>
                      </p:spPr>
                      <p:txBody>
                        <a:bodyPr/>
                        <a:lstStyle/>
                        <a:p>
                          <a:endParaRPr lang="en-US"/>
                        </a:p>
                      </p:txBody>
                    </p:sp>
                    <p:sp>
                      <p:nvSpPr>
                        <p:cNvPr id="930869" name="Freeform 53"/>
                        <p:cNvSpPr>
                          <a:spLocks/>
                        </p:cNvSpPr>
                        <p:nvPr/>
                      </p:nvSpPr>
                      <p:spPr bwMode="auto">
                        <a:xfrm>
                          <a:off x="2663" y="2197"/>
                          <a:ext cx="716" cy="371"/>
                        </a:xfrm>
                        <a:custGeom>
                          <a:avLst/>
                          <a:gdLst/>
                          <a:ahLst/>
                          <a:cxnLst>
                            <a:cxn ang="0">
                              <a:pos x="10" y="0"/>
                            </a:cxn>
                            <a:cxn ang="0">
                              <a:pos x="634" y="0"/>
                            </a:cxn>
                            <a:cxn ang="0">
                              <a:pos x="643" y="19"/>
                            </a:cxn>
                            <a:cxn ang="0">
                              <a:pos x="669" y="19"/>
                            </a:cxn>
                            <a:cxn ang="0">
                              <a:pos x="669" y="35"/>
                            </a:cxn>
                            <a:cxn ang="0">
                              <a:pos x="652" y="45"/>
                            </a:cxn>
                            <a:cxn ang="0">
                              <a:pos x="706" y="108"/>
                            </a:cxn>
                            <a:cxn ang="0">
                              <a:pos x="715" y="362"/>
                            </a:cxn>
                            <a:cxn ang="0">
                              <a:pos x="0" y="370"/>
                            </a:cxn>
                            <a:cxn ang="0">
                              <a:pos x="10" y="0"/>
                            </a:cxn>
                          </a:cxnLst>
                          <a:rect l="0" t="0" r="r" b="b"/>
                          <a:pathLst>
                            <a:path w="716" h="371">
                              <a:moveTo>
                                <a:pt x="10" y="0"/>
                              </a:moveTo>
                              <a:lnTo>
                                <a:pt x="634" y="0"/>
                              </a:lnTo>
                              <a:lnTo>
                                <a:pt x="643" y="19"/>
                              </a:lnTo>
                              <a:lnTo>
                                <a:pt x="669" y="19"/>
                              </a:lnTo>
                              <a:lnTo>
                                <a:pt x="669" y="35"/>
                              </a:lnTo>
                              <a:lnTo>
                                <a:pt x="652" y="45"/>
                              </a:lnTo>
                              <a:lnTo>
                                <a:pt x="706" y="108"/>
                              </a:lnTo>
                              <a:lnTo>
                                <a:pt x="715" y="362"/>
                              </a:lnTo>
                              <a:lnTo>
                                <a:pt x="0" y="370"/>
                              </a:lnTo>
                              <a:lnTo>
                                <a:pt x="10" y="0"/>
                              </a:lnTo>
                            </a:path>
                          </a:pathLst>
                        </a:custGeom>
                        <a:noFill/>
                        <a:ln w="12700" cap="rnd" cmpd="sng">
                          <a:solidFill>
                            <a:srgbClr val="114FFB"/>
                          </a:solidFill>
                          <a:prstDash val="sysDot"/>
                          <a:round/>
                          <a:headEnd/>
                          <a:tailEnd/>
                        </a:ln>
                        <a:effectLst/>
                      </p:spPr>
                      <p:txBody>
                        <a:bodyPr/>
                        <a:lstStyle/>
                        <a:p>
                          <a:endParaRPr lang="en-US"/>
                        </a:p>
                      </p:txBody>
                    </p:sp>
                    <p:sp>
                      <p:nvSpPr>
                        <p:cNvPr id="930870" name="Freeform 54"/>
                        <p:cNvSpPr>
                          <a:spLocks/>
                        </p:cNvSpPr>
                        <p:nvPr/>
                      </p:nvSpPr>
                      <p:spPr bwMode="auto">
                        <a:xfrm>
                          <a:off x="2571" y="2565"/>
                          <a:ext cx="859" cy="422"/>
                        </a:xfrm>
                        <a:custGeom>
                          <a:avLst/>
                          <a:gdLst/>
                          <a:ahLst/>
                          <a:cxnLst>
                            <a:cxn ang="0">
                              <a:pos x="0" y="8"/>
                            </a:cxn>
                            <a:cxn ang="0">
                              <a:pos x="813" y="0"/>
                            </a:cxn>
                            <a:cxn ang="0">
                              <a:pos x="822" y="64"/>
                            </a:cxn>
                            <a:cxn ang="0">
                              <a:pos x="840" y="146"/>
                            </a:cxn>
                            <a:cxn ang="0">
                              <a:pos x="850" y="210"/>
                            </a:cxn>
                            <a:cxn ang="0">
                              <a:pos x="858" y="421"/>
                            </a:cxn>
                            <a:cxn ang="0">
                              <a:pos x="813" y="403"/>
                            </a:cxn>
                            <a:cxn ang="0">
                              <a:pos x="786" y="384"/>
                            </a:cxn>
                            <a:cxn ang="0">
                              <a:pos x="712" y="403"/>
                            </a:cxn>
                            <a:cxn ang="0">
                              <a:pos x="694" y="403"/>
                            </a:cxn>
                            <a:cxn ang="0">
                              <a:pos x="666" y="412"/>
                            </a:cxn>
                            <a:cxn ang="0">
                              <a:pos x="603" y="384"/>
                            </a:cxn>
                            <a:cxn ang="0">
                              <a:pos x="584" y="403"/>
                            </a:cxn>
                            <a:cxn ang="0">
                              <a:pos x="531" y="394"/>
                            </a:cxn>
                            <a:cxn ang="0">
                              <a:pos x="503" y="394"/>
                            </a:cxn>
                            <a:cxn ang="0">
                              <a:pos x="494" y="366"/>
                            </a:cxn>
                            <a:cxn ang="0">
                              <a:pos x="476" y="366"/>
                            </a:cxn>
                            <a:cxn ang="0">
                              <a:pos x="394" y="357"/>
                            </a:cxn>
                            <a:cxn ang="0">
                              <a:pos x="366" y="329"/>
                            </a:cxn>
                            <a:cxn ang="0">
                              <a:pos x="330" y="339"/>
                            </a:cxn>
                            <a:cxn ang="0">
                              <a:pos x="303" y="311"/>
                            </a:cxn>
                            <a:cxn ang="0">
                              <a:pos x="293" y="311"/>
                            </a:cxn>
                            <a:cxn ang="0">
                              <a:pos x="293" y="72"/>
                            </a:cxn>
                            <a:cxn ang="0">
                              <a:pos x="0" y="72"/>
                            </a:cxn>
                            <a:cxn ang="0">
                              <a:pos x="0" y="8"/>
                            </a:cxn>
                          </a:cxnLst>
                          <a:rect l="0" t="0" r="r" b="b"/>
                          <a:pathLst>
                            <a:path w="859" h="422">
                              <a:moveTo>
                                <a:pt x="0" y="8"/>
                              </a:moveTo>
                              <a:lnTo>
                                <a:pt x="813" y="0"/>
                              </a:lnTo>
                              <a:lnTo>
                                <a:pt x="822" y="64"/>
                              </a:lnTo>
                              <a:lnTo>
                                <a:pt x="840" y="146"/>
                              </a:lnTo>
                              <a:lnTo>
                                <a:pt x="850" y="210"/>
                              </a:lnTo>
                              <a:lnTo>
                                <a:pt x="858" y="421"/>
                              </a:lnTo>
                              <a:lnTo>
                                <a:pt x="813" y="403"/>
                              </a:lnTo>
                              <a:lnTo>
                                <a:pt x="786" y="384"/>
                              </a:lnTo>
                              <a:lnTo>
                                <a:pt x="712" y="403"/>
                              </a:lnTo>
                              <a:lnTo>
                                <a:pt x="694" y="403"/>
                              </a:lnTo>
                              <a:lnTo>
                                <a:pt x="666" y="412"/>
                              </a:lnTo>
                              <a:lnTo>
                                <a:pt x="603" y="384"/>
                              </a:lnTo>
                              <a:lnTo>
                                <a:pt x="584" y="403"/>
                              </a:lnTo>
                              <a:lnTo>
                                <a:pt x="531" y="394"/>
                              </a:lnTo>
                              <a:lnTo>
                                <a:pt x="503" y="394"/>
                              </a:lnTo>
                              <a:lnTo>
                                <a:pt x="494" y="366"/>
                              </a:lnTo>
                              <a:lnTo>
                                <a:pt x="476" y="366"/>
                              </a:lnTo>
                              <a:lnTo>
                                <a:pt x="394" y="357"/>
                              </a:lnTo>
                              <a:lnTo>
                                <a:pt x="366" y="329"/>
                              </a:lnTo>
                              <a:lnTo>
                                <a:pt x="330" y="339"/>
                              </a:lnTo>
                              <a:lnTo>
                                <a:pt x="303" y="311"/>
                              </a:lnTo>
                              <a:lnTo>
                                <a:pt x="293" y="311"/>
                              </a:lnTo>
                              <a:lnTo>
                                <a:pt x="293" y="72"/>
                              </a:lnTo>
                              <a:lnTo>
                                <a:pt x="0" y="72"/>
                              </a:lnTo>
                              <a:lnTo>
                                <a:pt x="0" y="8"/>
                              </a:lnTo>
                            </a:path>
                          </a:pathLst>
                        </a:custGeom>
                        <a:noFill/>
                        <a:ln w="12700" cap="rnd" cmpd="sng">
                          <a:solidFill>
                            <a:srgbClr val="114FFB"/>
                          </a:solidFill>
                          <a:prstDash val="sysDot"/>
                          <a:round/>
                          <a:headEnd/>
                          <a:tailEnd/>
                        </a:ln>
                        <a:effectLst/>
                      </p:spPr>
                      <p:txBody>
                        <a:bodyPr/>
                        <a:lstStyle/>
                        <a:p>
                          <a:endParaRPr lang="en-US"/>
                        </a:p>
                      </p:txBody>
                    </p:sp>
                    <p:sp>
                      <p:nvSpPr>
                        <p:cNvPr id="930871" name="Freeform 55"/>
                        <p:cNvSpPr>
                          <a:spLocks/>
                        </p:cNvSpPr>
                        <p:nvPr/>
                      </p:nvSpPr>
                      <p:spPr bwMode="auto">
                        <a:xfrm>
                          <a:off x="3265" y="2096"/>
                          <a:ext cx="641" cy="551"/>
                        </a:xfrm>
                        <a:custGeom>
                          <a:avLst/>
                          <a:gdLst/>
                          <a:ahLst/>
                          <a:cxnLst>
                            <a:cxn ang="0">
                              <a:pos x="0" y="19"/>
                            </a:cxn>
                            <a:cxn ang="0">
                              <a:pos x="347" y="0"/>
                            </a:cxn>
                            <a:cxn ang="0">
                              <a:pos x="375" y="19"/>
                            </a:cxn>
                            <a:cxn ang="0">
                              <a:pos x="375" y="65"/>
                            </a:cxn>
                            <a:cxn ang="0">
                              <a:pos x="411" y="129"/>
                            </a:cxn>
                            <a:cxn ang="0">
                              <a:pos x="466" y="175"/>
                            </a:cxn>
                            <a:cxn ang="0">
                              <a:pos x="466" y="202"/>
                            </a:cxn>
                            <a:cxn ang="0">
                              <a:pos x="503" y="193"/>
                            </a:cxn>
                            <a:cxn ang="0">
                              <a:pos x="520" y="202"/>
                            </a:cxn>
                            <a:cxn ang="0">
                              <a:pos x="530" y="230"/>
                            </a:cxn>
                            <a:cxn ang="0">
                              <a:pos x="503" y="267"/>
                            </a:cxn>
                            <a:cxn ang="0">
                              <a:pos x="557" y="322"/>
                            </a:cxn>
                            <a:cxn ang="0">
                              <a:pos x="594" y="339"/>
                            </a:cxn>
                            <a:cxn ang="0">
                              <a:pos x="613" y="377"/>
                            </a:cxn>
                            <a:cxn ang="0">
                              <a:pos x="594" y="395"/>
                            </a:cxn>
                            <a:cxn ang="0">
                              <a:pos x="640" y="422"/>
                            </a:cxn>
                            <a:cxn ang="0">
                              <a:pos x="640" y="469"/>
                            </a:cxn>
                            <a:cxn ang="0">
                              <a:pos x="621" y="487"/>
                            </a:cxn>
                            <a:cxn ang="0">
                              <a:pos x="594" y="550"/>
                            </a:cxn>
                            <a:cxn ang="0">
                              <a:pos x="548" y="550"/>
                            </a:cxn>
                            <a:cxn ang="0">
                              <a:pos x="557" y="514"/>
                            </a:cxn>
                            <a:cxn ang="0">
                              <a:pos x="548" y="496"/>
                            </a:cxn>
                            <a:cxn ang="0">
                              <a:pos x="119" y="533"/>
                            </a:cxn>
                            <a:cxn ang="0">
                              <a:pos x="101" y="211"/>
                            </a:cxn>
                            <a:cxn ang="0">
                              <a:pos x="55" y="147"/>
                            </a:cxn>
                            <a:cxn ang="0">
                              <a:pos x="73" y="129"/>
                            </a:cxn>
                            <a:cxn ang="0">
                              <a:pos x="73" y="110"/>
                            </a:cxn>
                            <a:cxn ang="0">
                              <a:pos x="55" y="120"/>
                            </a:cxn>
                            <a:cxn ang="0">
                              <a:pos x="10" y="55"/>
                            </a:cxn>
                            <a:cxn ang="0">
                              <a:pos x="0" y="19"/>
                            </a:cxn>
                          </a:cxnLst>
                          <a:rect l="0" t="0" r="r" b="b"/>
                          <a:pathLst>
                            <a:path w="641" h="551">
                              <a:moveTo>
                                <a:pt x="0" y="19"/>
                              </a:moveTo>
                              <a:lnTo>
                                <a:pt x="347" y="0"/>
                              </a:lnTo>
                              <a:lnTo>
                                <a:pt x="375" y="19"/>
                              </a:lnTo>
                              <a:lnTo>
                                <a:pt x="375" y="65"/>
                              </a:lnTo>
                              <a:lnTo>
                                <a:pt x="411" y="129"/>
                              </a:lnTo>
                              <a:lnTo>
                                <a:pt x="466" y="175"/>
                              </a:lnTo>
                              <a:lnTo>
                                <a:pt x="466" y="202"/>
                              </a:lnTo>
                              <a:lnTo>
                                <a:pt x="503" y="193"/>
                              </a:lnTo>
                              <a:lnTo>
                                <a:pt x="520" y="202"/>
                              </a:lnTo>
                              <a:lnTo>
                                <a:pt x="530" y="230"/>
                              </a:lnTo>
                              <a:lnTo>
                                <a:pt x="503" y="267"/>
                              </a:lnTo>
                              <a:lnTo>
                                <a:pt x="557" y="322"/>
                              </a:lnTo>
                              <a:lnTo>
                                <a:pt x="594" y="339"/>
                              </a:lnTo>
                              <a:lnTo>
                                <a:pt x="613" y="377"/>
                              </a:lnTo>
                              <a:lnTo>
                                <a:pt x="594" y="395"/>
                              </a:lnTo>
                              <a:lnTo>
                                <a:pt x="640" y="422"/>
                              </a:lnTo>
                              <a:lnTo>
                                <a:pt x="640" y="469"/>
                              </a:lnTo>
                              <a:lnTo>
                                <a:pt x="621" y="487"/>
                              </a:lnTo>
                              <a:lnTo>
                                <a:pt x="594" y="550"/>
                              </a:lnTo>
                              <a:lnTo>
                                <a:pt x="548" y="550"/>
                              </a:lnTo>
                              <a:lnTo>
                                <a:pt x="557" y="514"/>
                              </a:lnTo>
                              <a:lnTo>
                                <a:pt x="548" y="496"/>
                              </a:lnTo>
                              <a:lnTo>
                                <a:pt x="119" y="533"/>
                              </a:lnTo>
                              <a:lnTo>
                                <a:pt x="101" y="211"/>
                              </a:lnTo>
                              <a:lnTo>
                                <a:pt x="55" y="147"/>
                              </a:lnTo>
                              <a:lnTo>
                                <a:pt x="73" y="129"/>
                              </a:lnTo>
                              <a:lnTo>
                                <a:pt x="73" y="110"/>
                              </a:lnTo>
                              <a:lnTo>
                                <a:pt x="55" y="120"/>
                              </a:lnTo>
                              <a:lnTo>
                                <a:pt x="10" y="55"/>
                              </a:lnTo>
                              <a:lnTo>
                                <a:pt x="0" y="19"/>
                              </a:lnTo>
                            </a:path>
                          </a:pathLst>
                        </a:custGeom>
                        <a:noFill/>
                        <a:ln w="12700" cap="rnd" cmpd="sng">
                          <a:solidFill>
                            <a:srgbClr val="114FFB"/>
                          </a:solidFill>
                          <a:prstDash val="sysDot"/>
                          <a:round/>
                          <a:headEnd/>
                          <a:tailEnd/>
                        </a:ln>
                        <a:effectLst/>
                      </p:spPr>
                      <p:txBody>
                        <a:bodyPr/>
                        <a:lstStyle/>
                        <a:p>
                          <a:endParaRPr lang="en-US"/>
                        </a:p>
                      </p:txBody>
                    </p:sp>
                    <p:sp>
                      <p:nvSpPr>
                        <p:cNvPr id="930872" name="Freeform 56"/>
                        <p:cNvSpPr>
                          <a:spLocks/>
                        </p:cNvSpPr>
                        <p:nvPr/>
                      </p:nvSpPr>
                      <p:spPr bwMode="auto">
                        <a:xfrm>
                          <a:off x="3886" y="2188"/>
                          <a:ext cx="696" cy="396"/>
                        </a:xfrm>
                        <a:custGeom>
                          <a:avLst/>
                          <a:gdLst/>
                          <a:ahLst/>
                          <a:cxnLst>
                            <a:cxn ang="0">
                              <a:pos x="0" y="395"/>
                            </a:cxn>
                            <a:cxn ang="0">
                              <a:pos x="28" y="358"/>
                            </a:cxn>
                            <a:cxn ang="0">
                              <a:pos x="19" y="321"/>
                            </a:cxn>
                            <a:cxn ang="0">
                              <a:pos x="37" y="303"/>
                            </a:cxn>
                            <a:cxn ang="0">
                              <a:pos x="83" y="311"/>
                            </a:cxn>
                            <a:cxn ang="0">
                              <a:pos x="74" y="266"/>
                            </a:cxn>
                            <a:cxn ang="0">
                              <a:pos x="119" y="247"/>
                            </a:cxn>
                            <a:cxn ang="0">
                              <a:pos x="101" y="230"/>
                            </a:cxn>
                            <a:cxn ang="0">
                              <a:pos x="110" y="211"/>
                            </a:cxn>
                            <a:cxn ang="0">
                              <a:pos x="137" y="193"/>
                            </a:cxn>
                            <a:cxn ang="0">
                              <a:pos x="164" y="183"/>
                            </a:cxn>
                            <a:cxn ang="0">
                              <a:pos x="210" y="202"/>
                            </a:cxn>
                            <a:cxn ang="0">
                              <a:pos x="229" y="165"/>
                            </a:cxn>
                            <a:cxn ang="0">
                              <a:pos x="256" y="183"/>
                            </a:cxn>
                            <a:cxn ang="0">
                              <a:pos x="274" y="147"/>
                            </a:cxn>
                            <a:cxn ang="0">
                              <a:pos x="293" y="156"/>
                            </a:cxn>
                            <a:cxn ang="0">
                              <a:pos x="311" y="147"/>
                            </a:cxn>
                            <a:cxn ang="0">
                              <a:pos x="311" y="119"/>
                            </a:cxn>
                            <a:cxn ang="0">
                              <a:pos x="338" y="83"/>
                            </a:cxn>
                            <a:cxn ang="0">
                              <a:pos x="338" y="55"/>
                            </a:cxn>
                            <a:cxn ang="0">
                              <a:pos x="366" y="45"/>
                            </a:cxn>
                            <a:cxn ang="0">
                              <a:pos x="402" y="36"/>
                            </a:cxn>
                            <a:cxn ang="0">
                              <a:pos x="402" y="9"/>
                            </a:cxn>
                            <a:cxn ang="0">
                              <a:pos x="430" y="0"/>
                            </a:cxn>
                            <a:cxn ang="0">
                              <a:pos x="457" y="28"/>
                            </a:cxn>
                            <a:cxn ang="0">
                              <a:pos x="494" y="36"/>
                            </a:cxn>
                            <a:cxn ang="0">
                              <a:pos x="540" y="36"/>
                            </a:cxn>
                            <a:cxn ang="0">
                              <a:pos x="576" y="28"/>
                            </a:cxn>
                            <a:cxn ang="0">
                              <a:pos x="622" y="45"/>
                            </a:cxn>
                            <a:cxn ang="0">
                              <a:pos x="622" y="83"/>
                            </a:cxn>
                            <a:cxn ang="0">
                              <a:pos x="649" y="129"/>
                            </a:cxn>
                            <a:cxn ang="0">
                              <a:pos x="695" y="147"/>
                            </a:cxn>
                            <a:cxn ang="0">
                              <a:pos x="649" y="220"/>
                            </a:cxn>
                            <a:cxn ang="0">
                              <a:pos x="548" y="293"/>
                            </a:cxn>
                            <a:cxn ang="0">
                              <a:pos x="374" y="330"/>
                            </a:cxn>
                            <a:cxn ang="0">
                              <a:pos x="338" y="330"/>
                            </a:cxn>
                            <a:cxn ang="0">
                              <a:pos x="284" y="339"/>
                            </a:cxn>
                            <a:cxn ang="0">
                              <a:pos x="284" y="349"/>
                            </a:cxn>
                            <a:cxn ang="0">
                              <a:pos x="265" y="339"/>
                            </a:cxn>
                            <a:cxn ang="0">
                              <a:pos x="164" y="358"/>
                            </a:cxn>
                            <a:cxn ang="0">
                              <a:pos x="128" y="358"/>
                            </a:cxn>
                            <a:cxn ang="0">
                              <a:pos x="137" y="377"/>
                            </a:cxn>
                            <a:cxn ang="0">
                              <a:pos x="0" y="395"/>
                            </a:cxn>
                          </a:cxnLst>
                          <a:rect l="0" t="0" r="r" b="b"/>
                          <a:pathLst>
                            <a:path w="696" h="396">
                              <a:moveTo>
                                <a:pt x="0" y="395"/>
                              </a:moveTo>
                              <a:lnTo>
                                <a:pt x="28" y="358"/>
                              </a:lnTo>
                              <a:lnTo>
                                <a:pt x="19" y="321"/>
                              </a:lnTo>
                              <a:lnTo>
                                <a:pt x="37" y="303"/>
                              </a:lnTo>
                              <a:lnTo>
                                <a:pt x="83" y="311"/>
                              </a:lnTo>
                              <a:lnTo>
                                <a:pt x="74" y="266"/>
                              </a:lnTo>
                              <a:lnTo>
                                <a:pt x="119" y="247"/>
                              </a:lnTo>
                              <a:lnTo>
                                <a:pt x="101" y="230"/>
                              </a:lnTo>
                              <a:lnTo>
                                <a:pt x="110" y="211"/>
                              </a:lnTo>
                              <a:lnTo>
                                <a:pt x="137" y="193"/>
                              </a:lnTo>
                              <a:lnTo>
                                <a:pt x="164" y="183"/>
                              </a:lnTo>
                              <a:lnTo>
                                <a:pt x="210" y="202"/>
                              </a:lnTo>
                              <a:lnTo>
                                <a:pt x="229" y="165"/>
                              </a:lnTo>
                              <a:lnTo>
                                <a:pt x="256" y="183"/>
                              </a:lnTo>
                              <a:lnTo>
                                <a:pt x="274" y="147"/>
                              </a:lnTo>
                              <a:lnTo>
                                <a:pt x="293" y="156"/>
                              </a:lnTo>
                              <a:lnTo>
                                <a:pt x="311" y="147"/>
                              </a:lnTo>
                              <a:lnTo>
                                <a:pt x="311" y="119"/>
                              </a:lnTo>
                              <a:lnTo>
                                <a:pt x="338" y="83"/>
                              </a:lnTo>
                              <a:lnTo>
                                <a:pt x="338" y="55"/>
                              </a:lnTo>
                              <a:lnTo>
                                <a:pt x="366" y="45"/>
                              </a:lnTo>
                              <a:lnTo>
                                <a:pt x="402" y="36"/>
                              </a:lnTo>
                              <a:lnTo>
                                <a:pt x="402" y="9"/>
                              </a:lnTo>
                              <a:lnTo>
                                <a:pt x="430" y="0"/>
                              </a:lnTo>
                              <a:lnTo>
                                <a:pt x="457" y="28"/>
                              </a:lnTo>
                              <a:lnTo>
                                <a:pt x="494" y="36"/>
                              </a:lnTo>
                              <a:lnTo>
                                <a:pt x="540" y="36"/>
                              </a:lnTo>
                              <a:lnTo>
                                <a:pt x="576" y="28"/>
                              </a:lnTo>
                              <a:lnTo>
                                <a:pt x="622" y="45"/>
                              </a:lnTo>
                              <a:lnTo>
                                <a:pt x="622" y="83"/>
                              </a:lnTo>
                              <a:lnTo>
                                <a:pt x="649" y="129"/>
                              </a:lnTo>
                              <a:lnTo>
                                <a:pt x="695" y="147"/>
                              </a:lnTo>
                              <a:lnTo>
                                <a:pt x="649" y="220"/>
                              </a:lnTo>
                              <a:lnTo>
                                <a:pt x="548" y="293"/>
                              </a:lnTo>
                              <a:lnTo>
                                <a:pt x="374" y="330"/>
                              </a:lnTo>
                              <a:lnTo>
                                <a:pt x="338" y="330"/>
                              </a:lnTo>
                              <a:lnTo>
                                <a:pt x="284" y="339"/>
                              </a:lnTo>
                              <a:lnTo>
                                <a:pt x="284" y="349"/>
                              </a:lnTo>
                              <a:lnTo>
                                <a:pt x="265" y="339"/>
                              </a:lnTo>
                              <a:lnTo>
                                <a:pt x="164" y="358"/>
                              </a:lnTo>
                              <a:lnTo>
                                <a:pt x="128" y="358"/>
                              </a:lnTo>
                              <a:lnTo>
                                <a:pt x="137" y="377"/>
                              </a:lnTo>
                              <a:lnTo>
                                <a:pt x="0" y="395"/>
                              </a:lnTo>
                            </a:path>
                          </a:pathLst>
                        </a:custGeom>
                        <a:noFill/>
                        <a:ln w="12700" cap="rnd" cmpd="sng">
                          <a:solidFill>
                            <a:srgbClr val="114FFB"/>
                          </a:solidFill>
                          <a:prstDash val="sysDot"/>
                          <a:round/>
                          <a:headEnd/>
                          <a:tailEnd/>
                        </a:ln>
                        <a:effectLst/>
                      </p:spPr>
                      <p:txBody>
                        <a:bodyPr/>
                        <a:lstStyle/>
                        <a:p>
                          <a:endParaRPr lang="en-US"/>
                        </a:p>
                      </p:txBody>
                    </p:sp>
                  </p:grpSp>
                  <p:sp>
                    <p:nvSpPr>
                      <p:cNvPr id="930873" name="Freeform 57"/>
                      <p:cNvSpPr>
                        <a:spLocks/>
                      </p:cNvSpPr>
                      <p:nvPr/>
                    </p:nvSpPr>
                    <p:spPr bwMode="auto">
                      <a:xfrm>
                        <a:off x="3385" y="2591"/>
                        <a:ext cx="475" cy="469"/>
                      </a:xfrm>
                      <a:custGeom>
                        <a:avLst/>
                        <a:gdLst/>
                        <a:ahLst/>
                        <a:cxnLst>
                          <a:cxn ang="0">
                            <a:pos x="0" y="37"/>
                          </a:cxn>
                          <a:cxn ang="0">
                            <a:pos x="429" y="0"/>
                          </a:cxn>
                          <a:cxn ang="0">
                            <a:pos x="438" y="19"/>
                          </a:cxn>
                          <a:cxn ang="0">
                            <a:pos x="420" y="55"/>
                          </a:cxn>
                          <a:cxn ang="0">
                            <a:pos x="474" y="55"/>
                          </a:cxn>
                          <a:cxn ang="0">
                            <a:pos x="465" y="83"/>
                          </a:cxn>
                          <a:cxn ang="0">
                            <a:pos x="447" y="138"/>
                          </a:cxn>
                          <a:cxn ang="0">
                            <a:pos x="447" y="184"/>
                          </a:cxn>
                          <a:cxn ang="0">
                            <a:pos x="411" y="221"/>
                          </a:cxn>
                          <a:cxn ang="0">
                            <a:pos x="411" y="266"/>
                          </a:cxn>
                          <a:cxn ang="0">
                            <a:pos x="383" y="313"/>
                          </a:cxn>
                          <a:cxn ang="0">
                            <a:pos x="374" y="358"/>
                          </a:cxn>
                          <a:cxn ang="0">
                            <a:pos x="365" y="377"/>
                          </a:cxn>
                          <a:cxn ang="0">
                            <a:pos x="383" y="386"/>
                          </a:cxn>
                          <a:cxn ang="0">
                            <a:pos x="383" y="413"/>
                          </a:cxn>
                          <a:cxn ang="0">
                            <a:pos x="383" y="450"/>
                          </a:cxn>
                          <a:cxn ang="0">
                            <a:pos x="91" y="468"/>
                          </a:cxn>
                          <a:cxn ang="0">
                            <a:pos x="82" y="386"/>
                          </a:cxn>
                          <a:cxn ang="0">
                            <a:pos x="63" y="404"/>
                          </a:cxn>
                          <a:cxn ang="0">
                            <a:pos x="45" y="386"/>
                          </a:cxn>
                          <a:cxn ang="0">
                            <a:pos x="36" y="184"/>
                          </a:cxn>
                          <a:cxn ang="0">
                            <a:pos x="0" y="37"/>
                          </a:cxn>
                        </a:cxnLst>
                        <a:rect l="0" t="0" r="r" b="b"/>
                        <a:pathLst>
                          <a:path w="475" h="469">
                            <a:moveTo>
                              <a:pt x="0" y="37"/>
                            </a:moveTo>
                            <a:lnTo>
                              <a:pt x="429" y="0"/>
                            </a:lnTo>
                            <a:lnTo>
                              <a:pt x="438" y="19"/>
                            </a:lnTo>
                            <a:lnTo>
                              <a:pt x="420" y="55"/>
                            </a:lnTo>
                            <a:lnTo>
                              <a:pt x="474" y="55"/>
                            </a:lnTo>
                            <a:lnTo>
                              <a:pt x="465" y="83"/>
                            </a:lnTo>
                            <a:lnTo>
                              <a:pt x="447" y="138"/>
                            </a:lnTo>
                            <a:lnTo>
                              <a:pt x="447" y="184"/>
                            </a:lnTo>
                            <a:lnTo>
                              <a:pt x="411" y="221"/>
                            </a:lnTo>
                            <a:lnTo>
                              <a:pt x="411" y="266"/>
                            </a:lnTo>
                            <a:lnTo>
                              <a:pt x="383" y="313"/>
                            </a:lnTo>
                            <a:lnTo>
                              <a:pt x="374" y="358"/>
                            </a:lnTo>
                            <a:lnTo>
                              <a:pt x="365" y="377"/>
                            </a:lnTo>
                            <a:lnTo>
                              <a:pt x="383" y="386"/>
                            </a:lnTo>
                            <a:lnTo>
                              <a:pt x="383" y="413"/>
                            </a:lnTo>
                            <a:lnTo>
                              <a:pt x="383" y="450"/>
                            </a:lnTo>
                            <a:lnTo>
                              <a:pt x="91" y="468"/>
                            </a:lnTo>
                            <a:lnTo>
                              <a:pt x="82" y="386"/>
                            </a:lnTo>
                            <a:lnTo>
                              <a:pt x="63" y="404"/>
                            </a:lnTo>
                            <a:lnTo>
                              <a:pt x="45" y="386"/>
                            </a:lnTo>
                            <a:lnTo>
                              <a:pt x="36" y="184"/>
                            </a:lnTo>
                            <a:lnTo>
                              <a:pt x="0" y="37"/>
                            </a:lnTo>
                          </a:path>
                        </a:pathLst>
                      </a:custGeom>
                      <a:noFill/>
                      <a:ln w="12700" cap="rnd" cmpd="sng">
                        <a:solidFill>
                          <a:srgbClr val="114FFB"/>
                        </a:solidFill>
                        <a:prstDash val="sysDot"/>
                        <a:round/>
                        <a:headEnd/>
                        <a:tailEnd/>
                      </a:ln>
                      <a:effectLst/>
                    </p:spPr>
                    <p:txBody>
                      <a:bodyPr/>
                      <a:lstStyle/>
                      <a:p>
                        <a:endParaRPr lang="en-US"/>
                      </a:p>
                    </p:txBody>
                  </p:sp>
                  <p:sp>
                    <p:nvSpPr>
                      <p:cNvPr id="930874" name="Freeform 58"/>
                      <p:cNvSpPr>
                        <a:spLocks/>
                      </p:cNvSpPr>
                      <p:nvPr/>
                    </p:nvSpPr>
                    <p:spPr bwMode="auto">
                      <a:xfrm>
                        <a:off x="4024" y="2711"/>
                        <a:ext cx="384" cy="635"/>
                      </a:xfrm>
                      <a:custGeom>
                        <a:avLst/>
                        <a:gdLst/>
                        <a:ahLst/>
                        <a:cxnLst>
                          <a:cxn ang="0">
                            <a:pos x="0" y="46"/>
                          </a:cxn>
                          <a:cxn ang="0">
                            <a:pos x="264" y="0"/>
                          </a:cxn>
                          <a:cxn ang="0">
                            <a:pos x="338" y="257"/>
                          </a:cxn>
                          <a:cxn ang="0">
                            <a:pos x="356" y="275"/>
                          </a:cxn>
                          <a:cxn ang="0">
                            <a:pos x="383" y="330"/>
                          </a:cxn>
                          <a:cxn ang="0">
                            <a:pos x="365" y="358"/>
                          </a:cxn>
                          <a:cxn ang="0">
                            <a:pos x="365" y="404"/>
                          </a:cxn>
                          <a:cxn ang="0">
                            <a:pos x="383" y="431"/>
                          </a:cxn>
                          <a:cxn ang="0">
                            <a:pos x="383" y="477"/>
                          </a:cxn>
                          <a:cxn ang="0">
                            <a:pos x="109" y="523"/>
                          </a:cxn>
                          <a:cxn ang="0">
                            <a:pos x="109" y="541"/>
                          </a:cxn>
                          <a:cxn ang="0">
                            <a:pos x="146" y="568"/>
                          </a:cxn>
                          <a:cxn ang="0">
                            <a:pos x="146" y="596"/>
                          </a:cxn>
                          <a:cxn ang="0">
                            <a:pos x="127" y="615"/>
                          </a:cxn>
                          <a:cxn ang="0">
                            <a:pos x="91" y="634"/>
                          </a:cxn>
                          <a:cxn ang="0">
                            <a:pos x="100" y="606"/>
                          </a:cxn>
                          <a:cxn ang="0">
                            <a:pos x="91" y="596"/>
                          </a:cxn>
                          <a:cxn ang="0">
                            <a:pos x="91" y="560"/>
                          </a:cxn>
                          <a:cxn ang="0">
                            <a:pos x="82" y="624"/>
                          </a:cxn>
                          <a:cxn ang="0">
                            <a:pos x="55" y="615"/>
                          </a:cxn>
                          <a:cxn ang="0">
                            <a:pos x="27" y="413"/>
                          </a:cxn>
                          <a:cxn ang="0">
                            <a:pos x="18" y="64"/>
                          </a:cxn>
                          <a:cxn ang="0">
                            <a:pos x="0" y="46"/>
                          </a:cxn>
                        </a:cxnLst>
                        <a:rect l="0" t="0" r="r" b="b"/>
                        <a:pathLst>
                          <a:path w="384" h="635">
                            <a:moveTo>
                              <a:pt x="0" y="46"/>
                            </a:moveTo>
                            <a:lnTo>
                              <a:pt x="264" y="0"/>
                            </a:lnTo>
                            <a:lnTo>
                              <a:pt x="338" y="257"/>
                            </a:lnTo>
                            <a:lnTo>
                              <a:pt x="356" y="275"/>
                            </a:lnTo>
                            <a:lnTo>
                              <a:pt x="383" y="330"/>
                            </a:lnTo>
                            <a:lnTo>
                              <a:pt x="365" y="358"/>
                            </a:lnTo>
                            <a:lnTo>
                              <a:pt x="365" y="404"/>
                            </a:lnTo>
                            <a:lnTo>
                              <a:pt x="383" y="431"/>
                            </a:lnTo>
                            <a:lnTo>
                              <a:pt x="383" y="477"/>
                            </a:lnTo>
                            <a:lnTo>
                              <a:pt x="109" y="523"/>
                            </a:lnTo>
                            <a:lnTo>
                              <a:pt x="109" y="541"/>
                            </a:lnTo>
                            <a:lnTo>
                              <a:pt x="146" y="568"/>
                            </a:lnTo>
                            <a:lnTo>
                              <a:pt x="146" y="596"/>
                            </a:lnTo>
                            <a:lnTo>
                              <a:pt x="127" y="615"/>
                            </a:lnTo>
                            <a:lnTo>
                              <a:pt x="91" y="634"/>
                            </a:lnTo>
                            <a:lnTo>
                              <a:pt x="100" y="606"/>
                            </a:lnTo>
                            <a:lnTo>
                              <a:pt x="91" y="596"/>
                            </a:lnTo>
                            <a:lnTo>
                              <a:pt x="91" y="560"/>
                            </a:lnTo>
                            <a:lnTo>
                              <a:pt x="82" y="624"/>
                            </a:lnTo>
                            <a:lnTo>
                              <a:pt x="55" y="615"/>
                            </a:lnTo>
                            <a:lnTo>
                              <a:pt x="27" y="413"/>
                            </a:lnTo>
                            <a:lnTo>
                              <a:pt x="18" y="64"/>
                            </a:lnTo>
                            <a:lnTo>
                              <a:pt x="0" y="46"/>
                            </a:lnTo>
                          </a:path>
                        </a:pathLst>
                      </a:custGeom>
                      <a:noFill/>
                      <a:ln w="12700" cap="rnd" cmpd="sng">
                        <a:solidFill>
                          <a:srgbClr val="114FFB"/>
                        </a:solidFill>
                        <a:prstDash val="sysDot"/>
                        <a:round/>
                        <a:headEnd/>
                        <a:tailEnd/>
                      </a:ln>
                      <a:effectLst/>
                    </p:spPr>
                    <p:txBody>
                      <a:bodyPr/>
                      <a:lstStyle/>
                      <a:p>
                        <a:endParaRPr lang="en-US"/>
                      </a:p>
                    </p:txBody>
                  </p:sp>
                  <p:sp>
                    <p:nvSpPr>
                      <p:cNvPr id="930875" name="Freeform 59"/>
                      <p:cNvSpPr>
                        <a:spLocks/>
                      </p:cNvSpPr>
                      <p:nvPr/>
                    </p:nvSpPr>
                    <p:spPr bwMode="auto">
                      <a:xfrm>
                        <a:off x="4407" y="2307"/>
                        <a:ext cx="823" cy="405"/>
                      </a:xfrm>
                      <a:custGeom>
                        <a:avLst/>
                        <a:gdLst/>
                        <a:ahLst/>
                        <a:cxnLst>
                          <a:cxn ang="0">
                            <a:pos x="228" y="129"/>
                          </a:cxn>
                          <a:cxn ang="0">
                            <a:pos x="758" y="0"/>
                          </a:cxn>
                          <a:cxn ang="0">
                            <a:pos x="795" y="46"/>
                          </a:cxn>
                          <a:cxn ang="0">
                            <a:pos x="767" y="56"/>
                          </a:cxn>
                          <a:cxn ang="0">
                            <a:pos x="721" y="92"/>
                          </a:cxn>
                          <a:cxn ang="0">
                            <a:pos x="721" y="120"/>
                          </a:cxn>
                          <a:cxn ang="0">
                            <a:pos x="749" y="83"/>
                          </a:cxn>
                          <a:cxn ang="0">
                            <a:pos x="758" y="92"/>
                          </a:cxn>
                          <a:cxn ang="0">
                            <a:pos x="777" y="83"/>
                          </a:cxn>
                          <a:cxn ang="0">
                            <a:pos x="785" y="129"/>
                          </a:cxn>
                          <a:cxn ang="0">
                            <a:pos x="803" y="83"/>
                          </a:cxn>
                          <a:cxn ang="0">
                            <a:pos x="822" y="92"/>
                          </a:cxn>
                          <a:cxn ang="0">
                            <a:pos x="822" y="129"/>
                          </a:cxn>
                          <a:cxn ang="0">
                            <a:pos x="785" y="166"/>
                          </a:cxn>
                          <a:cxn ang="0">
                            <a:pos x="749" y="166"/>
                          </a:cxn>
                          <a:cxn ang="0">
                            <a:pos x="749" y="147"/>
                          </a:cxn>
                          <a:cxn ang="0">
                            <a:pos x="712" y="166"/>
                          </a:cxn>
                          <a:cxn ang="0">
                            <a:pos x="731" y="192"/>
                          </a:cxn>
                          <a:cxn ang="0">
                            <a:pos x="749" y="175"/>
                          </a:cxn>
                          <a:cxn ang="0">
                            <a:pos x="749" y="221"/>
                          </a:cxn>
                          <a:cxn ang="0">
                            <a:pos x="721" y="221"/>
                          </a:cxn>
                          <a:cxn ang="0">
                            <a:pos x="749" y="239"/>
                          </a:cxn>
                          <a:cxn ang="0">
                            <a:pos x="767" y="211"/>
                          </a:cxn>
                          <a:cxn ang="0">
                            <a:pos x="785" y="221"/>
                          </a:cxn>
                          <a:cxn ang="0">
                            <a:pos x="758" y="239"/>
                          </a:cxn>
                          <a:cxn ang="0">
                            <a:pos x="712" y="258"/>
                          </a:cxn>
                          <a:cxn ang="0">
                            <a:pos x="685" y="303"/>
                          </a:cxn>
                          <a:cxn ang="0">
                            <a:pos x="657" y="358"/>
                          </a:cxn>
                          <a:cxn ang="0">
                            <a:pos x="648" y="358"/>
                          </a:cxn>
                          <a:cxn ang="0">
                            <a:pos x="648" y="386"/>
                          </a:cxn>
                          <a:cxn ang="0">
                            <a:pos x="612" y="395"/>
                          </a:cxn>
                          <a:cxn ang="0">
                            <a:pos x="593" y="404"/>
                          </a:cxn>
                          <a:cxn ang="0">
                            <a:pos x="465" y="322"/>
                          </a:cxn>
                          <a:cxn ang="0">
                            <a:pos x="356" y="340"/>
                          </a:cxn>
                          <a:cxn ang="0">
                            <a:pos x="347" y="322"/>
                          </a:cxn>
                          <a:cxn ang="0">
                            <a:pos x="329" y="303"/>
                          </a:cxn>
                          <a:cxn ang="0">
                            <a:pos x="329" y="312"/>
                          </a:cxn>
                          <a:cxn ang="0">
                            <a:pos x="320" y="294"/>
                          </a:cxn>
                          <a:cxn ang="0">
                            <a:pos x="192" y="322"/>
                          </a:cxn>
                          <a:cxn ang="0">
                            <a:pos x="155" y="349"/>
                          </a:cxn>
                          <a:cxn ang="0">
                            <a:pos x="128" y="358"/>
                          </a:cxn>
                          <a:cxn ang="0">
                            <a:pos x="0" y="386"/>
                          </a:cxn>
                          <a:cxn ang="0">
                            <a:pos x="9" y="340"/>
                          </a:cxn>
                          <a:cxn ang="0">
                            <a:pos x="27" y="340"/>
                          </a:cxn>
                          <a:cxn ang="0">
                            <a:pos x="19" y="322"/>
                          </a:cxn>
                          <a:cxn ang="0">
                            <a:pos x="54" y="294"/>
                          </a:cxn>
                          <a:cxn ang="0">
                            <a:pos x="91" y="276"/>
                          </a:cxn>
                          <a:cxn ang="0">
                            <a:pos x="118" y="266"/>
                          </a:cxn>
                          <a:cxn ang="0">
                            <a:pos x="146" y="221"/>
                          </a:cxn>
                          <a:cxn ang="0">
                            <a:pos x="164" y="230"/>
                          </a:cxn>
                          <a:cxn ang="0">
                            <a:pos x="192" y="211"/>
                          </a:cxn>
                          <a:cxn ang="0">
                            <a:pos x="219" y="175"/>
                          </a:cxn>
                          <a:cxn ang="0">
                            <a:pos x="228" y="175"/>
                          </a:cxn>
                          <a:cxn ang="0">
                            <a:pos x="228" y="129"/>
                          </a:cxn>
                        </a:cxnLst>
                        <a:rect l="0" t="0" r="r" b="b"/>
                        <a:pathLst>
                          <a:path w="823" h="405">
                            <a:moveTo>
                              <a:pt x="228" y="129"/>
                            </a:moveTo>
                            <a:lnTo>
                              <a:pt x="758" y="0"/>
                            </a:lnTo>
                            <a:lnTo>
                              <a:pt x="795" y="46"/>
                            </a:lnTo>
                            <a:lnTo>
                              <a:pt x="767" y="56"/>
                            </a:lnTo>
                            <a:lnTo>
                              <a:pt x="721" y="92"/>
                            </a:lnTo>
                            <a:lnTo>
                              <a:pt x="721" y="120"/>
                            </a:lnTo>
                            <a:lnTo>
                              <a:pt x="749" y="83"/>
                            </a:lnTo>
                            <a:lnTo>
                              <a:pt x="758" y="92"/>
                            </a:lnTo>
                            <a:lnTo>
                              <a:pt x="777" y="83"/>
                            </a:lnTo>
                            <a:lnTo>
                              <a:pt x="785" y="129"/>
                            </a:lnTo>
                            <a:lnTo>
                              <a:pt x="803" y="83"/>
                            </a:lnTo>
                            <a:lnTo>
                              <a:pt x="822" y="92"/>
                            </a:lnTo>
                            <a:lnTo>
                              <a:pt x="822" y="129"/>
                            </a:lnTo>
                            <a:lnTo>
                              <a:pt x="785" y="166"/>
                            </a:lnTo>
                            <a:lnTo>
                              <a:pt x="749" y="166"/>
                            </a:lnTo>
                            <a:lnTo>
                              <a:pt x="749" y="147"/>
                            </a:lnTo>
                            <a:lnTo>
                              <a:pt x="712" y="166"/>
                            </a:lnTo>
                            <a:lnTo>
                              <a:pt x="731" y="192"/>
                            </a:lnTo>
                            <a:lnTo>
                              <a:pt x="749" y="175"/>
                            </a:lnTo>
                            <a:lnTo>
                              <a:pt x="749" y="221"/>
                            </a:lnTo>
                            <a:lnTo>
                              <a:pt x="721" y="221"/>
                            </a:lnTo>
                            <a:lnTo>
                              <a:pt x="749" y="239"/>
                            </a:lnTo>
                            <a:lnTo>
                              <a:pt x="767" y="211"/>
                            </a:lnTo>
                            <a:lnTo>
                              <a:pt x="785" y="221"/>
                            </a:lnTo>
                            <a:lnTo>
                              <a:pt x="758" y="239"/>
                            </a:lnTo>
                            <a:lnTo>
                              <a:pt x="712" y="258"/>
                            </a:lnTo>
                            <a:lnTo>
                              <a:pt x="685" y="303"/>
                            </a:lnTo>
                            <a:lnTo>
                              <a:pt x="657" y="358"/>
                            </a:lnTo>
                            <a:lnTo>
                              <a:pt x="648" y="358"/>
                            </a:lnTo>
                            <a:lnTo>
                              <a:pt x="648" y="386"/>
                            </a:lnTo>
                            <a:lnTo>
                              <a:pt x="612" y="395"/>
                            </a:lnTo>
                            <a:lnTo>
                              <a:pt x="593" y="404"/>
                            </a:lnTo>
                            <a:lnTo>
                              <a:pt x="465" y="322"/>
                            </a:lnTo>
                            <a:lnTo>
                              <a:pt x="356" y="340"/>
                            </a:lnTo>
                            <a:lnTo>
                              <a:pt x="347" y="322"/>
                            </a:lnTo>
                            <a:lnTo>
                              <a:pt x="329" y="303"/>
                            </a:lnTo>
                            <a:lnTo>
                              <a:pt x="329" y="312"/>
                            </a:lnTo>
                            <a:lnTo>
                              <a:pt x="320" y="294"/>
                            </a:lnTo>
                            <a:lnTo>
                              <a:pt x="192" y="322"/>
                            </a:lnTo>
                            <a:lnTo>
                              <a:pt x="155" y="349"/>
                            </a:lnTo>
                            <a:lnTo>
                              <a:pt x="128" y="358"/>
                            </a:lnTo>
                            <a:lnTo>
                              <a:pt x="0" y="386"/>
                            </a:lnTo>
                            <a:lnTo>
                              <a:pt x="9" y="340"/>
                            </a:lnTo>
                            <a:lnTo>
                              <a:pt x="27" y="340"/>
                            </a:lnTo>
                            <a:lnTo>
                              <a:pt x="19" y="322"/>
                            </a:lnTo>
                            <a:lnTo>
                              <a:pt x="54" y="294"/>
                            </a:lnTo>
                            <a:lnTo>
                              <a:pt x="91" y="276"/>
                            </a:lnTo>
                            <a:lnTo>
                              <a:pt x="118" y="266"/>
                            </a:lnTo>
                            <a:lnTo>
                              <a:pt x="146" y="221"/>
                            </a:lnTo>
                            <a:lnTo>
                              <a:pt x="164" y="230"/>
                            </a:lnTo>
                            <a:lnTo>
                              <a:pt x="192" y="211"/>
                            </a:lnTo>
                            <a:lnTo>
                              <a:pt x="219" y="175"/>
                            </a:lnTo>
                            <a:lnTo>
                              <a:pt x="228" y="175"/>
                            </a:lnTo>
                            <a:lnTo>
                              <a:pt x="228" y="129"/>
                            </a:lnTo>
                          </a:path>
                        </a:pathLst>
                      </a:custGeom>
                      <a:noFill/>
                      <a:ln w="12700" cap="rnd" cmpd="sng">
                        <a:solidFill>
                          <a:srgbClr val="114FFB"/>
                        </a:solidFill>
                        <a:prstDash val="sysDot"/>
                        <a:round/>
                        <a:headEnd/>
                        <a:tailEnd/>
                      </a:ln>
                      <a:effectLst/>
                    </p:spPr>
                    <p:txBody>
                      <a:bodyPr/>
                      <a:lstStyle/>
                      <a:p>
                        <a:endParaRPr lang="en-US"/>
                      </a:p>
                    </p:txBody>
                  </p:sp>
                  <p:sp>
                    <p:nvSpPr>
                      <p:cNvPr id="930876" name="Freeform 60"/>
                      <p:cNvSpPr>
                        <a:spLocks/>
                      </p:cNvSpPr>
                      <p:nvPr/>
                    </p:nvSpPr>
                    <p:spPr bwMode="auto">
                      <a:xfrm>
                        <a:off x="4517" y="2601"/>
                        <a:ext cx="494" cy="386"/>
                      </a:xfrm>
                      <a:custGeom>
                        <a:avLst/>
                        <a:gdLst/>
                        <a:ahLst/>
                        <a:cxnLst>
                          <a:cxn ang="0">
                            <a:pos x="9" y="64"/>
                          </a:cxn>
                          <a:cxn ang="0">
                            <a:pos x="37" y="46"/>
                          </a:cxn>
                          <a:cxn ang="0">
                            <a:pos x="73" y="36"/>
                          </a:cxn>
                          <a:cxn ang="0">
                            <a:pos x="73" y="28"/>
                          </a:cxn>
                          <a:cxn ang="0">
                            <a:pos x="210" y="0"/>
                          </a:cxn>
                          <a:cxn ang="0">
                            <a:pos x="219" y="28"/>
                          </a:cxn>
                          <a:cxn ang="0">
                            <a:pos x="219" y="9"/>
                          </a:cxn>
                          <a:cxn ang="0">
                            <a:pos x="237" y="18"/>
                          </a:cxn>
                          <a:cxn ang="0">
                            <a:pos x="246" y="46"/>
                          </a:cxn>
                          <a:cxn ang="0">
                            <a:pos x="355" y="28"/>
                          </a:cxn>
                          <a:cxn ang="0">
                            <a:pos x="493" y="110"/>
                          </a:cxn>
                          <a:cxn ang="0">
                            <a:pos x="456" y="146"/>
                          </a:cxn>
                          <a:cxn ang="0">
                            <a:pos x="438" y="211"/>
                          </a:cxn>
                          <a:cxn ang="0">
                            <a:pos x="420" y="238"/>
                          </a:cxn>
                          <a:cxn ang="0">
                            <a:pos x="411" y="238"/>
                          </a:cxn>
                          <a:cxn ang="0">
                            <a:pos x="401" y="266"/>
                          </a:cxn>
                          <a:cxn ang="0">
                            <a:pos x="374" y="285"/>
                          </a:cxn>
                          <a:cxn ang="0">
                            <a:pos x="338" y="321"/>
                          </a:cxn>
                          <a:cxn ang="0">
                            <a:pos x="320" y="330"/>
                          </a:cxn>
                          <a:cxn ang="0">
                            <a:pos x="292" y="330"/>
                          </a:cxn>
                          <a:cxn ang="0">
                            <a:pos x="301" y="358"/>
                          </a:cxn>
                          <a:cxn ang="0">
                            <a:pos x="301" y="376"/>
                          </a:cxn>
                          <a:cxn ang="0">
                            <a:pos x="265" y="385"/>
                          </a:cxn>
                          <a:cxn ang="0">
                            <a:pos x="255" y="367"/>
                          </a:cxn>
                          <a:cxn ang="0">
                            <a:pos x="255" y="330"/>
                          </a:cxn>
                          <a:cxn ang="0">
                            <a:pos x="228" y="339"/>
                          </a:cxn>
                          <a:cxn ang="0">
                            <a:pos x="219" y="303"/>
                          </a:cxn>
                          <a:cxn ang="0">
                            <a:pos x="201" y="266"/>
                          </a:cxn>
                          <a:cxn ang="0">
                            <a:pos x="155" y="230"/>
                          </a:cxn>
                          <a:cxn ang="0">
                            <a:pos x="118" y="202"/>
                          </a:cxn>
                          <a:cxn ang="0">
                            <a:pos x="83" y="183"/>
                          </a:cxn>
                          <a:cxn ang="0">
                            <a:pos x="46" y="138"/>
                          </a:cxn>
                          <a:cxn ang="0">
                            <a:pos x="9" y="119"/>
                          </a:cxn>
                          <a:cxn ang="0">
                            <a:pos x="0" y="91"/>
                          </a:cxn>
                          <a:cxn ang="0">
                            <a:pos x="9" y="64"/>
                          </a:cxn>
                        </a:cxnLst>
                        <a:rect l="0" t="0" r="r" b="b"/>
                        <a:pathLst>
                          <a:path w="494" h="386">
                            <a:moveTo>
                              <a:pt x="9" y="64"/>
                            </a:moveTo>
                            <a:lnTo>
                              <a:pt x="37" y="46"/>
                            </a:lnTo>
                            <a:lnTo>
                              <a:pt x="73" y="36"/>
                            </a:lnTo>
                            <a:lnTo>
                              <a:pt x="73" y="28"/>
                            </a:lnTo>
                            <a:lnTo>
                              <a:pt x="210" y="0"/>
                            </a:lnTo>
                            <a:lnTo>
                              <a:pt x="219" y="28"/>
                            </a:lnTo>
                            <a:lnTo>
                              <a:pt x="219" y="9"/>
                            </a:lnTo>
                            <a:lnTo>
                              <a:pt x="237" y="18"/>
                            </a:lnTo>
                            <a:lnTo>
                              <a:pt x="246" y="46"/>
                            </a:lnTo>
                            <a:lnTo>
                              <a:pt x="355" y="28"/>
                            </a:lnTo>
                            <a:lnTo>
                              <a:pt x="493" y="110"/>
                            </a:lnTo>
                            <a:lnTo>
                              <a:pt x="456" y="146"/>
                            </a:lnTo>
                            <a:lnTo>
                              <a:pt x="438" y="211"/>
                            </a:lnTo>
                            <a:lnTo>
                              <a:pt x="420" y="238"/>
                            </a:lnTo>
                            <a:lnTo>
                              <a:pt x="411" y="238"/>
                            </a:lnTo>
                            <a:lnTo>
                              <a:pt x="401" y="266"/>
                            </a:lnTo>
                            <a:lnTo>
                              <a:pt x="374" y="285"/>
                            </a:lnTo>
                            <a:lnTo>
                              <a:pt x="338" y="321"/>
                            </a:lnTo>
                            <a:lnTo>
                              <a:pt x="320" y="330"/>
                            </a:lnTo>
                            <a:lnTo>
                              <a:pt x="292" y="330"/>
                            </a:lnTo>
                            <a:lnTo>
                              <a:pt x="301" y="358"/>
                            </a:lnTo>
                            <a:lnTo>
                              <a:pt x="301" y="376"/>
                            </a:lnTo>
                            <a:lnTo>
                              <a:pt x="265" y="385"/>
                            </a:lnTo>
                            <a:lnTo>
                              <a:pt x="255" y="367"/>
                            </a:lnTo>
                            <a:lnTo>
                              <a:pt x="255" y="330"/>
                            </a:lnTo>
                            <a:lnTo>
                              <a:pt x="228" y="339"/>
                            </a:lnTo>
                            <a:lnTo>
                              <a:pt x="219" y="303"/>
                            </a:lnTo>
                            <a:lnTo>
                              <a:pt x="201" y="266"/>
                            </a:lnTo>
                            <a:lnTo>
                              <a:pt x="155" y="230"/>
                            </a:lnTo>
                            <a:lnTo>
                              <a:pt x="118" y="202"/>
                            </a:lnTo>
                            <a:lnTo>
                              <a:pt x="83" y="183"/>
                            </a:lnTo>
                            <a:lnTo>
                              <a:pt x="46" y="138"/>
                            </a:lnTo>
                            <a:lnTo>
                              <a:pt x="9" y="119"/>
                            </a:lnTo>
                            <a:lnTo>
                              <a:pt x="0" y="91"/>
                            </a:lnTo>
                            <a:lnTo>
                              <a:pt x="9" y="64"/>
                            </a:lnTo>
                          </a:path>
                        </a:pathLst>
                      </a:custGeom>
                      <a:noFill/>
                      <a:ln w="12700" cap="rnd" cmpd="sng">
                        <a:solidFill>
                          <a:srgbClr val="114FFB"/>
                        </a:solidFill>
                        <a:prstDash val="sysDot"/>
                        <a:round/>
                        <a:headEnd/>
                        <a:tailEnd/>
                      </a:ln>
                      <a:effectLst/>
                    </p:spPr>
                    <p:txBody>
                      <a:bodyPr/>
                      <a:lstStyle/>
                      <a:p>
                        <a:endParaRPr lang="en-US"/>
                      </a:p>
                    </p:txBody>
                  </p:sp>
                  <p:sp>
                    <p:nvSpPr>
                      <p:cNvPr id="930877" name="Freeform 61"/>
                      <p:cNvSpPr>
                        <a:spLocks/>
                      </p:cNvSpPr>
                      <p:nvPr/>
                    </p:nvSpPr>
                    <p:spPr bwMode="auto">
                      <a:xfrm>
                        <a:off x="4288" y="2665"/>
                        <a:ext cx="531" cy="570"/>
                      </a:xfrm>
                      <a:custGeom>
                        <a:avLst/>
                        <a:gdLst/>
                        <a:ahLst/>
                        <a:cxnLst>
                          <a:cxn ang="0">
                            <a:pos x="0" y="46"/>
                          </a:cxn>
                          <a:cxn ang="0">
                            <a:pos x="238" y="0"/>
                          </a:cxn>
                          <a:cxn ang="0">
                            <a:pos x="229" y="37"/>
                          </a:cxn>
                          <a:cxn ang="0">
                            <a:pos x="229" y="55"/>
                          </a:cxn>
                          <a:cxn ang="0">
                            <a:pos x="275" y="74"/>
                          </a:cxn>
                          <a:cxn ang="0">
                            <a:pos x="329" y="128"/>
                          </a:cxn>
                          <a:cxn ang="0">
                            <a:pos x="347" y="156"/>
                          </a:cxn>
                          <a:cxn ang="0">
                            <a:pos x="393" y="184"/>
                          </a:cxn>
                          <a:cxn ang="0">
                            <a:pos x="439" y="211"/>
                          </a:cxn>
                          <a:cxn ang="0">
                            <a:pos x="448" y="257"/>
                          </a:cxn>
                          <a:cxn ang="0">
                            <a:pos x="448" y="275"/>
                          </a:cxn>
                          <a:cxn ang="0">
                            <a:pos x="484" y="275"/>
                          </a:cxn>
                          <a:cxn ang="0">
                            <a:pos x="484" y="312"/>
                          </a:cxn>
                          <a:cxn ang="0">
                            <a:pos x="521" y="321"/>
                          </a:cxn>
                          <a:cxn ang="0">
                            <a:pos x="530" y="340"/>
                          </a:cxn>
                          <a:cxn ang="0">
                            <a:pos x="503" y="358"/>
                          </a:cxn>
                          <a:cxn ang="0">
                            <a:pos x="503" y="394"/>
                          </a:cxn>
                          <a:cxn ang="0">
                            <a:pos x="494" y="413"/>
                          </a:cxn>
                          <a:cxn ang="0">
                            <a:pos x="484" y="431"/>
                          </a:cxn>
                          <a:cxn ang="0">
                            <a:pos x="494" y="440"/>
                          </a:cxn>
                          <a:cxn ang="0">
                            <a:pos x="475" y="468"/>
                          </a:cxn>
                          <a:cxn ang="0">
                            <a:pos x="475" y="496"/>
                          </a:cxn>
                          <a:cxn ang="0">
                            <a:pos x="457" y="505"/>
                          </a:cxn>
                          <a:cxn ang="0">
                            <a:pos x="448" y="496"/>
                          </a:cxn>
                          <a:cxn ang="0">
                            <a:pos x="430" y="505"/>
                          </a:cxn>
                          <a:cxn ang="0">
                            <a:pos x="439" y="533"/>
                          </a:cxn>
                          <a:cxn ang="0">
                            <a:pos x="430" y="569"/>
                          </a:cxn>
                          <a:cxn ang="0">
                            <a:pos x="421" y="569"/>
                          </a:cxn>
                          <a:cxn ang="0">
                            <a:pos x="411" y="533"/>
                          </a:cxn>
                          <a:cxn ang="0">
                            <a:pos x="138" y="569"/>
                          </a:cxn>
                          <a:cxn ang="0">
                            <a:pos x="119" y="533"/>
                          </a:cxn>
                          <a:cxn ang="0">
                            <a:pos x="110" y="468"/>
                          </a:cxn>
                          <a:cxn ang="0">
                            <a:pos x="101" y="431"/>
                          </a:cxn>
                          <a:cxn ang="0">
                            <a:pos x="110" y="394"/>
                          </a:cxn>
                          <a:cxn ang="0">
                            <a:pos x="119" y="376"/>
                          </a:cxn>
                          <a:cxn ang="0">
                            <a:pos x="101" y="340"/>
                          </a:cxn>
                          <a:cxn ang="0">
                            <a:pos x="82" y="303"/>
                          </a:cxn>
                          <a:cxn ang="0">
                            <a:pos x="74" y="303"/>
                          </a:cxn>
                          <a:cxn ang="0">
                            <a:pos x="0" y="46"/>
                          </a:cxn>
                        </a:cxnLst>
                        <a:rect l="0" t="0" r="r" b="b"/>
                        <a:pathLst>
                          <a:path w="531" h="570">
                            <a:moveTo>
                              <a:pt x="0" y="46"/>
                            </a:moveTo>
                            <a:lnTo>
                              <a:pt x="238" y="0"/>
                            </a:lnTo>
                            <a:lnTo>
                              <a:pt x="229" y="37"/>
                            </a:lnTo>
                            <a:lnTo>
                              <a:pt x="229" y="55"/>
                            </a:lnTo>
                            <a:lnTo>
                              <a:pt x="275" y="74"/>
                            </a:lnTo>
                            <a:lnTo>
                              <a:pt x="329" y="128"/>
                            </a:lnTo>
                            <a:lnTo>
                              <a:pt x="347" y="156"/>
                            </a:lnTo>
                            <a:lnTo>
                              <a:pt x="393" y="184"/>
                            </a:lnTo>
                            <a:lnTo>
                              <a:pt x="439" y="211"/>
                            </a:lnTo>
                            <a:lnTo>
                              <a:pt x="448" y="257"/>
                            </a:lnTo>
                            <a:lnTo>
                              <a:pt x="448" y="275"/>
                            </a:lnTo>
                            <a:lnTo>
                              <a:pt x="484" y="275"/>
                            </a:lnTo>
                            <a:lnTo>
                              <a:pt x="484" y="312"/>
                            </a:lnTo>
                            <a:lnTo>
                              <a:pt x="521" y="321"/>
                            </a:lnTo>
                            <a:lnTo>
                              <a:pt x="530" y="340"/>
                            </a:lnTo>
                            <a:lnTo>
                              <a:pt x="503" y="358"/>
                            </a:lnTo>
                            <a:lnTo>
                              <a:pt x="503" y="394"/>
                            </a:lnTo>
                            <a:lnTo>
                              <a:pt x="494" y="413"/>
                            </a:lnTo>
                            <a:lnTo>
                              <a:pt x="484" y="431"/>
                            </a:lnTo>
                            <a:lnTo>
                              <a:pt x="494" y="440"/>
                            </a:lnTo>
                            <a:lnTo>
                              <a:pt x="475" y="468"/>
                            </a:lnTo>
                            <a:lnTo>
                              <a:pt x="475" y="496"/>
                            </a:lnTo>
                            <a:lnTo>
                              <a:pt x="457" y="505"/>
                            </a:lnTo>
                            <a:lnTo>
                              <a:pt x="448" y="496"/>
                            </a:lnTo>
                            <a:lnTo>
                              <a:pt x="430" y="505"/>
                            </a:lnTo>
                            <a:lnTo>
                              <a:pt x="439" y="533"/>
                            </a:lnTo>
                            <a:lnTo>
                              <a:pt x="430" y="569"/>
                            </a:lnTo>
                            <a:lnTo>
                              <a:pt x="421" y="569"/>
                            </a:lnTo>
                            <a:lnTo>
                              <a:pt x="411" y="533"/>
                            </a:lnTo>
                            <a:lnTo>
                              <a:pt x="138" y="569"/>
                            </a:lnTo>
                            <a:lnTo>
                              <a:pt x="119" y="533"/>
                            </a:lnTo>
                            <a:lnTo>
                              <a:pt x="110" y="468"/>
                            </a:lnTo>
                            <a:lnTo>
                              <a:pt x="101" y="431"/>
                            </a:lnTo>
                            <a:lnTo>
                              <a:pt x="110" y="394"/>
                            </a:lnTo>
                            <a:lnTo>
                              <a:pt x="119" y="376"/>
                            </a:lnTo>
                            <a:lnTo>
                              <a:pt x="101" y="340"/>
                            </a:lnTo>
                            <a:lnTo>
                              <a:pt x="82" y="303"/>
                            </a:lnTo>
                            <a:lnTo>
                              <a:pt x="74" y="303"/>
                            </a:lnTo>
                            <a:lnTo>
                              <a:pt x="0" y="46"/>
                            </a:lnTo>
                          </a:path>
                        </a:pathLst>
                      </a:custGeom>
                      <a:noFill/>
                      <a:ln w="12700" cap="rnd" cmpd="sng">
                        <a:solidFill>
                          <a:srgbClr val="114FFB"/>
                        </a:solidFill>
                        <a:prstDash val="sysDot"/>
                        <a:round/>
                        <a:headEnd/>
                        <a:tailEnd/>
                      </a:ln>
                      <a:effectLst/>
                    </p:spPr>
                    <p:txBody>
                      <a:bodyPr/>
                      <a:lstStyle/>
                      <a:p>
                        <a:endParaRPr lang="en-US"/>
                      </a:p>
                    </p:txBody>
                  </p:sp>
                </p:grpSp>
                <p:sp>
                  <p:nvSpPr>
                    <p:cNvPr id="930878" name="Freeform 62"/>
                    <p:cNvSpPr>
                      <a:spLocks/>
                    </p:cNvSpPr>
                    <p:nvPr/>
                  </p:nvSpPr>
                  <p:spPr bwMode="auto">
                    <a:xfrm>
                      <a:off x="3732" y="2757"/>
                      <a:ext cx="348" cy="607"/>
                    </a:xfrm>
                    <a:custGeom>
                      <a:avLst/>
                      <a:gdLst/>
                      <a:ahLst/>
                      <a:cxnLst>
                        <a:cxn ang="0">
                          <a:pos x="91" y="18"/>
                        </a:cxn>
                        <a:cxn ang="0">
                          <a:pos x="301" y="0"/>
                        </a:cxn>
                        <a:cxn ang="0">
                          <a:pos x="301" y="9"/>
                        </a:cxn>
                        <a:cxn ang="0">
                          <a:pos x="319" y="9"/>
                        </a:cxn>
                        <a:cxn ang="0">
                          <a:pos x="319" y="376"/>
                        </a:cxn>
                        <a:cxn ang="0">
                          <a:pos x="347" y="569"/>
                        </a:cxn>
                        <a:cxn ang="0">
                          <a:pos x="282" y="569"/>
                        </a:cxn>
                        <a:cxn ang="0">
                          <a:pos x="255" y="588"/>
                        </a:cxn>
                        <a:cxn ang="0">
                          <a:pos x="228" y="606"/>
                        </a:cxn>
                        <a:cxn ang="0">
                          <a:pos x="200" y="560"/>
                        </a:cxn>
                        <a:cxn ang="0">
                          <a:pos x="182" y="541"/>
                        </a:cxn>
                        <a:cxn ang="0">
                          <a:pos x="191" y="504"/>
                        </a:cxn>
                        <a:cxn ang="0">
                          <a:pos x="8" y="523"/>
                        </a:cxn>
                        <a:cxn ang="0">
                          <a:pos x="0" y="495"/>
                        </a:cxn>
                        <a:cxn ang="0">
                          <a:pos x="18" y="477"/>
                        </a:cxn>
                        <a:cxn ang="0">
                          <a:pos x="8" y="449"/>
                        </a:cxn>
                        <a:cxn ang="0">
                          <a:pos x="27" y="422"/>
                        </a:cxn>
                        <a:cxn ang="0">
                          <a:pos x="64" y="367"/>
                        </a:cxn>
                        <a:cxn ang="0">
                          <a:pos x="45" y="321"/>
                        </a:cxn>
                        <a:cxn ang="0">
                          <a:pos x="27" y="257"/>
                        </a:cxn>
                        <a:cxn ang="0">
                          <a:pos x="36" y="220"/>
                        </a:cxn>
                        <a:cxn ang="0">
                          <a:pos x="18" y="211"/>
                        </a:cxn>
                        <a:cxn ang="0">
                          <a:pos x="27" y="192"/>
                        </a:cxn>
                        <a:cxn ang="0">
                          <a:pos x="27" y="147"/>
                        </a:cxn>
                        <a:cxn ang="0">
                          <a:pos x="45" y="137"/>
                        </a:cxn>
                        <a:cxn ang="0">
                          <a:pos x="64" y="100"/>
                        </a:cxn>
                        <a:cxn ang="0">
                          <a:pos x="64" y="82"/>
                        </a:cxn>
                        <a:cxn ang="0">
                          <a:pos x="64" y="64"/>
                        </a:cxn>
                        <a:cxn ang="0">
                          <a:pos x="64" y="45"/>
                        </a:cxn>
                        <a:cxn ang="0">
                          <a:pos x="91" y="18"/>
                        </a:cxn>
                      </a:cxnLst>
                      <a:rect l="0" t="0" r="r" b="b"/>
                      <a:pathLst>
                        <a:path w="348" h="607">
                          <a:moveTo>
                            <a:pt x="91" y="18"/>
                          </a:moveTo>
                          <a:lnTo>
                            <a:pt x="301" y="0"/>
                          </a:lnTo>
                          <a:lnTo>
                            <a:pt x="301" y="9"/>
                          </a:lnTo>
                          <a:lnTo>
                            <a:pt x="319" y="9"/>
                          </a:lnTo>
                          <a:lnTo>
                            <a:pt x="319" y="376"/>
                          </a:lnTo>
                          <a:lnTo>
                            <a:pt x="347" y="569"/>
                          </a:lnTo>
                          <a:lnTo>
                            <a:pt x="282" y="569"/>
                          </a:lnTo>
                          <a:lnTo>
                            <a:pt x="255" y="588"/>
                          </a:lnTo>
                          <a:lnTo>
                            <a:pt x="228" y="606"/>
                          </a:lnTo>
                          <a:lnTo>
                            <a:pt x="200" y="560"/>
                          </a:lnTo>
                          <a:lnTo>
                            <a:pt x="182" y="541"/>
                          </a:lnTo>
                          <a:lnTo>
                            <a:pt x="191" y="504"/>
                          </a:lnTo>
                          <a:lnTo>
                            <a:pt x="8" y="523"/>
                          </a:lnTo>
                          <a:lnTo>
                            <a:pt x="0" y="495"/>
                          </a:lnTo>
                          <a:lnTo>
                            <a:pt x="18" y="477"/>
                          </a:lnTo>
                          <a:lnTo>
                            <a:pt x="8" y="449"/>
                          </a:lnTo>
                          <a:lnTo>
                            <a:pt x="27" y="422"/>
                          </a:lnTo>
                          <a:lnTo>
                            <a:pt x="64" y="367"/>
                          </a:lnTo>
                          <a:lnTo>
                            <a:pt x="45" y="321"/>
                          </a:lnTo>
                          <a:lnTo>
                            <a:pt x="27" y="257"/>
                          </a:lnTo>
                          <a:lnTo>
                            <a:pt x="36" y="220"/>
                          </a:lnTo>
                          <a:lnTo>
                            <a:pt x="18" y="211"/>
                          </a:lnTo>
                          <a:lnTo>
                            <a:pt x="27" y="192"/>
                          </a:lnTo>
                          <a:lnTo>
                            <a:pt x="27" y="147"/>
                          </a:lnTo>
                          <a:lnTo>
                            <a:pt x="45" y="137"/>
                          </a:lnTo>
                          <a:lnTo>
                            <a:pt x="64" y="100"/>
                          </a:lnTo>
                          <a:lnTo>
                            <a:pt x="64" y="82"/>
                          </a:lnTo>
                          <a:lnTo>
                            <a:pt x="64" y="64"/>
                          </a:lnTo>
                          <a:lnTo>
                            <a:pt x="64" y="45"/>
                          </a:lnTo>
                          <a:lnTo>
                            <a:pt x="91" y="18"/>
                          </a:lnTo>
                        </a:path>
                      </a:pathLst>
                    </a:custGeom>
                    <a:noFill/>
                    <a:ln w="12700" cap="rnd" cmpd="sng">
                      <a:solidFill>
                        <a:srgbClr val="114FFB"/>
                      </a:solidFill>
                      <a:prstDash val="sysDot"/>
                      <a:round/>
                      <a:headEnd/>
                      <a:tailEnd/>
                    </a:ln>
                    <a:effectLst/>
                  </p:spPr>
                  <p:txBody>
                    <a:bodyPr/>
                    <a:lstStyle/>
                    <a:p>
                      <a:endParaRPr lang="en-US"/>
                    </a:p>
                  </p:txBody>
                </p:sp>
                <p:sp>
                  <p:nvSpPr>
                    <p:cNvPr id="930879" name="Freeform 63"/>
                    <p:cNvSpPr>
                      <a:spLocks/>
                    </p:cNvSpPr>
                    <p:nvPr/>
                  </p:nvSpPr>
                  <p:spPr bwMode="auto">
                    <a:xfrm>
                      <a:off x="4617" y="1646"/>
                      <a:ext cx="549" cy="396"/>
                    </a:xfrm>
                    <a:custGeom>
                      <a:avLst/>
                      <a:gdLst/>
                      <a:ahLst/>
                      <a:cxnLst>
                        <a:cxn ang="0">
                          <a:pos x="0" y="119"/>
                        </a:cxn>
                        <a:cxn ang="0">
                          <a:pos x="55" y="74"/>
                        </a:cxn>
                        <a:cxn ang="0">
                          <a:pos x="55" y="101"/>
                        </a:cxn>
                        <a:cxn ang="0">
                          <a:pos x="447" y="0"/>
                        </a:cxn>
                        <a:cxn ang="0">
                          <a:pos x="475" y="9"/>
                        </a:cxn>
                        <a:cxn ang="0">
                          <a:pos x="484" y="46"/>
                        </a:cxn>
                        <a:cxn ang="0">
                          <a:pos x="511" y="55"/>
                        </a:cxn>
                        <a:cxn ang="0">
                          <a:pos x="530" y="83"/>
                        </a:cxn>
                        <a:cxn ang="0">
                          <a:pos x="511" y="111"/>
                        </a:cxn>
                        <a:cxn ang="0">
                          <a:pos x="511" y="165"/>
                        </a:cxn>
                        <a:cxn ang="0">
                          <a:pos x="548" y="184"/>
                        </a:cxn>
                        <a:cxn ang="0">
                          <a:pos x="548" y="211"/>
                        </a:cxn>
                        <a:cxn ang="0">
                          <a:pos x="530" y="248"/>
                        </a:cxn>
                        <a:cxn ang="0">
                          <a:pos x="511" y="266"/>
                        </a:cxn>
                        <a:cxn ang="0">
                          <a:pos x="493" y="266"/>
                        </a:cxn>
                        <a:cxn ang="0">
                          <a:pos x="484" y="285"/>
                        </a:cxn>
                        <a:cxn ang="0">
                          <a:pos x="55" y="395"/>
                        </a:cxn>
                        <a:cxn ang="0">
                          <a:pos x="0" y="119"/>
                        </a:cxn>
                      </a:cxnLst>
                      <a:rect l="0" t="0" r="r" b="b"/>
                      <a:pathLst>
                        <a:path w="549" h="396">
                          <a:moveTo>
                            <a:pt x="0" y="119"/>
                          </a:moveTo>
                          <a:lnTo>
                            <a:pt x="55" y="74"/>
                          </a:lnTo>
                          <a:lnTo>
                            <a:pt x="55" y="101"/>
                          </a:lnTo>
                          <a:lnTo>
                            <a:pt x="447" y="0"/>
                          </a:lnTo>
                          <a:lnTo>
                            <a:pt x="475" y="9"/>
                          </a:lnTo>
                          <a:lnTo>
                            <a:pt x="484" y="46"/>
                          </a:lnTo>
                          <a:lnTo>
                            <a:pt x="511" y="55"/>
                          </a:lnTo>
                          <a:lnTo>
                            <a:pt x="530" y="83"/>
                          </a:lnTo>
                          <a:lnTo>
                            <a:pt x="511" y="111"/>
                          </a:lnTo>
                          <a:lnTo>
                            <a:pt x="511" y="165"/>
                          </a:lnTo>
                          <a:lnTo>
                            <a:pt x="548" y="184"/>
                          </a:lnTo>
                          <a:lnTo>
                            <a:pt x="548" y="211"/>
                          </a:lnTo>
                          <a:lnTo>
                            <a:pt x="530" y="248"/>
                          </a:lnTo>
                          <a:lnTo>
                            <a:pt x="511" y="266"/>
                          </a:lnTo>
                          <a:lnTo>
                            <a:pt x="493" y="266"/>
                          </a:lnTo>
                          <a:lnTo>
                            <a:pt x="484" y="285"/>
                          </a:lnTo>
                          <a:lnTo>
                            <a:pt x="55" y="395"/>
                          </a:lnTo>
                          <a:lnTo>
                            <a:pt x="0" y="119"/>
                          </a:lnTo>
                        </a:path>
                      </a:pathLst>
                    </a:custGeom>
                    <a:noFill/>
                    <a:ln w="12700" cap="rnd" cmpd="sng">
                      <a:solidFill>
                        <a:srgbClr val="114FFB"/>
                      </a:solidFill>
                      <a:prstDash val="sysDot"/>
                      <a:round/>
                      <a:headEnd/>
                      <a:tailEnd/>
                    </a:ln>
                    <a:effectLst/>
                  </p:spPr>
                  <p:txBody>
                    <a:bodyPr/>
                    <a:lstStyle/>
                    <a:p>
                      <a:endParaRPr lang="en-US"/>
                    </a:p>
                  </p:txBody>
                </p:sp>
                <p:sp>
                  <p:nvSpPr>
                    <p:cNvPr id="930880" name="Freeform 64"/>
                    <p:cNvSpPr>
                      <a:spLocks/>
                    </p:cNvSpPr>
                    <p:nvPr/>
                  </p:nvSpPr>
                  <p:spPr bwMode="auto">
                    <a:xfrm>
                      <a:off x="4507" y="1922"/>
                      <a:ext cx="440" cy="450"/>
                    </a:xfrm>
                    <a:custGeom>
                      <a:avLst/>
                      <a:gdLst/>
                      <a:ahLst/>
                      <a:cxnLst>
                        <a:cxn ang="0">
                          <a:pos x="110" y="9"/>
                        </a:cxn>
                        <a:cxn ang="0">
                          <a:pos x="128" y="0"/>
                        </a:cxn>
                        <a:cxn ang="0">
                          <a:pos x="156" y="119"/>
                        </a:cxn>
                        <a:cxn ang="0">
                          <a:pos x="256" y="101"/>
                        </a:cxn>
                        <a:cxn ang="0">
                          <a:pos x="274" y="165"/>
                        </a:cxn>
                        <a:cxn ang="0">
                          <a:pos x="293" y="137"/>
                        </a:cxn>
                        <a:cxn ang="0">
                          <a:pos x="329" y="92"/>
                        </a:cxn>
                        <a:cxn ang="0">
                          <a:pos x="338" y="101"/>
                        </a:cxn>
                        <a:cxn ang="0">
                          <a:pos x="375" y="73"/>
                        </a:cxn>
                        <a:cxn ang="0">
                          <a:pos x="402" y="83"/>
                        </a:cxn>
                        <a:cxn ang="0">
                          <a:pos x="421" y="83"/>
                        </a:cxn>
                        <a:cxn ang="0">
                          <a:pos x="439" y="110"/>
                        </a:cxn>
                        <a:cxn ang="0">
                          <a:pos x="421" y="119"/>
                        </a:cxn>
                        <a:cxn ang="0">
                          <a:pos x="384" y="110"/>
                        </a:cxn>
                        <a:cxn ang="0">
                          <a:pos x="365" y="110"/>
                        </a:cxn>
                        <a:cxn ang="0">
                          <a:pos x="365" y="137"/>
                        </a:cxn>
                        <a:cxn ang="0">
                          <a:pos x="347" y="193"/>
                        </a:cxn>
                        <a:cxn ang="0">
                          <a:pos x="329" y="202"/>
                        </a:cxn>
                        <a:cxn ang="0">
                          <a:pos x="320" y="229"/>
                        </a:cxn>
                        <a:cxn ang="0">
                          <a:pos x="301" y="248"/>
                        </a:cxn>
                        <a:cxn ang="0">
                          <a:pos x="284" y="229"/>
                        </a:cxn>
                        <a:cxn ang="0">
                          <a:pos x="265" y="284"/>
                        </a:cxn>
                        <a:cxn ang="0">
                          <a:pos x="247" y="330"/>
                        </a:cxn>
                        <a:cxn ang="0">
                          <a:pos x="229" y="376"/>
                        </a:cxn>
                        <a:cxn ang="0">
                          <a:pos x="247" y="385"/>
                        </a:cxn>
                        <a:cxn ang="0">
                          <a:pos x="210" y="404"/>
                        </a:cxn>
                        <a:cxn ang="0">
                          <a:pos x="183" y="413"/>
                        </a:cxn>
                        <a:cxn ang="0">
                          <a:pos x="165" y="431"/>
                        </a:cxn>
                        <a:cxn ang="0">
                          <a:pos x="147" y="422"/>
                        </a:cxn>
                        <a:cxn ang="0">
                          <a:pos x="128" y="449"/>
                        </a:cxn>
                        <a:cxn ang="0">
                          <a:pos x="101" y="441"/>
                        </a:cxn>
                        <a:cxn ang="0">
                          <a:pos x="82" y="413"/>
                        </a:cxn>
                        <a:cxn ang="0">
                          <a:pos x="37" y="404"/>
                        </a:cxn>
                        <a:cxn ang="0">
                          <a:pos x="18" y="385"/>
                        </a:cxn>
                        <a:cxn ang="0">
                          <a:pos x="10" y="357"/>
                        </a:cxn>
                        <a:cxn ang="0">
                          <a:pos x="0" y="311"/>
                        </a:cxn>
                        <a:cxn ang="0">
                          <a:pos x="28" y="303"/>
                        </a:cxn>
                        <a:cxn ang="0">
                          <a:pos x="28" y="257"/>
                        </a:cxn>
                        <a:cxn ang="0">
                          <a:pos x="28" y="229"/>
                        </a:cxn>
                        <a:cxn ang="0">
                          <a:pos x="55" y="248"/>
                        </a:cxn>
                        <a:cxn ang="0">
                          <a:pos x="64" y="229"/>
                        </a:cxn>
                        <a:cxn ang="0">
                          <a:pos x="55" y="202"/>
                        </a:cxn>
                        <a:cxn ang="0">
                          <a:pos x="92" y="183"/>
                        </a:cxn>
                        <a:cxn ang="0">
                          <a:pos x="128" y="137"/>
                        </a:cxn>
                        <a:cxn ang="0">
                          <a:pos x="119" y="83"/>
                        </a:cxn>
                        <a:cxn ang="0">
                          <a:pos x="119" y="46"/>
                        </a:cxn>
                        <a:cxn ang="0">
                          <a:pos x="110" y="9"/>
                        </a:cxn>
                      </a:cxnLst>
                      <a:rect l="0" t="0" r="r" b="b"/>
                      <a:pathLst>
                        <a:path w="440" h="450">
                          <a:moveTo>
                            <a:pt x="110" y="9"/>
                          </a:moveTo>
                          <a:lnTo>
                            <a:pt x="128" y="0"/>
                          </a:lnTo>
                          <a:lnTo>
                            <a:pt x="156" y="119"/>
                          </a:lnTo>
                          <a:lnTo>
                            <a:pt x="256" y="101"/>
                          </a:lnTo>
                          <a:lnTo>
                            <a:pt x="274" y="165"/>
                          </a:lnTo>
                          <a:lnTo>
                            <a:pt x="293" y="137"/>
                          </a:lnTo>
                          <a:lnTo>
                            <a:pt x="329" y="92"/>
                          </a:lnTo>
                          <a:lnTo>
                            <a:pt x="338" y="101"/>
                          </a:lnTo>
                          <a:lnTo>
                            <a:pt x="375" y="73"/>
                          </a:lnTo>
                          <a:lnTo>
                            <a:pt x="402" y="83"/>
                          </a:lnTo>
                          <a:lnTo>
                            <a:pt x="421" y="83"/>
                          </a:lnTo>
                          <a:lnTo>
                            <a:pt x="439" y="110"/>
                          </a:lnTo>
                          <a:lnTo>
                            <a:pt x="421" y="119"/>
                          </a:lnTo>
                          <a:lnTo>
                            <a:pt x="384" y="110"/>
                          </a:lnTo>
                          <a:lnTo>
                            <a:pt x="365" y="110"/>
                          </a:lnTo>
                          <a:lnTo>
                            <a:pt x="365" y="137"/>
                          </a:lnTo>
                          <a:lnTo>
                            <a:pt x="347" y="193"/>
                          </a:lnTo>
                          <a:lnTo>
                            <a:pt x="329" y="202"/>
                          </a:lnTo>
                          <a:lnTo>
                            <a:pt x="320" y="229"/>
                          </a:lnTo>
                          <a:lnTo>
                            <a:pt x="301" y="248"/>
                          </a:lnTo>
                          <a:lnTo>
                            <a:pt x="284" y="229"/>
                          </a:lnTo>
                          <a:lnTo>
                            <a:pt x="265" y="284"/>
                          </a:lnTo>
                          <a:lnTo>
                            <a:pt x="247" y="330"/>
                          </a:lnTo>
                          <a:lnTo>
                            <a:pt x="229" y="376"/>
                          </a:lnTo>
                          <a:lnTo>
                            <a:pt x="247" y="385"/>
                          </a:lnTo>
                          <a:lnTo>
                            <a:pt x="210" y="404"/>
                          </a:lnTo>
                          <a:lnTo>
                            <a:pt x="183" y="413"/>
                          </a:lnTo>
                          <a:lnTo>
                            <a:pt x="165" y="431"/>
                          </a:lnTo>
                          <a:lnTo>
                            <a:pt x="147" y="422"/>
                          </a:lnTo>
                          <a:lnTo>
                            <a:pt x="128" y="449"/>
                          </a:lnTo>
                          <a:lnTo>
                            <a:pt x="101" y="441"/>
                          </a:lnTo>
                          <a:lnTo>
                            <a:pt x="82" y="413"/>
                          </a:lnTo>
                          <a:lnTo>
                            <a:pt x="37" y="404"/>
                          </a:lnTo>
                          <a:lnTo>
                            <a:pt x="18" y="385"/>
                          </a:lnTo>
                          <a:lnTo>
                            <a:pt x="10" y="357"/>
                          </a:lnTo>
                          <a:lnTo>
                            <a:pt x="0" y="311"/>
                          </a:lnTo>
                          <a:lnTo>
                            <a:pt x="28" y="303"/>
                          </a:lnTo>
                          <a:lnTo>
                            <a:pt x="28" y="257"/>
                          </a:lnTo>
                          <a:lnTo>
                            <a:pt x="28" y="229"/>
                          </a:lnTo>
                          <a:lnTo>
                            <a:pt x="55" y="248"/>
                          </a:lnTo>
                          <a:lnTo>
                            <a:pt x="64" y="229"/>
                          </a:lnTo>
                          <a:lnTo>
                            <a:pt x="55" y="202"/>
                          </a:lnTo>
                          <a:lnTo>
                            <a:pt x="92" y="183"/>
                          </a:lnTo>
                          <a:lnTo>
                            <a:pt x="128" y="137"/>
                          </a:lnTo>
                          <a:lnTo>
                            <a:pt x="119" y="83"/>
                          </a:lnTo>
                          <a:lnTo>
                            <a:pt x="119" y="46"/>
                          </a:lnTo>
                          <a:lnTo>
                            <a:pt x="110" y="9"/>
                          </a:lnTo>
                        </a:path>
                      </a:pathLst>
                    </a:custGeom>
                    <a:noFill/>
                    <a:ln w="12700" cap="rnd" cmpd="sng">
                      <a:solidFill>
                        <a:srgbClr val="114FFB"/>
                      </a:solidFill>
                      <a:prstDash val="sysDot"/>
                      <a:round/>
                      <a:headEnd/>
                      <a:tailEnd/>
                    </a:ln>
                    <a:effectLst/>
                  </p:spPr>
                  <p:txBody>
                    <a:bodyPr/>
                    <a:lstStyle/>
                    <a:p>
                      <a:endParaRPr lang="en-US"/>
                    </a:p>
                  </p:txBody>
                </p:sp>
              </p:grpSp>
              <p:sp>
                <p:nvSpPr>
                  <p:cNvPr id="930881" name="Freeform 65"/>
                  <p:cNvSpPr>
                    <a:spLocks/>
                  </p:cNvSpPr>
                  <p:nvPr/>
                </p:nvSpPr>
                <p:spPr bwMode="auto">
                  <a:xfrm>
                    <a:off x="3165" y="1720"/>
                    <a:ext cx="576" cy="405"/>
                  </a:xfrm>
                  <a:custGeom>
                    <a:avLst/>
                    <a:gdLst/>
                    <a:ahLst/>
                    <a:cxnLst>
                      <a:cxn ang="0">
                        <a:pos x="9" y="37"/>
                      </a:cxn>
                      <a:cxn ang="0">
                        <a:pos x="465" y="0"/>
                      </a:cxn>
                      <a:cxn ang="0">
                        <a:pos x="484" y="37"/>
                      </a:cxn>
                      <a:cxn ang="0">
                        <a:pos x="475" y="64"/>
                      </a:cxn>
                      <a:cxn ang="0">
                        <a:pos x="493" y="110"/>
                      </a:cxn>
                      <a:cxn ang="0">
                        <a:pos x="530" y="110"/>
                      </a:cxn>
                      <a:cxn ang="0">
                        <a:pos x="575" y="183"/>
                      </a:cxn>
                      <a:cxn ang="0">
                        <a:pos x="575" y="211"/>
                      </a:cxn>
                      <a:cxn ang="0">
                        <a:pos x="557" y="248"/>
                      </a:cxn>
                      <a:cxn ang="0">
                        <a:pos x="511" y="275"/>
                      </a:cxn>
                      <a:cxn ang="0">
                        <a:pos x="511" y="303"/>
                      </a:cxn>
                      <a:cxn ang="0">
                        <a:pos x="521" y="321"/>
                      </a:cxn>
                      <a:cxn ang="0">
                        <a:pos x="502" y="367"/>
                      </a:cxn>
                      <a:cxn ang="0">
                        <a:pos x="475" y="367"/>
                      </a:cxn>
                      <a:cxn ang="0">
                        <a:pos x="484" y="404"/>
                      </a:cxn>
                      <a:cxn ang="0">
                        <a:pos x="447" y="376"/>
                      </a:cxn>
                      <a:cxn ang="0">
                        <a:pos x="100" y="395"/>
                      </a:cxn>
                      <a:cxn ang="0">
                        <a:pos x="82" y="349"/>
                      </a:cxn>
                      <a:cxn ang="0">
                        <a:pos x="73" y="285"/>
                      </a:cxn>
                      <a:cxn ang="0">
                        <a:pos x="55" y="285"/>
                      </a:cxn>
                      <a:cxn ang="0">
                        <a:pos x="19" y="165"/>
                      </a:cxn>
                      <a:cxn ang="0">
                        <a:pos x="0" y="128"/>
                      </a:cxn>
                      <a:cxn ang="0">
                        <a:pos x="19" y="83"/>
                      </a:cxn>
                      <a:cxn ang="0">
                        <a:pos x="9" y="83"/>
                      </a:cxn>
                      <a:cxn ang="0">
                        <a:pos x="9" y="37"/>
                      </a:cxn>
                    </a:cxnLst>
                    <a:rect l="0" t="0" r="r" b="b"/>
                    <a:pathLst>
                      <a:path w="576" h="405">
                        <a:moveTo>
                          <a:pt x="9" y="37"/>
                        </a:moveTo>
                        <a:lnTo>
                          <a:pt x="465" y="0"/>
                        </a:lnTo>
                        <a:lnTo>
                          <a:pt x="484" y="37"/>
                        </a:lnTo>
                        <a:lnTo>
                          <a:pt x="475" y="64"/>
                        </a:lnTo>
                        <a:lnTo>
                          <a:pt x="493" y="110"/>
                        </a:lnTo>
                        <a:lnTo>
                          <a:pt x="530" y="110"/>
                        </a:lnTo>
                        <a:lnTo>
                          <a:pt x="575" y="183"/>
                        </a:lnTo>
                        <a:lnTo>
                          <a:pt x="575" y="211"/>
                        </a:lnTo>
                        <a:lnTo>
                          <a:pt x="557" y="248"/>
                        </a:lnTo>
                        <a:lnTo>
                          <a:pt x="511" y="275"/>
                        </a:lnTo>
                        <a:lnTo>
                          <a:pt x="511" y="303"/>
                        </a:lnTo>
                        <a:lnTo>
                          <a:pt x="521" y="321"/>
                        </a:lnTo>
                        <a:lnTo>
                          <a:pt x="502" y="367"/>
                        </a:lnTo>
                        <a:lnTo>
                          <a:pt x="475" y="367"/>
                        </a:lnTo>
                        <a:lnTo>
                          <a:pt x="484" y="404"/>
                        </a:lnTo>
                        <a:lnTo>
                          <a:pt x="447" y="376"/>
                        </a:lnTo>
                        <a:lnTo>
                          <a:pt x="100" y="395"/>
                        </a:lnTo>
                        <a:lnTo>
                          <a:pt x="82" y="349"/>
                        </a:lnTo>
                        <a:lnTo>
                          <a:pt x="73" y="285"/>
                        </a:lnTo>
                        <a:lnTo>
                          <a:pt x="55" y="285"/>
                        </a:lnTo>
                        <a:lnTo>
                          <a:pt x="19" y="165"/>
                        </a:lnTo>
                        <a:lnTo>
                          <a:pt x="0" y="128"/>
                        </a:lnTo>
                        <a:lnTo>
                          <a:pt x="19" y="83"/>
                        </a:lnTo>
                        <a:lnTo>
                          <a:pt x="9" y="83"/>
                        </a:lnTo>
                        <a:lnTo>
                          <a:pt x="9" y="37"/>
                        </a:lnTo>
                      </a:path>
                    </a:pathLst>
                  </a:custGeom>
                  <a:noFill/>
                  <a:ln w="12700" cap="rnd" cmpd="sng">
                    <a:solidFill>
                      <a:srgbClr val="114FFB"/>
                    </a:solidFill>
                    <a:prstDash val="sysDot"/>
                    <a:round/>
                    <a:headEnd/>
                    <a:tailEnd/>
                  </a:ln>
                  <a:effectLst/>
                </p:spPr>
                <p:txBody>
                  <a:bodyPr/>
                  <a:lstStyle/>
                  <a:p>
                    <a:endParaRPr lang="en-US"/>
                  </a:p>
                </p:txBody>
              </p:sp>
              <p:sp>
                <p:nvSpPr>
                  <p:cNvPr id="930882" name="Freeform 66"/>
                  <p:cNvSpPr>
                    <a:spLocks/>
                  </p:cNvSpPr>
                  <p:nvPr/>
                </p:nvSpPr>
                <p:spPr bwMode="auto">
                  <a:xfrm>
                    <a:off x="3476" y="1289"/>
                    <a:ext cx="494" cy="551"/>
                  </a:xfrm>
                  <a:custGeom>
                    <a:avLst/>
                    <a:gdLst/>
                    <a:ahLst/>
                    <a:cxnLst>
                      <a:cxn ang="0">
                        <a:pos x="45" y="54"/>
                      </a:cxn>
                      <a:cxn ang="0">
                        <a:pos x="109" y="27"/>
                      </a:cxn>
                      <a:cxn ang="0">
                        <a:pos x="136" y="0"/>
                      </a:cxn>
                      <a:cxn ang="0">
                        <a:pos x="164" y="9"/>
                      </a:cxn>
                      <a:cxn ang="0">
                        <a:pos x="136" y="63"/>
                      </a:cxn>
                      <a:cxn ang="0">
                        <a:pos x="210" y="54"/>
                      </a:cxn>
                      <a:cxn ang="0">
                        <a:pos x="356" y="100"/>
                      </a:cxn>
                      <a:cxn ang="0">
                        <a:pos x="420" y="137"/>
                      </a:cxn>
                      <a:cxn ang="0">
                        <a:pos x="420" y="192"/>
                      </a:cxn>
                      <a:cxn ang="0">
                        <a:pos x="429" y="174"/>
                      </a:cxn>
                      <a:cxn ang="0">
                        <a:pos x="429" y="210"/>
                      </a:cxn>
                      <a:cxn ang="0">
                        <a:pos x="420" y="284"/>
                      </a:cxn>
                      <a:cxn ang="0">
                        <a:pos x="493" y="182"/>
                      </a:cxn>
                      <a:cxn ang="0">
                        <a:pos x="483" y="238"/>
                      </a:cxn>
                      <a:cxn ang="0">
                        <a:pos x="447" y="329"/>
                      </a:cxn>
                      <a:cxn ang="0">
                        <a:pos x="438" y="431"/>
                      </a:cxn>
                      <a:cxn ang="0">
                        <a:pos x="456" y="486"/>
                      </a:cxn>
                      <a:cxn ang="0">
                        <a:pos x="456" y="522"/>
                      </a:cxn>
                      <a:cxn ang="0">
                        <a:pos x="219" y="550"/>
                      </a:cxn>
                      <a:cxn ang="0">
                        <a:pos x="182" y="541"/>
                      </a:cxn>
                      <a:cxn ang="0">
                        <a:pos x="164" y="495"/>
                      </a:cxn>
                      <a:cxn ang="0">
                        <a:pos x="164" y="467"/>
                      </a:cxn>
                      <a:cxn ang="0">
                        <a:pos x="136" y="394"/>
                      </a:cxn>
                      <a:cxn ang="0">
                        <a:pos x="99" y="357"/>
                      </a:cxn>
                      <a:cxn ang="0">
                        <a:pos x="82" y="339"/>
                      </a:cxn>
                      <a:cxn ang="0">
                        <a:pos x="9" y="311"/>
                      </a:cxn>
                      <a:cxn ang="0">
                        <a:pos x="9" y="219"/>
                      </a:cxn>
                      <a:cxn ang="0">
                        <a:pos x="9" y="201"/>
                      </a:cxn>
                      <a:cxn ang="0">
                        <a:pos x="0" y="201"/>
                      </a:cxn>
                      <a:cxn ang="0">
                        <a:pos x="0" y="156"/>
                      </a:cxn>
                      <a:cxn ang="0">
                        <a:pos x="26" y="128"/>
                      </a:cxn>
                      <a:cxn ang="0">
                        <a:pos x="45" y="54"/>
                      </a:cxn>
                    </a:cxnLst>
                    <a:rect l="0" t="0" r="r" b="b"/>
                    <a:pathLst>
                      <a:path w="494" h="551">
                        <a:moveTo>
                          <a:pt x="45" y="54"/>
                        </a:moveTo>
                        <a:lnTo>
                          <a:pt x="109" y="27"/>
                        </a:lnTo>
                        <a:lnTo>
                          <a:pt x="136" y="0"/>
                        </a:lnTo>
                        <a:lnTo>
                          <a:pt x="164" y="9"/>
                        </a:lnTo>
                        <a:lnTo>
                          <a:pt x="136" y="63"/>
                        </a:lnTo>
                        <a:lnTo>
                          <a:pt x="210" y="54"/>
                        </a:lnTo>
                        <a:lnTo>
                          <a:pt x="356" y="100"/>
                        </a:lnTo>
                        <a:lnTo>
                          <a:pt x="420" y="137"/>
                        </a:lnTo>
                        <a:lnTo>
                          <a:pt x="420" y="192"/>
                        </a:lnTo>
                        <a:lnTo>
                          <a:pt x="429" y="174"/>
                        </a:lnTo>
                        <a:lnTo>
                          <a:pt x="429" y="210"/>
                        </a:lnTo>
                        <a:lnTo>
                          <a:pt x="420" y="284"/>
                        </a:lnTo>
                        <a:lnTo>
                          <a:pt x="493" y="182"/>
                        </a:lnTo>
                        <a:lnTo>
                          <a:pt x="483" y="238"/>
                        </a:lnTo>
                        <a:lnTo>
                          <a:pt x="447" y="329"/>
                        </a:lnTo>
                        <a:lnTo>
                          <a:pt x="438" y="431"/>
                        </a:lnTo>
                        <a:lnTo>
                          <a:pt x="456" y="486"/>
                        </a:lnTo>
                        <a:lnTo>
                          <a:pt x="456" y="522"/>
                        </a:lnTo>
                        <a:lnTo>
                          <a:pt x="219" y="550"/>
                        </a:lnTo>
                        <a:lnTo>
                          <a:pt x="182" y="541"/>
                        </a:lnTo>
                        <a:lnTo>
                          <a:pt x="164" y="495"/>
                        </a:lnTo>
                        <a:lnTo>
                          <a:pt x="164" y="467"/>
                        </a:lnTo>
                        <a:lnTo>
                          <a:pt x="136" y="394"/>
                        </a:lnTo>
                        <a:lnTo>
                          <a:pt x="99" y="357"/>
                        </a:lnTo>
                        <a:lnTo>
                          <a:pt x="82" y="339"/>
                        </a:lnTo>
                        <a:lnTo>
                          <a:pt x="9" y="311"/>
                        </a:lnTo>
                        <a:lnTo>
                          <a:pt x="9" y="219"/>
                        </a:lnTo>
                        <a:lnTo>
                          <a:pt x="9" y="201"/>
                        </a:lnTo>
                        <a:lnTo>
                          <a:pt x="0" y="201"/>
                        </a:lnTo>
                        <a:lnTo>
                          <a:pt x="0" y="156"/>
                        </a:lnTo>
                        <a:lnTo>
                          <a:pt x="26" y="128"/>
                        </a:lnTo>
                        <a:lnTo>
                          <a:pt x="45" y="54"/>
                        </a:lnTo>
                      </a:path>
                    </a:pathLst>
                  </a:custGeom>
                  <a:noFill/>
                  <a:ln w="12700" cap="rnd" cmpd="sng">
                    <a:solidFill>
                      <a:srgbClr val="114FFB"/>
                    </a:solidFill>
                    <a:prstDash val="sysDot"/>
                    <a:round/>
                    <a:headEnd/>
                    <a:tailEnd/>
                  </a:ln>
                  <a:effectLst/>
                </p:spPr>
                <p:txBody>
                  <a:bodyPr/>
                  <a:lstStyle/>
                  <a:p>
                    <a:endParaRPr lang="en-US"/>
                  </a:p>
                </p:txBody>
              </p:sp>
              <p:sp>
                <p:nvSpPr>
                  <p:cNvPr id="930883" name="Freeform 67"/>
                  <p:cNvSpPr>
                    <a:spLocks/>
                  </p:cNvSpPr>
                  <p:nvPr/>
                </p:nvSpPr>
                <p:spPr bwMode="auto">
                  <a:xfrm>
                    <a:off x="3640" y="1811"/>
                    <a:ext cx="403" cy="708"/>
                  </a:xfrm>
                  <a:custGeom>
                    <a:avLst/>
                    <a:gdLst/>
                    <a:ahLst/>
                    <a:cxnLst>
                      <a:cxn ang="0">
                        <a:pos x="54" y="37"/>
                      </a:cxn>
                      <a:cxn ang="0">
                        <a:pos x="292" y="0"/>
                      </a:cxn>
                      <a:cxn ang="0">
                        <a:pos x="310" y="28"/>
                      </a:cxn>
                      <a:cxn ang="0">
                        <a:pos x="302" y="56"/>
                      </a:cxn>
                      <a:cxn ang="0">
                        <a:pos x="347" y="101"/>
                      </a:cxn>
                      <a:cxn ang="0">
                        <a:pos x="383" y="413"/>
                      </a:cxn>
                      <a:cxn ang="0">
                        <a:pos x="402" y="460"/>
                      </a:cxn>
                      <a:cxn ang="0">
                        <a:pos x="383" y="506"/>
                      </a:cxn>
                      <a:cxn ang="0">
                        <a:pos x="365" y="523"/>
                      </a:cxn>
                      <a:cxn ang="0">
                        <a:pos x="356" y="588"/>
                      </a:cxn>
                      <a:cxn ang="0">
                        <a:pos x="365" y="624"/>
                      </a:cxn>
                      <a:cxn ang="0">
                        <a:pos x="319" y="652"/>
                      </a:cxn>
                      <a:cxn ang="0">
                        <a:pos x="319" y="688"/>
                      </a:cxn>
                      <a:cxn ang="0">
                        <a:pos x="292" y="680"/>
                      </a:cxn>
                      <a:cxn ang="0">
                        <a:pos x="283" y="670"/>
                      </a:cxn>
                      <a:cxn ang="0">
                        <a:pos x="246" y="707"/>
                      </a:cxn>
                      <a:cxn ang="0">
                        <a:pos x="219" y="680"/>
                      </a:cxn>
                      <a:cxn ang="0">
                        <a:pos x="238" y="670"/>
                      </a:cxn>
                      <a:cxn ang="0">
                        <a:pos x="209" y="615"/>
                      </a:cxn>
                      <a:cxn ang="0">
                        <a:pos x="137" y="552"/>
                      </a:cxn>
                      <a:cxn ang="0">
                        <a:pos x="145" y="523"/>
                      </a:cxn>
                      <a:cxn ang="0">
                        <a:pos x="137" y="478"/>
                      </a:cxn>
                      <a:cxn ang="0">
                        <a:pos x="118" y="468"/>
                      </a:cxn>
                      <a:cxn ang="0">
                        <a:pos x="92" y="487"/>
                      </a:cxn>
                      <a:cxn ang="0">
                        <a:pos x="54" y="432"/>
                      </a:cxn>
                      <a:cxn ang="0">
                        <a:pos x="0" y="340"/>
                      </a:cxn>
                      <a:cxn ang="0">
                        <a:pos x="9" y="276"/>
                      </a:cxn>
                      <a:cxn ang="0">
                        <a:pos x="36" y="266"/>
                      </a:cxn>
                      <a:cxn ang="0">
                        <a:pos x="46" y="230"/>
                      </a:cxn>
                      <a:cxn ang="0">
                        <a:pos x="36" y="202"/>
                      </a:cxn>
                      <a:cxn ang="0">
                        <a:pos x="36" y="175"/>
                      </a:cxn>
                      <a:cxn ang="0">
                        <a:pos x="54" y="166"/>
                      </a:cxn>
                      <a:cxn ang="0">
                        <a:pos x="110" y="101"/>
                      </a:cxn>
                      <a:cxn ang="0">
                        <a:pos x="73" y="56"/>
                      </a:cxn>
                      <a:cxn ang="0">
                        <a:pos x="54" y="37"/>
                      </a:cxn>
                    </a:cxnLst>
                    <a:rect l="0" t="0" r="r" b="b"/>
                    <a:pathLst>
                      <a:path w="403" h="708">
                        <a:moveTo>
                          <a:pt x="54" y="37"/>
                        </a:moveTo>
                        <a:lnTo>
                          <a:pt x="292" y="0"/>
                        </a:lnTo>
                        <a:lnTo>
                          <a:pt x="310" y="28"/>
                        </a:lnTo>
                        <a:lnTo>
                          <a:pt x="302" y="56"/>
                        </a:lnTo>
                        <a:lnTo>
                          <a:pt x="347" y="101"/>
                        </a:lnTo>
                        <a:lnTo>
                          <a:pt x="383" y="413"/>
                        </a:lnTo>
                        <a:lnTo>
                          <a:pt x="402" y="460"/>
                        </a:lnTo>
                        <a:lnTo>
                          <a:pt x="383" y="506"/>
                        </a:lnTo>
                        <a:lnTo>
                          <a:pt x="365" y="523"/>
                        </a:lnTo>
                        <a:lnTo>
                          <a:pt x="356" y="588"/>
                        </a:lnTo>
                        <a:lnTo>
                          <a:pt x="365" y="624"/>
                        </a:lnTo>
                        <a:lnTo>
                          <a:pt x="319" y="652"/>
                        </a:lnTo>
                        <a:lnTo>
                          <a:pt x="319" y="688"/>
                        </a:lnTo>
                        <a:lnTo>
                          <a:pt x="292" y="680"/>
                        </a:lnTo>
                        <a:lnTo>
                          <a:pt x="283" y="670"/>
                        </a:lnTo>
                        <a:lnTo>
                          <a:pt x="246" y="707"/>
                        </a:lnTo>
                        <a:lnTo>
                          <a:pt x="219" y="680"/>
                        </a:lnTo>
                        <a:lnTo>
                          <a:pt x="238" y="670"/>
                        </a:lnTo>
                        <a:lnTo>
                          <a:pt x="209" y="615"/>
                        </a:lnTo>
                        <a:lnTo>
                          <a:pt x="137" y="552"/>
                        </a:lnTo>
                        <a:lnTo>
                          <a:pt x="145" y="523"/>
                        </a:lnTo>
                        <a:lnTo>
                          <a:pt x="137" y="478"/>
                        </a:lnTo>
                        <a:lnTo>
                          <a:pt x="118" y="468"/>
                        </a:lnTo>
                        <a:lnTo>
                          <a:pt x="92" y="487"/>
                        </a:lnTo>
                        <a:lnTo>
                          <a:pt x="54" y="432"/>
                        </a:lnTo>
                        <a:lnTo>
                          <a:pt x="0" y="340"/>
                        </a:lnTo>
                        <a:lnTo>
                          <a:pt x="9" y="276"/>
                        </a:lnTo>
                        <a:lnTo>
                          <a:pt x="36" y="266"/>
                        </a:lnTo>
                        <a:lnTo>
                          <a:pt x="46" y="230"/>
                        </a:lnTo>
                        <a:lnTo>
                          <a:pt x="36" y="202"/>
                        </a:lnTo>
                        <a:lnTo>
                          <a:pt x="36" y="175"/>
                        </a:lnTo>
                        <a:lnTo>
                          <a:pt x="54" y="166"/>
                        </a:lnTo>
                        <a:lnTo>
                          <a:pt x="110" y="101"/>
                        </a:lnTo>
                        <a:lnTo>
                          <a:pt x="73" y="56"/>
                        </a:lnTo>
                        <a:lnTo>
                          <a:pt x="54" y="37"/>
                        </a:lnTo>
                      </a:path>
                    </a:pathLst>
                  </a:custGeom>
                  <a:noFill/>
                  <a:ln w="12700" cap="rnd" cmpd="sng">
                    <a:solidFill>
                      <a:srgbClr val="114FFB"/>
                    </a:solidFill>
                    <a:prstDash val="sysDot"/>
                    <a:round/>
                    <a:headEnd/>
                    <a:tailEnd/>
                  </a:ln>
                  <a:effectLst/>
                </p:spPr>
                <p:txBody>
                  <a:bodyPr/>
                  <a:lstStyle/>
                  <a:p>
                    <a:endParaRPr lang="en-US"/>
                  </a:p>
                </p:txBody>
              </p:sp>
              <p:sp>
                <p:nvSpPr>
                  <p:cNvPr id="930884" name="Freeform 68"/>
                  <p:cNvSpPr>
                    <a:spLocks/>
                  </p:cNvSpPr>
                  <p:nvPr/>
                </p:nvSpPr>
                <p:spPr bwMode="auto">
                  <a:xfrm>
                    <a:off x="3732" y="2757"/>
                    <a:ext cx="348" cy="607"/>
                  </a:xfrm>
                  <a:custGeom>
                    <a:avLst/>
                    <a:gdLst/>
                    <a:ahLst/>
                    <a:cxnLst>
                      <a:cxn ang="0">
                        <a:pos x="91" y="18"/>
                      </a:cxn>
                      <a:cxn ang="0">
                        <a:pos x="301" y="0"/>
                      </a:cxn>
                      <a:cxn ang="0">
                        <a:pos x="301" y="9"/>
                      </a:cxn>
                      <a:cxn ang="0">
                        <a:pos x="319" y="9"/>
                      </a:cxn>
                      <a:cxn ang="0">
                        <a:pos x="319" y="376"/>
                      </a:cxn>
                      <a:cxn ang="0">
                        <a:pos x="347" y="569"/>
                      </a:cxn>
                      <a:cxn ang="0">
                        <a:pos x="282" y="569"/>
                      </a:cxn>
                      <a:cxn ang="0">
                        <a:pos x="255" y="588"/>
                      </a:cxn>
                      <a:cxn ang="0">
                        <a:pos x="228" y="606"/>
                      </a:cxn>
                      <a:cxn ang="0">
                        <a:pos x="200" y="560"/>
                      </a:cxn>
                      <a:cxn ang="0">
                        <a:pos x="182" y="541"/>
                      </a:cxn>
                      <a:cxn ang="0">
                        <a:pos x="191" y="504"/>
                      </a:cxn>
                      <a:cxn ang="0">
                        <a:pos x="8" y="523"/>
                      </a:cxn>
                      <a:cxn ang="0">
                        <a:pos x="0" y="495"/>
                      </a:cxn>
                      <a:cxn ang="0">
                        <a:pos x="18" y="477"/>
                      </a:cxn>
                      <a:cxn ang="0">
                        <a:pos x="8" y="449"/>
                      </a:cxn>
                      <a:cxn ang="0">
                        <a:pos x="27" y="422"/>
                      </a:cxn>
                      <a:cxn ang="0">
                        <a:pos x="64" y="367"/>
                      </a:cxn>
                      <a:cxn ang="0">
                        <a:pos x="45" y="321"/>
                      </a:cxn>
                      <a:cxn ang="0">
                        <a:pos x="27" y="257"/>
                      </a:cxn>
                      <a:cxn ang="0">
                        <a:pos x="36" y="220"/>
                      </a:cxn>
                      <a:cxn ang="0">
                        <a:pos x="18" y="211"/>
                      </a:cxn>
                      <a:cxn ang="0">
                        <a:pos x="27" y="192"/>
                      </a:cxn>
                      <a:cxn ang="0">
                        <a:pos x="27" y="147"/>
                      </a:cxn>
                      <a:cxn ang="0">
                        <a:pos x="45" y="137"/>
                      </a:cxn>
                      <a:cxn ang="0">
                        <a:pos x="64" y="100"/>
                      </a:cxn>
                      <a:cxn ang="0">
                        <a:pos x="64" y="82"/>
                      </a:cxn>
                      <a:cxn ang="0">
                        <a:pos x="64" y="64"/>
                      </a:cxn>
                      <a:cxn ang="0">
                        <a:pos x="64" y="45"/>
                      </a:cxn>
                      <a:cxn ang="0">
                        <a:pos x="91" y="18"/>
                      </a:cxn>
                    </a:cxnLst>
                    <a:rect l="0" t="0" r="r" b="b"/>
                    <a:pathLst>
                      <a:path w="348" h="607">
                        <a:moveTo>
                          <a:pt x="91" y="18"/>
                        </a:moveTo>
                        <a:lnTo>
                          <a:pt x="301" y="0"/>
                        </a:lnTo>
                        <a:lnTo>
                          <a:pt x="301" y="9"/>
                        </a:lnTo>
                        <a:lnTo>
                          <a:pt x="319" y="9"/>
                        </a:lnTo>
                        <a:lnTo>
                          <a:pt x="319" y="376"/>
                        </a:lnTo>
                        <a:lnTo>
                          <a:pt x="347" y="569"/>
                        </a:lnTo>
                        <a:lnTo>
                          <a:pt x="282" y="569"/>
                        </a:lnTo>
                        <a:lnTo>
                          <a:pt x="255" y="588"/>
                        </a:lnTo>
                        <a:lnTo>
                          <a:pt x="228" y="606"/>
                        </a:lnTo>
                        <a:lnTo>
                          <a:pt x="200" y="560"/>
                        </a:lnTo>
                        <a:lnTo>
                          <a:pt x="182" y="541"/>
                        </a:lnTo>
                        <a:lnTo>
                          <a:pt x="191" y="504"/>
                        </a:lnTo>
                        <a:lnTo>
                          <a:pt x="8" y="523"/>
                        </a:lnTo>
                        <a:lnTo>
                          <a:pt x="0" y="495"/>
                        </a:lnTo>
                        <a:lnTo>
                          <a:pt x="18" y="477"/>
                        </a:lnTo>
                        <a:lnTo>
                          <a:pt x="8" y="449"/>
                        </a:lnTo>
                        <a:lnTo>
                          <a:pt x="27" y="422"/>
                        </a:lnTo>
                        <a:lnTo>
                          <a:pt x="64" y="367"/>
                        </a:lnTo>
                        <a:lnTo>
                          <a:pt x="45" y="321"/>
                        </a:lnTo>
                        <a:lnTo>
                          <a:pt x="27" y="257"/>
                        </a:lnTo>
                        <a:lnTo>
                          <a:pt x="36" y="220"/>
                        </a:lnTo>
                        <a:lnTo>
                          <a:pt x="18" y="211"/>
                        </a:lnTo>
                        <a:lnTo>
                          <a:pt x="27" y="192"/>
                        </a:lnTo>
                        <a:lnTo>
                          <a:pt x="27" y="147"/>
                        </a:lnTo>
                        <a:lnTo>
                          <a:pt x="45" y="137"/>
                        </a:lnTo>
                        <a:lnTo>
                          <a:pt x="64" y="100"/>
                        </a:lnTo>
                        <a:lnTo>
                          <a:pt x="64" y="82"/>
                        </a:lnTo>
                        <a:lnTo>
                          <a:pt x="64" y="64"/>
                        </a:lnTo>
                        <a:lnTo>
                          <a:pt x="64" y="45"/>
                        </a:lnTo>
                        <a:lnTo>
                          <a:pt x="91" y="18"/>
                        </a:lnTo>
                      </a:path>
                    </a:pathLst>
                  </a:custGeom>
                  <a:noFill/>
                  <a:ln w="12700" cap="rnd" cmpd="sng">
                    <a:solidFill>
                      <a:srgbClr val="114FFB"/>
                    </a:solidFill>
                    <a:prstDash val="sysDot"/>
                    <a:round/>
                    <a:headEnd/>
                    <a:tailEnd/>
                  </a:ln>
                  <a:effectLst/>
                </p:spPr>
                <p:txBody>
                  <a:bodyPr/>
                  <a:lstStyle/>
                  <a:p>
                    <a:endParaRPr lang="en-US"/>
                  </a:p>
                </p:txBody>
              </p:sp>
              <p:sp>
                <p:nvSpPr>
                  <p:cNvPr id="930885" name="Freeform 69"/>
                  <p:cNvSpPr>
                    <a:spLocks/>
                  </p:cNvSpPr>
                  <p:nvPr/>
                </p:nvSpPr>
                <p:spPr bwMode="auto">
                  <a:xfrm>
                    <a:off x="3987" y="1867"/>
                    <a:ext cx="302" cy="533"/>
                  </a:xfrm>
                  <a:custGeom>
                    <a:avLst/>
                    <a:gdLst/>
                    <a:ahLst/>
                    <a:cxnLst>
                      <a:cxn ang="0">
                        <a:pos x="0" y="45"/>
                      </a:cxn>
                      <a:cxn ang="0">
                        <a:pos x="27" y="64"/>
                      </a:cxn>
                      <a:cxn ang="0">
                        <a:pos x="73" y="37"/>
                      </a:cxn>
                      <a:cxn ang="0">
                        <a:pos x="247" y="0"/>
                      </a:cxn>
                      <a:cxn ang="0">
                        <a:pos x="301" y="358"/>
                      </a:cxn>
                      <a:cxn ang="0">
                        <a:pos x="265" y="376"/>
                      </a:cxn>
                      <a:cxn ang="0">
                        <a:pos x="229" y="367"/>
                      </a:cxn>
                      <a:cxn ang="0">
                        <a:pos x="237" y="404"/>
                      </a:cxn>
                      <a:cxn ang="0">
                        <a:pos x="210" y="440"/>
                      </a:cxn>
                      <a:cxn ang="0">
                        <a:pos x="201" y="477"/>
                      </a:cxn>
                      <a:cxn ang="0">
                        <a:pos x="173" y="477"/>
                      </a:cxn>
                      <a:cxn ang="0">
                        <a:pos x="164" y="468"/>
                      </a:cxn>
                      <a:cxn ang="0">
                        <a:pos x="146" y="514"/>
                      </a:cxn>
                      <a:cxn ang="0">
                        <a:pos x="128" y="496"/>
                      </a:cxn>
                      <a:cxn ang="0">
                        <a:pos x="109" y="523"/>
                      </a:cxn>
                      <a:cxn ang="0">
                        <a:pos x="92" y="504"/>
                      </a:cxn>
                      <a:cxn ang="0">
                        <a:pos x="55" y="504"/>
                      </a:cxn>
                      <a:cxn ang="0">
                        <a:pos x="55" y="532"/>
                      </a:cxn>
                      <a:cxn ang="0">
                        <a:pos x="36" y="523"/>
                      </a:cxn>
                      <a:cxn ang="0">
                        <a:pos x="27" y="532"/>
                      </a:cxn>
                      <a:cxn ang="0">
                        <a:pos x="19" y="532"/>
                      </a:cxn>
                      <a:cxn ang="0">
                        <a:pos x="9" y="496"/>
                      </a:cxn>
                      <a:cxn ang="0">
                        <a:pos x="19" y="477"/>
                      </a:cxn>
                      <a:cxn ang="0">
                        <a:pos x="36" y="450"/>
                      </a:cxn>
                      <a:cxn ang="0">
                        <a:pos x="55" y="412"/>
                      </a:cxn>
                      <a:cxn ang="0">
                        <a:pos x="46" y="376"/>
                      </a:cxn>
                      <a:cxn ang="0">
                        <a:pos x="19" y="358"/>
                      </a:cxn>
                      <a:cxn ang="0">
                        <a:pos x="27" y="358"/>
                      </a:cxn>
                      <a:cxn ang="0">
                        <a:pos x="0" y="45"/>
                      </a:cxn>
                    </a:cxnLst>
                    <a:rect l="0" t="0" r="r" b="b"/>
                    <a:pathLst>
                      <a:path w="302" h="533">
                        <a:moveTo>
                          <a:pt x="0" y="45"/>
                        </a:moveTo>
                        <a:lnTo>
                          <a:pt x="27" y="64"/>
                        </a:lnTo>
                        <a:lnTo>
                          <a:pt x="73" y="37"/>
                        </a:lnTo>
                        <a:lnTo>
                          <a:pt x="247" y="0"/>
                        </a:lnTo>
                        <a:lnTo>
                          <a:pt x="301" y="358"/>
                        </a:lnTo>
                        <a:lnTo>
                          <a:pt x="265" y="376"/>
                        </a:lnTo>
                        <a:lnTo>
                          <a:pt x="229" y="367"/>
                        </a:lnTo>
                        <a:lnTo>
                          <a:pt x="237" y="404"/>
                        </a:lnTo>
                        <a:lnTo>
                          <a:pt x="210" y="440"/>
                        </a:lnTo>
                        <a:lnTo>
                          <a:pt x="201" y="477"/>
                        </a:lnTo>
                        <a:lnTo>
                          <a:pt x="173" y="477"/>
                        </a:lnTo>
                        <a:lnTo>
                          <a:pt x="164" y="468"/>
                        </a:lnTo>
                        <a:lnTo>
                          <a:pt x="146" y="514"/>
                        </a:lnTo>
                        <a:lnTo>
                          <a:pt x="128" y="496"/>
                        </a:lnTo>
                        <a:lnTo>
                          <a:pt x="109" y="523"/>
                        </a:lnTo>
                        <a:lnTo>
                          <a:pt x="92" y="504"/>
                        </a:lnTo>
                        <a:lnTo>
                          <a:pt x="55" y="504"/>
                        </a:lnTo>
                        <a:lnTo>
                          <a:pt x="55" y="532"/>
                        </a:lnTo>
                        <a:lnTo>
                          <a:pt x="36" y="523"/>
                        </a:lnTo>
                        <a:lnTo>
                          <a:pt x="27" y="532"/>
                        </a:lnTo>
                        <a:lnTo>
                          <a:pt x="19" y="532"/>
                        </a:lnTo>
                        <a:lnTo>
                          <a:pt x="9" y="496"/>
                        </a:lnTo>
                        <a:lnTo>
                          <a:pt x="19" y="477"/>
                        </a:lnTo>
                        <a:lnTo>
                          <a:pt x="36" y="450"/>
                        </a:lnTo>
                        <a:lnTo>
                          <a:pt x="55" y="412"/>
                        </a:lnTo>
                        <a:lnTo>
                          <a:pt x="46" y="376"/>
                        </a:lnTo>
                        <a:lnTo>
                          <a:pt x="19" y="358"/>
                        </a:lnTo>
                        <a:lnTo>
                          <a:pt x="27" y="358"/>
                        </a:lnTo>
                        <a:lnTo>
                          <a:pt x="0" y="45"/>
                        </a:lnTo>
                      </a:path>
                    </a:pathLst>
                  </a:custGeom>
                  <a:noFill/>
                  <a:ln w="12700" cap="rnd" cmpd="sng">
                    <a:solidFill>
                      <a:srgbClr val="114FFB"/>
                    </a:solidFill>
                    <a:prstDash val="sysDot"/>
                    <a:round/>
                    <a:headEnd/>
                    <a:tailEnd/>
                  </a:ln>
                  <a:effectLst/>
                </p:spPr>
                <p:txBody>
                  <a:bodyPr/>
                  <a:lstStyle/>
                  <a:p>
                    <a:endParaRPr lang="en-US"/>
                  </a:p>
                </p:txBody>
              </p:sp>
              <p:sp>
                <p:nvSpPr>
                  <p:cNvPr id="930886" name="Freeform 70"/>
                  <p:cNvSpPr>
                    <a:spLocks/>
                  </p:cNvSpPr>
                  <p:nvPr/>
                </p:nvSpPr>
                <p:spPr bwMode="auto">
                  <a:xfrm>
                    <a:off x="4617" y="1646"/>
                    <a:ext cx="549" cy="396"/>
                  </a:xfrm>
                  <a:custGeom>
                    <a:avLst/>
                    <a:gdLst/>
                    <a:ahLst/>
                    <a:cxnLst>
                      <a:cxn ang="0">
                        <a:pos x="0" y="119"/>
                      </a:cxn>
                      <a:cxn ang="0">
                        <a:pos x="55" y="74"/>
                      </a:cxn>
                      <a:cxn ang="0">
                        <a:pos x="55" y="101"/>
                      </a:cxn>
                      <a:cxn ang="0">
                        <a:pos x="447" y="0"/>
                      </a:cxn>
                      <a:cxn ang="0">
                        <a:pos x="475" y="9"/>
                      </a:cxn>
                      <a:cxn ang="0">
                        <a:pos x="484" y="46"/>
                      </a:cxn>
                      <a:cxn ang="0">
                        <a:pos x="511" y="55"/>
                      </a:cxn>
                      <a:cxn ang="0">
                        <a:pos x="530" y="83"/>
                      </a:cxn>
                      <a:cxn ang="0">
                        <a:pos x="511" y="111"/>
                      </a:cxn>
                      <a:cxn ang="0">
                        <a:pos x="511" y="165"/>
                      </a:cxn>
                      <a:cxn ang="0">
                        <a:pos x="548" y="184"/>
                      </a:cxn>
                      <a:cxn ang="0">
                        <a:pos x="548" y="211"/>
                      </a:cxn>
                      <a:cxn ang="0">
                        <a:pos x="530" y="248"/>
                      </a:cxn>
                      <a:cxn ang="0">
                        <a:pos x="511" y="266"/>
                      </a:cxn>
                      <a:cxn ang="0">
                        <a:pos x="493" y="266"/>
                      </a:cxn>
                      <a:cxn ang="0">
                        <a:pos x="484" y="285"/>
                      </a:cxn>
                      <a:cxn ang="0">
                        <a:pos x="55" y="395"/>
                      </a:cxn>
                      <a:cxn ang="0">
                        <a:pos x="0" y="119"/>
                      </a:cxn>
                    </a:cxnLst>
                    <a:rect l="0" t="0" r="r" b="b"/>
                    <a:pathLst>
                      <a:path w="549" h="396">
                        <a:moveTo>
                          <a:pt x="0" y="119"/>
                        </a:moveTo>
                        <a:lnTo>
                          <a:pt x="55" y="74"/>
                        </a:lnTo>
                        <a:lnTo>
                          <a:pt x="55" y="101"/>
                        </a:lnTo>
                        <a:lnTo>
                          <a:pt x="447" y="0"/>
                        </a:lnTo>
                        <a:lnTo>
                          <a:pt x="475" y="9"/>
                        </a:lnTo>
                        <a:lnTo>
                          <a:pt x="484" y="46"/>
                        </a:lnTo>
                        <a:lnTo>
                          <a:pt x="511" y="55"/>
                        </a:lnTo>
                        <a:lnTo>
                          <a:pt x="530" y="83"/>
                        </a:lnTo>
                        <a:lnTo>
                          <a:pt x="511" y="111"/>
                        </a:lnTo>
                        <a:lnTo>
                          <a:pt x="511" y="165"/>
                        </a:lnTo>
                        <a:lnTo>
                          <a:pt x="548" y="184"/>
                        </a:lnTo>
                        <a:lnTo>
                          <a:pt x="548" y="211"/>
                        </a:lnTo>
                        <a:lnTo>
                          <a:pt x="530" y="248"/>
                        </a:lnTo>
                        <a:lnTo>
                          <a:pt x="511" y="266"/>
                        </a:lnTo>
                        <a:lnTo>
                          <a:pt x="493" y="266"/>
                        </a:lnTo>
                        <a:lnTo>
                          <a:pt x="484" y="285"/>
                        </a:lnTo>
                        <a:lnTo>
                          <a:pt x="55" y="395"/>
                        </a:lnTo>
                        <a:lnTo>
                          <a:pt x="0" y="119"/>
                        </a:lnTo>
                      </a:path>
                    </a:pathLst>
                  </a:custGeom>
                  <a:noFill/>
                  <a:ln w="12700" cap="rnd" cmpd="sng">
                    <a:solidFill>
                      <a:srgbClr val="114FFB"/>
                    </a:solidFill>
                    <a:prstDash val="sysDot"/>
                    <a:round/>
                    <a:headEnd/>
                    <a:tailEnd/>
                  </a:ln>
                  <a:effectLst/>
                </p:spPr>
                <p:txBody>
                  <a:bodyPr/>
                  <a:lstStyle/>
                  <a:p>
                    <a:endParaRPr lang="en-US"/>
                  </a:p>
                </p:txBody>
              </p:sp>
              <p:sp>
                <p:nvSpPr>
                  <p:cNvPr id="930887" name="Freeform 71"/>
                  <p:cNvSpPr>
                    <a:spLocks/>
                  </p:cNvSpPr>
                  <p:nvPr/>
                </p:nvSpPr>
                <p:spPr bwMode="auto">
                  <a:xfrm>
                    <a:off x="4507" y="1922"/>
                    <a:ext cx="440" cy="450"/>
                  </a:xfrm>
                  <a:custGeom>
                    <a:avLst/>
                    <a:gdLst/>
                    <a:ahLst/>
                    <a:cxnLst>
                      <a:cxn ang="0">
                        <a:pos x="110" y="9"/>
                      </a:cxn>
                      <a:cxn ang="0">
                        <a:pos x="128" y="0"/>
                      </a:cxn>
                      <a:cxn ang="0">
                        <a:pos x="156" y="119"/>
                      </a:cxn>
                      <a:cxn ang="0">
                        <a:pos x="256" y="101"/>
                      </a:cxn>
                      <a:cxn ang="0">
                        <a:pos x="274" y="165"/>
                      </a:cxn>
                      <a:cxn ang="0">
                        <a:pos x="293" y="137"/>
                      </a:cxn>
                      <a:cxn ang="0">
                        <a:pos x="329" y="92"/>
                      </a:cxn>
                      <a:cxn ang="0">
                        <a:pos x="338" y="101"/>
                      </a:cxn>
                      <a:cxn ang="0">
                        <a:pos x="375" y="73"/>
                      </a:cxn>
                      <a:cxn ang="0">
                        <a:pos x="402" y="83"/>
                      </a:cxn>
                      <a:cxn ang="0">
                        <a:pos x="421" y="83"/>
                      </a:cxn>
                      <a:cxn ang="0">
                        <a:pos x="439" y="110"/>
                      </a:cxn>
                      <a:cxn ang="0">
                        <a:pos x="421" y="119"/>
                      </a:cxn>
                      <a:cxn ang="0">
                        <a:pos x="384" y="110"/>
                      </a:cxn>
                      <a:cxn ang="0">
                        <a:pos x="365" y="110"/>
                      </a:cxn>
                      <a:cxn ang="0">
                        <a:pos x="365" y="137"/>
                      </a:cxn>
                      <a:cxn ang="0">
                        <a:pos x="347" y="193"/>
                      </a:cxn>
                      <a:cxn ang="0">
                        <a:pos x="329" y="202"/>
                      </a:cxn>
                      <a:cxn ang="0">
                        <a:pos x="320" y="229"/>
                      </a:cxn>
                      <a:cxn ang="0">
                        <a:pos x="301" y="248"/>
                      </a:cxn>
                      <a:cxn ang="0">
                        <a:pos x="284" y="229"/>
                      </a:cxn>
                      <a:cxn ang="0">
                        <a:pos x="265" y="284"/>
                      </a:cxn>
                      <a:cxn ang="0">
                        <a:pos x="247" y="330"/>
                      </a:cxn>
                      <a:cxn ang="0">
                        <a:pos x="229" y="376"/>
                      </a:cxn>
                      <a:cxn ang="0">
                        <a:pos x="247" y="385"/>
                      </a:cxn>
                      <a:cxn ang="0">
                        <a:pos x="210" y="404"/>
                      </a:cxn>
                      <a:cxn ang="0">
                        <a:pos x="183" y="413"/>
                      </a:cxn>
                      <a:cxn ang="0">
                        <a:pos x="165" y="431"/>
                      </a:cxn>
                      <a:cxn ang="0">
                        <a:pos x="147" y="422"/>
                      </a:cxn>
                      <a:cxn ang="0">
                        <a:pos x="128" y="449"/>
                      </a:cxn>
                      <a:cxn ang="0">
                        <a:pos x="101" y="441"/>
                      </a:cxn>
                      <a:cxn ang="0">
                        <a:pos x="82" y="413"/>
                      </a:cxn>
                      <a:cxn ang="0">
                        <a:pos x="37" y="404"/>
                      </a:cxn>
                      <a:cxn ang="0">
                        <a:pos x="18" y="385"/>
                      </a:cxn>
                      <a:cxn ang="0">
                        <a:pos x="10" y="357"/>
                      </a:cxn>
                      <a:cxn ang="0">
                        <a:pos x="0" y="311"/>
                      </a:cxn>
                      <a:cxn ang="0">
                        <a:pos x="28" y="303"/>
                      </a:cxn>
                      <a:cxn ang="0">
                        <a:pos x="28" y="257"/>
                      </a:cxn>
                      <a:cxn ang="0">
                        <a:pos x="28" y="229"/>
                      </a:cxn>
                      <a:cxn ang="0">
                        <a:pos x="55" y="248"/>
                      </a:cxn>
                      <a:cxn ang="0">
                        <a:pos x="64" y="229"/>
                      </a:cxn>
                      <a:cxn ang="0">
                        <a:pos x="55" y="202"/>
                      </a:cxn>
                      <a:cxn ang="0">
                        <a:pos x="92" y="183"/>
                      </a:cxn>
                      <a:cxn ang="0">
                        <a:pos x="128" y="137"/>
                      </a:cxn>
                      <a:cxn ang="0">
                        <a:pos x="119" y="83"/>
                      </a:cxn>
                      <a:cxn ang="0">
                        <a:pos x="119" y="46"/>
                      </a:cxn>
                      <a:cxn ang="0">
                        <a:pos x="110" y="9"/>
                      </a:cxn>
                    </a:cxnLst>
                    <a:rect l="0" t="0" r="r" b="b"/>
                    <a:pathLst>
                      <a:path w="440" h="450">
                        <a:moveTo>
                          <a:pt x="110" y="9"/>
                        </a:moveTo>
                        <a:lnTo>
                          <a:pt x="128" y="0"/>
                        </a:lnTo>
                        <a:lnTo>
                          <a:pt x="156" y="119"/>
                        </a:lnTo>
                        <a:lnTo>
                          <a:pt x="256" y="101"/>
                        </a:lnTo>
                        <a:lnTo>
                          <a:pt x="274" y="165"/>
                        </a:lnTo>
                        <a:lnTo>
                          <a:pt x="293" y="137"/>
                        </a:lnTo>
                        <a:lnTo>
                          <a:pt x="329" y="92"/>
                        </a:lnTo>
                        <a:lnTo>
                          <a:pt x="338" y="101"/>
                        </a:lnTo>
                        <a:lnTo>
                          <a:pt x="375" y="73"/>
                        </a:lnTo>
                        <a:lnTo>
                          <a:pt x="402" y="83"/>
                        </a:lnTo>
                        <a:lnTo>
                          <a:pt x="421" y="83"/>
                        </a:lnTo>
                        <a:lnTo>
                          <a:pt x="439" y="110"/>
                        </a:lnTo>
                        <a:lnTo>
                          <a:pt x="421" y="119"/>
                        </a:lnTo>
                        <a:lnTo>
                          <a:pt x="384" y="110"/>
                        </a:lnTo>
                        <a:lnTo>
                          <a:pt x="365" y="110"/>
                        </a:lnTo>
                        <a:lnTo>
                          <a:pt x="365" y="137"/>
                        </a:lnTo>
                        <a:lnTo>
                          <a:pt x="347" y="193"/>
                        </a:lnTo>
                        <a:lnTo>
                          <a:pt x="329" y="202"/>
                        </a:lnTo>
                        <a:lnTo>
                          <a:pt x="320" y="229"/>
                        </a:lnTo>
                        <a:lnTo>
                          <a:pt x="301" y="248"/>
                        </a:lnTo>
                        <a:lnTo>
                          <a:pt x="284" y="229"/>
                        </a:lnTo>
                        <a:lnTo>
                          <a:pt x="265" y="284"/>
                        </a:lnTo>
                        <a:lnTo>
                          <a:pt x="247" y="330"/>
                        </a:lnTo>
                        <a:lnTo>
                          <a:pt x="229" y="376"/>
                        </a:lnTo>
                        <a:lnTo>
                          <a:pt x="247" y="385"/>
                        </a:lnTo>
                        <a:lnTo>
                          <a:pt x="210" y="404"/>
                        </a:lnTo>
                        <a:lnTo>
                          <a:pt x="183" y="413"/>
                        </a:lnTo>
                        <a:lnTo>
                          <a:pt x="165" y="431"/>
                        </a:lnTo>
                        <a:lnTo>
                          <a:pt x="147" y="422"/>
                        </a:lnTo>
                        <a:lnTo>
                          <a:pt x="128" y="449"/>
                        </a:lnTo>
                        <a:lnTo>
                          <a:pt x="101" y="441"/>
                        </a:lnTo>
                        <a:lnTo>
                          <a:pt x="82" y="413"/>
                        </a:lnTo>
                        <a:lnTo>
                          <a:pt x="37" y="404"/>
                        </a:lnTo>
                        <a:lnTo>
                          <a:pt x="18" y="385"/>
                        </a:lnTo>
                        <a:lnTo>
                          <a:pt x="10" y="357"/>
                        </a:lnTo>
                        <a:lnTo>
                          <a:pt x="0" y="311"/>
                        </a:lnTo>
                        <a:lnTo>
                          <a:pt x="28" y="303"/>
                        </a:lnTo>
                        <a:lnTo>
                          <a:pt x="28" y="257"/>
                        </a:lnTo>
                        <a:lnTo>
                          <a:pt x="28" y="229"/>
                        </a:lnTo>
                        <a:lnTo>
                          <a:pt x="55" y="248"/>
                        </a:lnTo>
                        <a:lnTo>
                          <a:pt x="64" y="229"/>
                        </a:lnTo>
                        <a:lnTo>
                          <a:pt x="55" y="202"/>
                        </a:lnTo>
                        <a:lnTo>
                          <a:pt x="92" y="183"/>
                        </a:lnTo>
                        <a:lnTo>
                          <a:pt x="128" y="137"/>
                        </a:lnTo>
                        <a:lnTo>
                          <a:pt x="119" y="83"/>
                        </a:lnTo>
                        <a:lnTo>
                          <a:pt x="119" y="46"/>
                        </a:lnTo>
                        <a:lnTo>
                          <a:pt x="110" y="9"/>
                        </a:lnTo>
                      </a:path>
                    </a:pathLst>
                  </a:custGeom>
                  <a:noFill/>
                  <a:ln w="12700" cap="rnd" cmpd="sng">
                    <a:solidFill>
                      <a:srgbClr val="114FFB"/>
                    </a:solidFill>
                    <a:prstDash val="sysDot"/>
                    <a:round/>
                    <a:headEnd/>
                    <a:tailEnd/>
                  </a:ln>
                  <a:effectLst/>
                </p:spPr>
                <p:txBody>
                  <a:bodyPr/>
                  <a:lstStyle/>
                  <a:p>
                    <a:endParaRPr lang="en-US"/>
                  </a:p>
                </p:txBody>
              </p:sp>
            </p:grpSp>
            <p:sp>
              <p:nvSpPr>
                <p:cNvPr id="930888" name="Freeform 72"/>
                <p:cNvSpPr>
                  <a:spLocks/>
                </p:cNvSpPr>
                <p:nvPr/>
              </p:nvSpPr>
              <p:spPr bwMode="auto">
                <a:xfrm>
                  <a:off x="4234" y="1775"/>
                  <a:ext cx="412" cy="459"/>
                </a:xfrm>
                <a:custGeom>
                  <a:avLst/>
                  <a:gdLst/>
                  <a:ahLst/>
                  <a:cxnLst>
                    <a:cxn ang="0">
                      <a:pos x="0" y="101"/>
                    </a:cxn>
                    <a:cxn ang="0">
                      <a:pos x="118" y="73"/>
                    </a:cxn>
                    <a:cxn ang="0">
                      <a:pos x="173" y="101"/>
                    </a:cxn>
                    <a:cxn ang="0">
                      <a:pos x="219" y="101"/>
                    </a:cxn>
                    <a:cxn ang="0">
                      <a:pos x="256" y="73"/>
                    </a:cxn>
                    <a:cxn ang="0">
                      <a:pos x="283" y="64"/>
                    </a:cxn>
                    <a:cxn ang="0">
                      <a:pos x="329" y="18"/>
                    </a:cxn>
                    <a:cxn ang="0">
                      <a:pos x="383" y="0"/>
                    </a:cxn>
                    <a:cxn ang="0">
                      <a:pos x="411" y="147"/>
                    </a:cxn>
                    <a:cxn ang="0">
                      <a:pos x="401" y="156"/>
                    </a:cxn>
                    <a:cxn ang="0">
                      <a:pos x="401" y="211"/>
                    </a:cxn>
                    <a:cxn ang="0">
                      <a:pos x="401" y="284"/>
                    </a:cxn>
                    <a:cxn ang="0">
                      <a:pos x="366" y="330"/>
                    </a:cxn>
                    <a:cxn ang="0">
                      <a:pos x="356" y="321"/>
                    </a:cxn>
                    <a:cxn ang="0">
                      <a:pos x="329" y="358"/>
                    </a:cxn>
                    <a:cxn ang="0">
                      <a:pos x="329" y="386"/>
                    </a:cxn>
                    <a:cxn ang="0">
                      <a:pos x="320" y="395"/>
                    </a:cxn>
                    <a:cxn ang="0">
                      <a:pos x="301" y="367"/>
                    </a:cxn>
                    <a:cxn ang="0">
                      <a:pos x="301" y="413"/>
                    </a:cxn>
                    <a:cxn ang="0">
                      <a:pos x="301" y="450"/>
                    </a:cxn>
                    <a:cxn ang="0">
                      <a:pos x="264" y="458"/>
                    </a:cxn>
                    <a:cxn ang="0">
                      <a:pos x="228" y="431"/>
                    </a:cxn>
                    <a:cxn ang="0">
                      <a:pos x="200" y="450"/>
                    </a:cxn>
                    <a:cxn ang="0">
                      <a:pos x="173" y="450"/>
                    </a:cxn>
                    <a:cxn ang="0">
                      <a:pos x="128" y="450"/>
                    </a:cxn>
                    <a:cxn ang="0">
                      <a:pos x="82" y="413"/>
                    </a:cxn>
                    <a:cxn ang="0">
                      <a:pos x="54" y="413"/>
                    </a:cxn>
                    <a:cxn ang="0">
                      <a:pos x="0" y="101"/>
                    </a:cxn>
                  </a:cxnLst>
                  <a:rect l="0" t="0" r="r" b="b"/>
                  <a:pathLst>
                    <a:path w="412" h="459">
                      <a:moveTo>
                        <a:pt x="0" y="101"/>
                      </a:moveTo>
                      <a:lnTo>
                        <a:pt x="118" y="73"/>
                      </a:lnTo>
                      <a:lnTo>
                        <a:pt x="173" y="101"/>
                      </a:lnTo>
                      <a:lnTo>
                        <a:pt x="219" y="101"/>
                      </a:lnTo>
                      <a:lnTo>
                        <a:pt x="256" y="73"/>
                      </a:lnTo>
                      <a:lnTo>
                        <a:pt x="283" y="64"/>
                      </a:lnTo>
                      <a:lnTo>
                        <a:pt x="329" y="18"/>
                      </a:lnTo>
                      <a:lnTo>
                        <a:pt x="383" y="0"/>
                      </a:lnTo>
                      <a:lnTo>
                        <a:pt x="411" y="147"/>
                      </a:lnTo>
                      <a:lnTo>
                        <a:pt x="401" y="156"/>
                      </a:lnTo>
                      <a:lnTo>
                        <a:pt x="401" y="211"/>
                      </a:lnTo>
                      <a:lnTo>
                        <a:pt x="401" y="284"/>
                      </a:lnTo>
                      <a:lnTo>
                        <a:pt x="366" y="330"/>
                      </a:lnTo>
                      <a:lnTo>
                        <a:pt x="356" y="321"/>
                      </a:lnTo>
                      <a:lnTo>
                        <a:pt x="329" y="358"/>
                      </a:lnTo>
                      <a:lnTo>
                        <a:pt x="329" y="386"/>
                      </a:lnTo>
                      <a:lnTo>
                        <a:pt x="320" y="395"/>
                      </a:lnTo>
                      <a:lnTo>
                        <a:pt x="301" y="367"/>
                      </a:lnTo>
                      <a:lnTo>
                        <a:pt x="301" y="413"/>
                      </a:lnTo>
                      <a:lnTo>
                        <a:pt x="301" y="450"/>
                      </a:lnTo>
                      <a:lnTo>
                        <a:pt x="264" y="458"/>
                      </a:lnTo>
                      <a:lnTo>
                        <a:pt x="228" y="431"/>
                      </a:lnTo>
                      <a:lnTo>
                        <a:pt x="200" y="450"/>
                      </a:lnTo>
                      <a:lnTo>
                        <a:pt x="173" y="450"/>
                      </a:lnTo>
                      <a:lnTo>
                        <a:pt x="128" y="450"/>
                      </a:lnTo>
                      <a:lnTo>
                        <a:pt x="82" y="413"/>
                      </a:lnTo>
                      <a:lnTo>
                        <a:pt x="54" y="413"/>
                      </a:lnTo>
                      <a:lnTo>
                        <a:pt x="0" y="101"/>
                      </a:lnTo>
                    </a:path>
                  </a:pathLst>
                </a:custGeom>
                <a:noFill/>
                <a:ln w="12700" cap="rnd" cmpd="sng">
                  <a:solidFill>
                    <a:srgbClr val="114FFB"/>
                  </a:solidFill>
                  <a:prstDash val="sysDot"/>
                  <a:round/>
                  <a:headEnd/>
                  <a:tailEnd/>
                </a:ln>
                <a:effectLst/>
              </p:spPr>
              <p:txBody>
                <a:bodyPr/>
                <a:lstStyle/>
                <a:p>
                  <a:endParaRPr lang="en-US"/>
                </a:p>
              </p:txBody>
            </p:sp>
            <p:sp>
              <p:nvSpPr>
                <p:cNvPr id="930889" name="Freeform 73"/>
                <p:cNvSpPr>
                  <a:spLocks/>
                </p:cNvSpPr>
                <p:nvPr/>
              </p:nvSpPr>
              <p:spPr bwMode="auto">
                <a:xfrm>
                  <a:off x="5220" y="1417"/>
                  <a:ext cx="314" cy="169"/>
                </a:xfrm>
                <a:custGeom>
                  <a:avLst/>
                  <a:gdLst/>
                  <a:ahLst/>
                  <a:cxnLst>
                    <a:cxn ang="0">
                      <a:pos x="0" y="70"/>
                    </a:cxn>
                    <a:cxn ang="0">
                      <a:pos x="161" y="35"/>
                    </a:cxn>
                    <a:cxn ang="0">
                      <a:pos x="170" y="9"/>
                    </a:cxn>
                    <a:cxn ang="0">
                      <a:pos x="188" y="0"/>
                    </a:cxn>
                    <a:cxn ang="0">
                      <a:pos x="197" y="17"/>
                    </a:cxn>
                    <a:cxn ang="0">
                      <a:pos x="224" y="17"/>
                    </a:cxn>
                    <a:cxn ang="0">
                      <a:pos x="224" y="35"/>
                    </a:cxn>
                    <a:cxn ang="0">
                      <a:pos x="205" y="44"/>
                    </a:cxn>
                    <a:cxn ang="0">
                      <a:pos x="197" y="70"/>
                    </a:cxn>
                    <a:cxn ang="0">
                      <a:pos x="215" y="70"/>
                    </a:cxn>
                    <a:cxn ang="0">
                      <a:pos x="241" y="79"/>
                    </a:cxn>
                    <a:cxn ang="0">
                      <a:pos x="241" y="106"/>
                    </a:cxn>
                    <a:cxn ang="0">
                      <a:pos x="241" y="116"/>
                    </a:cxn>
                    <a:cxn ang="0">
                      <a:pos x="250" y="98"/>
                    </a:cxn>
                    <a:cxn ang="0">
                      <a:pos x="259" y="106"/>
                    </a:cxn>
                    <a:cxn ang="0">
                      <a:pos x="278" y="116"/>
                    </a:cxn>
                    <a:cxn ang="0">
                      <a:pos x="295" y="106"/>
                    </a:cxn>
                    <a:cxn ang="0">
                      <a:pos x="287" y="79"/>
                    </a:cxn>
                    <a:cxn ang="0">
                      <a:pos x="295" y="70"/>
                    </a:cxn>
                    <a:cxn ang="0">
                      <a:pos x="313" y="98"/>
                    </a:cxn>
                    <a:cxn ang="0">
                      <a:pos x="313" y="106"/>
                    </a:cxn>
                    <a:cxn ang="0">
                      <a:pos x="313" y="116"/>
                    </a:cxn>
                    <a:cxn ang="0">
                      <a:pos x="287" y="132"/>
                    </a:cxn>
                    <a:cxn ang="0">
                      <a:pos x="259" y="142"/>
                    </a:cxn>
                    <a:cxn ang="0">
                      <a:pos x="250" y="132"/>
                    </a:cxn>
                    <a:cxn ang="0">
                      <a:pos x="241" y="142"/>
                    </a:cxn>
                    <a:cxn ang="0">
                      <a:pos x="233" y="159"/>
                    </a:cxn>
                    <a:cxn ang="0">
                      <a:pos x="215" y="168"/>
                    </a:cxn>
                    <a:cxn ang="0">
                      <a:pos x="205" y="132"/>
                    </a:cxn>
                    <a:cxn ang="0">
                      <a:pos x="180" y="116"/>
                    </a:cxn>
                    <a:cxn ang="0">
                      <a:pos x="80" y="151"/>
                    </a:cxn>
                    <a:cxn ang="0">
                      <a:pos x="63" y="159"/>
                    </a:cxn>
                    <a:cxn ang="0">
                      <a:pos x="45" y="159"/>
                    </a:cxn>
                    <a:cxn ang="0">
                      <a:pos x="0" y="168"/>
                    </a:cxn>
                    <a:cxn ang="0">
                      <a:pos x="0" y="70"/>
                    </a:cxn>
                  </a:cxnLst>
                  <a:rect l="0" t="0" r="r" b="b"/>
                  <a:pathLst>
                    <a:path w="314" h="169">
                      <a:moveTo>
                        <a:pt x="0" y="70"/>
                      </a:moveTo>
                      <a:lnTo>
                        <a:pt x="161" y="35"/>
                      </a:lnTo>
                      <a:lnTo>
                        <a:pt x="170" y="9"/>
                      </a:lnTo>
                      <a:lnTo>
                        <a:pt x="188" y="0"/>
                      </a:lnTo>
                      <a:lnTo>
                        <a:pt x="197" y="17"/>
                      </a:lnTo>
                      <a:lnTo>
                        <a:pt x="224" y="17"/>
                      </a:lnTo>
                      <a:lnTo>
                        <a:pt x="224" y="35"/>
                      </a:lnTo>
                      <a:lnTo>
                        <a:pt x="205" y="44"/>
                      </a:lnTo>
                      <a:lnTo>
                        <a:pt x="197" y="70"/>
                      </a:lnTo>
                      <a:lnTo>
                        <a:pt x="215" y="70"/>
                      </a:lnTo>
                      <a:lnTo>
                        <a:pt x="241" y="79"/>
                      </a:lnTo>
                      <a:lnTo>
                        <a:pt x="241" y="106"/>
                      </a:lnTo>
                      <a:lnTo>
                        <a:pt x="241" y="116"/>
                      </a:lnTo>
                      <a:lnTo>
                        <a:pt x="250" y="98"/>
                      </a:lnTo>
                      <a:lnTo>
                        <a:pt x="259" y="106"/>
                      </a:lnTo>
                      <a:lnTo>
                        <a:pt x="278" y="116"/>
                      </a:lnTo>
                      <a:lnTo>
                        <a:pt x="295" y="106"/>
                      </a:lnTo>
                      <a:lnTo>
                        <a:pt x="287" y="79"/>
                      </a:lnTo>
                      <a:lnTo>
                        <a:pt x="295" y="70"/>
                      </a:lnTo>
                      <a:lnTo>
                        <a:pt x="313" y="98"/>
                      </a:lnTo>
                      <a:lnTo>
                        <a:pt x="313" y="106"/>
                      </a:lnTo>
                      <a:lnTo>
                        <a:pt x="313" y="116"/>
                      </a:lnTo>
                      <a:lnTo>
                        <a:pt x="287" y="132"/>
                      </a:lnTo>
                      <a:lnTo>
                        <a:pt x="259" y="142"/>
                      </a:lnTo>
                      <a:lnTo>
                        <a:pt x="250" y="132"/>
                      </a:lnTo>
                      <a:lnTo>
                        <a:pt x="241" y="142"/>
                      </a:lnTo>
                      <a:lnTo>
                        <a:pt x="233" y="159"/>
                      </a:lnTo>
                      <a:lnTo>
                        <a:pt x="215" y="168"/>
                      </a:lnTo>
                      <a:lnTo>
                        <a:pt x="205" y="132"/>
                      </a:lnTo>
                      <a:lnTo>
                        <a:pt x="180" y="116"/>
                      </a:lnTo>
                      <a:lnTo>
                        <a:pt x="80" y="151"/>
                      </a:lnTo>
                      <a:lnTo>
                        <a:pt x="63" y="159"/>
                      </a:lnTo>
                      <a:lnTo>
                        <a:pt x="45" y="159"/>
                      </a:lnTo>
                      <a:lnTo>
                        <a:pt x="0" y="168"/>
                      </a:lnTo>
                      <a:lnTo>
                        <a:pt x="0" y="70"/>
                      </a:lnTo>
                    </a:path>
                  </a:pathLst>
                </a:custGeom>
                <a:noFill/>
                <a:ln w="12700" cap="rnd" cmpd="sng">
                  <a:solidFill>
                    <a:srgbClr val="114FFB"/>
                  </a:solidFill>
                  <a:prstDash val="sysDot"/>
                  <a:round/>
                  <a:headEnd/>
                  <a:tailEnd/>
                </a:ln>
                <a:effectLst/>
              </p:spPr>
              <p:txBody>
                <a:bodyPr/>
                <a:lstStyle/>
                <a:p>
                  <a:endParaRPr lang="en-US"/>
                </a:p>
              </p:txBody>
            </p:sp>
            <p:sp>
              <p:nvSpPr>
                <p:cNvPr id="930890" name="Freeform 74"/>
                <p:cNvSpPr>
                  <a:spLocks/>
                </p:cNvSpPr>
                <p:nvPr/>
              </p:nvSpPr>
              <p:spPr bwMode="auto">
                <a:xfrm>
                  <a:off x="4763" y="1931"/>
                  <a:ext cx="458" cy="303"/>
                </a:xfrm>
                <a:custGeom>
                  <a:avLst/>
                  <a:gdLst/>
                  <a:ahLst/>
                  <a:cxnLst>
                    <a:cxn ang="0">
                      <a:pos x="0" y="82"/>
                    </a:cxn>
                    <a:cxn ang="0">
                      <a:pos x="337" y="0"/>
                    </a:cxn>
                    <a:cxn ang="0">
                      <a:pos x="383" y="146"/>
                    </a:cxn>
                    <a:cxn ang="0">
                      <a:pos x="447" y="128"/>
                    </a:cxn>
                    <a:cxn ang="0">
                      <a:pos x="457" y="165"/>
                    </a:cxn>
                    <a:cxn ang="0">
                      <a:pos x="429" y="201"/>
                    </a:cxn>
                    <a:cxn ang="0">
                      <a:pos x="439" y="146"/>
                    </a:cxn>
                    <a:cxn ang="0">
                      <a:pos x="421" y="201"/>
                    </a:cxn>
                    <a:cxn ang="0">
                      <a:pos x="411" y="248"/>
                    </a:cxn>
                    <a:cxn ang="0">
                      <a:pos x="393" y="293"/>
                    </a:cxn>
                    <a:cxn ang="0">
                      <a:pos x="402" y="293"/>
                    </a:cxn>
                    <a:cxn ang="0">
                      <a:pos x="393" y="302"/>
                    </a:cxn>
                    <a:cxn ang="0">
                      <a:pos x="393" y="284"/>
                    </a:cxn>
                    <a:cxn ang="0">
                      <a:pos x="393" y="275"/>
                    </a:cxn>
                    <a:cxn ang="0">
                      <a:pos x="393" y="257"/>
                    </a:cxn>
                    <a:cxn ang="0">
                      <a:pos x="393" y="201"/>
                    </a:cxn>
                    <a:cxn ang="0">
                      <a:pos x="383" y="211"/>
                    </a:cxn>
                    <a:cxn ang="0">
                      <a:pos x="383" y="174"/>
                    </a:cxn>
                    <a:cxn ang="0">
                      <a:pos x="365" y="174"/>
                    </a:cxn>
                    <a:cxn ang="0">
                      <a:pos x="365" y="193"/>
                    </a:cxn>
                    <a:cxn ang="0">
                      <a:pos x="337" y="165"/>
                    </a:cxn>
                    <a:cxn ang="0">
                      <a:pos x="329" y="146"/>
                    </a:cxn>
                    <a:cxn ang="0">
                      <a:pos x="356" y="138"/>
                    </a:cxn>
                    <a:cxn ang="0">
                      <a:pos x="329" y="110"/>
                    </a:cxn>
                    <a:cxn ang="0">
                      <a:pos x="329" y="82"/>
                    </a:cxn>
                    <a:cxn ang="0">
                      <a:pos x="311" y="82"/>
                    </a:cxn>
                    <a:cxn ang="0">
                      <a:pos x="320" y="46"/>
                    </a:cxn>
                    <a:cxn ang="0">
                      <a:pos x="292" y="55"/>
                    </a:cxn>
                    <a:cxn ang="0">
                      <a:pos x="292" y="82"/>
                    </a:cxn>
                    <a:cxn ang="0">
                      <a:pos x="301" y="156"/>
                    </a:cxn>
                    <a:cxn ang="0">
                      <a:pos x="320" y="174"/>
                    </a:cxn>
                    <a:cxn ang="0">
                      <a:pos x="301" y="174"/>
                    </a:cxn>
                    <a:cxn ang="0">
                      <a:pos x="329" y="193"/>
                    </a:cxn>
                    <a:cxn ang="0">
                      <a:pos x="329" y="211"/>
                    </a:cxn>
                    <a:cxn ang="0">
                      <a:pos x="283" y="193"/>
                    </a:cxn>
                    <a:cxn ang="0">
                      <a:pos x="265" y="174"/>
                    </a:cxn>
                    <a:cxn ang="0">
                      <a:pos x="237" y="193"/>
                    </a:cxn>
                    <a:cxn ang="0">
                      <a:pos x="256" y="146"/>
                    </a:cxn>
                    <a:cxn ang="0">
                      <a:pos x="237" y="119"/>
                    </a:cxn>
                    <a:cxn ang="0">
                      <a:pos x="201" y="110"/>
                    </a:cxn>
                    <a:cxn ang="0">
                      <a:pos x="183" y="82"/>
                    </a:cxn>
                    <a:cxn ang="0">
                      <a:pos x="165" y="82"/>
                    </a:cxn>
                    <a:cxn ang="0">
                      <a:pos x="137" y="73"/>
                    </a:cxn>
                    <a:cxn ang="0">
                      <a:pos x="109" y="82"/>
                    </a:cxn>
                    <a:cxn ang="0">
                      <a:pos x="91" y="92"/>
                    </a:cxn>
                    <a:cxn ang="0">
                      <a:pos x="74" y="92"/>
                    </a:cxn>
                    <a:cxn ang="0">
                      <a:pos x="64" y="110"/>
                    </a:cxn>
                    <a:cxn ang="0">
                      <a:pos x="45" y="128"/>
                    </a:cxn>
                    <a:cxn ang="0">
                      <a:pos x="18" y="156"/>
                    </a:cxn>
                    <a:cxn ang="0">
                      <a:pos x="0" y="82"/>
                    </a:cxn>
                  </a:cxnLst>
                  <a:rect l="0" t="0" r="r" b="b"/>
                  <a:pathLst>
                    <a:path w="458" h="303">
                      <a:moveTo>
                        <a:pt x="0" y="82"/>
                      </a:moveTo>
                      <a:lnTo>
                        <a:pt x="337" y="0"/>
                      </a:lnTo>
                      <a:lnTo>
                        <a:pt x="383" y="146"/>
                      </a:lnTo>
                      <a:lnTo>
                        <a:pt x="447" y="128"/>
                      </a:lnTo>
                      <a:lnTo>
                        <a:pt x="457" y="165"/>
                      </a:lnTo>
                      <a:lnTo>
                        <a:pt x="429" y="201"/>
                      </a:lnTo>
                      <a:lnTo>
                        <a:pt x="439" y="146"/>
                      </a:lnTo>
                      <a:lnTo>
                        <a:pt x="421" y="201"/>
                      </a:lnTo>
                      <a:lnTo>
                        <a:pt x="411" y="248"/>
                      </a:lnTo>
                      <a:lnTo>
                        <a:pt x="393" y="293"/>
                      </a:lnTo>
                      <a:lnTo>
                        <a:pt x="402" y="293"/>
                      </a:lnTo>
                      <a:lnTo>
                        <a:pt x="393" y="302"/>
                      </a:lnTo>
                      <a:lnTo>
                        <a:pt x="393" y="284"/>
                      </a:lnTo>
                      <a:lnTo>
                        <a:pt x="393" y="275"/>
                      </a:lnTo>
                      <a:lnTo>
                        <a:pt x="393" y="257"/>
                      </a:lnTo>
                      <a:lnTo>
                        <a:pt x="393" y="201"/>
                      </a:lnTo>
                      <a:lnTo>
                        <a:pt x="383" y="211"/>
                      </a:lnTo>
                      <a:lnTo>
                        <a:pt x="383" y="174"/>
                      </a:lnTo>
                      <a:lnTo>
                        <a:pt x="365" y="174"/>
                      </a:lnTo>
                      <a:lnTo>
                        <a:pt x="365" y="193"/>
                      </a:lnTo>
                      <a:lnTo>
                        <a:pt x="337" y="165"/>
                      </a:lnTo>
                      <a:lnTo>
                        <a:pt x="329" y="146"/>
                      </a:lnTo>
                      <a:lnTo>
                        <a:pt x="356" y="138"/>
                      </a:lnTo>
                      <a:lnTo>
                        <a:pt x="329" y="110"/>
                      </a:lnTo>
                      <a:lnTo>
                        <a:pt x="329" y="82"/>
                      </a:lnTo>
                      <a:lnTo>
                        <a:pt x="311" y="82"/>
                      </a:lnTo>
                      <a:lnTo>
                        <a:pt x="320" y="46"/>
                      </a:lnTo>
                      <a:lnTo>
                        <a:pt x="292" y="55"/>
                      </a:lnTo>
                      <a:lnTo>
                        <a:pt x="292" y="82"/>
                      </a:lnTo>
                      <a:lnTo>
                        <a:pt x="301" y="156"/>
                      </a:lnTo>
                      <a:lnTo>
                        <a:pt x="320" y="174"/>
                      </a:lnTo>
                      <a:lnTo>
                        <a:pt x="301" y="174"/>
                      </a:lnTo>
                      <a:lnTo>
                        <a:pt x="329" y="193"/>
                      </a:lnTo>
                      <a:lnTo>
                        <a:pt x="329" y="211"/>
                      </a:lnTo>
                      <a:lnTo>
                        <a:pt x="283" y="193"/>
                      </a:lnTo>
                      <a:lnTo>
                        <a:pt x="265" y="174"/>
                      </a:lnTo>
                      <a:lnTo>
                        <a:pt x="237" y="193"/>
                      </a:lnTo>
                      <a:lnTo>
                        <a:pt x="256" y="146"/>
                      </a:lnTo>
                      <a:lnTo>
                        <a:pt x="237" y="119"/>
                      </a:lnTo>
                      <a:lnTo>
                        <a:pt x="201" y="110"/>
                      </a:lnTo>
                      <a:lnTo>
                        <a:pt x="183" y="82"/>
                      </a:lnTo>
                      <a:lnTo>
                        <a:pt x="165" y="82"/>
                      </a:lnTo>
                      <a:lnTo>
                        <a:pt x="137" y="73"/>
                      </a:lnTo>
                      <a:lnTo>
                        <a:pt x="109" y="82"/>
                      </a:lnTo>
                      <a:lnTo>
                        <a:pt x="91" y="92"/>
                      </a:lnTo>
                      <a:lnTo>
                        <a:pt x="74" y="92"/>
                      </a:lnTo>
                      <a:lnTo>
                        <a:pt x="64" y="110"/>
                      </a:lnTo>
                      <a:lnTo>
                        <a:pt x="45" y="128"/>
                      </a:lnTo>
                      <a:lnTo>
                        <a:pt x="18" y="156"/>
                      </a:lnTo>
                      <a:lnTo>
                        <a:pt x="0" y="82"/>
                      </a:lnTo>
                    </a:path>
                  </a:pathLst>
                </a:custGeom>
                <a:noFill/>
                <a:ln w="12700" cap="rnd" cmpd="sng">
                  <a:solidFill>
                    <a:srgbClr val="114FFB"/>
                  </a:solidFill>
                  <a:prstDash val="sysDot"/>
                  <a:round/>
                  <a:headEnd/>
                  <a:tailEnd/>
                </a:ln>
                <a:effectLst/>
              </p:spPr>
              <p:txBody>
                <a:bodyPr/>
                <a:lstStyle/>
                <a:p>
                  <a:endParaRPr lang="en-US"/>
                </a:p>
              </p:txBody>
            </p:sp>
          </p:grpSp>
          <p:sp>
            <p:nvSpPr>
              <p:cNvPr id="930891" name="Freeform 75"/>
              <p:cNvSpPr>
                <a:spLocks/>
              </p:cNvSpPr>
              <p:nvPr/>
            </p:nvSpPr>
            <p:spPr bwMode="auto">
              <a:xfrm>
                <a:off x="4234" y="1775"/>
                <a:ext cx="412" cy="459"/>
              </a:xfrm>
              <a:custGeom>
                <a:avLst/>
                <a:gdLst/>
                <a:ahLst/>
                <a:cxnLst>
                  <a:cxn ang="0">
                    <a:pos x="0" y="101"/>
                  </a:cxn>
                  <a:cxn ang="0">
                    <a:pos x="118" y="73"/>
                  </a:cxn>
                  <a:cxn ang="0">
                    <a:pos x="173" y="101"/>
                  </a:cxn>
                  <a:cxn ang="0">
                    <a:pos x="219" y="101"/>
                  </a:cxn>
                  <a:cxn ang="0">
                    <a:pos x="256" y="73"/>
                  </a:cxn>
                  <a:cxn ang="0">
                    <a:pos x="283" y="64"/>
                  </a:cxn>
                  <a:cxn ang="0">
                    <a:pos x="329" y="18"/>
                  </a:cxn>
                  <a:cxn ang="0">
                    <a:pos x="383" y="0"/>
                  </a:cxn>
                  <a:cxn ang="0">
                    <a:pos x="411" y="147"/>
                  </a:cxn>
                  <a:cxn ang="0">
                    <a:pos x="401" y="156"/>
                  </a:cxn>
                  <a:cxn ang="0">
                    <a:pos x="401" y="211"/>
                  </a:cxn>
                  <a:cxn ang="0">
                    <a:pos x="401" y="284"/>
                  </a:cxn>
                  <a:cxn ang="0">
                    <a:pos x="366" y="330"/>
                  </a:cxn>
                  <a:cxn ang="0">
                    <a:pos x="356" y="321"/>
                  </a:cxn>
                  <a:cxn ang="0">
                    <a:pos x="329" y="358"/>
                  </a:cxn>
                  <a:cxn ang="0">
                    <a:pos x="329" y="386"/>
                  </a:cxn>
                  <a:cxn ang="0">
                    <a:pos x="320" y="395"/>
                  </a:cxn>
                  <a:cxn ang="0">
                    <a:pos x="301" y="367"/>
                  </a:cxn>
                  <a:cxn ang="0">
                    <a:pos x="301" y="413"/>
                  </a:cxn>
                  <a:cxn ang="0">
                    <a:pos x="301" y="450"/>
                  </a:cxn>
                  <a:cxn ang="0">
                    <a:pos x="264" y="458"/>
                  </a:cxn>
                  <a:cxn ang="0">
                    <a:pos x="228" y="431"/>
                  </a:cxn>
                  <a:cxn ang="0">
                    <a:pos x="200" y="450"/>
                  </a:cxn>
                  <a:cxn ang="0">
                    <a:pos x="173" y="450"/>
                  </a:cxn>
                  <a:cxn ang="0">
                    <a:pos x="128" y="450"/>
                  </a:cxn>
                  <a:cxn ang="0">
                    <a:pos x="82" y="413"/>
                  </a:cxn>
                  <a:cxn ang="0">
                    <a:pos x="54" y="413"/>
                  </a:cxn>
                  <a:cxn ang="0">
                    <a:pos x="0" y="101"/>
                  </a:cxn>
                </a:cxnLst>
                <a:rect l="0" t="0" r="r" b="b"/>
                <a:pathLst>
                  <a:path w="412" h="459">
                    <a:moveTo>
                      <a:pt x="0" y="101"/>
                    </a:moveTo>
                    <a:lnTo>
                      <a:pt x="118" y="73"/>
                    </a:lnTo>
                    <a:lnTo>
                      <a:pt x="173" y="101"/>
                    </a:lnTo>
                    <a:lnTo>
                      <a:pt x="219" y="101"/>
                    </a:lnTo>
                    <a:lnTo>
                      <a:pt x="256" y="73"/>
                    </a:lnTo>
                    <a:lnTo>
                      <a:pt x="283" y="64"/>
                    </a:lnTo>
                    <a:lnTo>
                      <a:pt x="329" y="18"/>
                    </a:lnTo>
                    <a:lnTo>
                      <a:pt x="383" y="0"/>
                    </a:lnTo>
                    <a:lnTo>
                      <a:pt x="411" y="147"/>
                    </a:lnTo>
                    <a:lnTo>
                      <a:pt x="401" y="156"/>
                    </a:lnTo>
                    <a:lnTo>
                      <a:pt x="401" y="211"/>
                    </a:lnTo>
                    <a:lnTo>
                      <a:pt x="401" y="284"/>
                    </a:lnTo>
                    <a:lnTo>
                      <a:pt x="366" y="330"/>
                    </a:lnTo>
                    <a:lnTo>
                      <a:pt x="356" y="321"/>
                    </a:lnTo>
                    <a:lnTo>
                      <a:pt x="329" y="358"/>
                    </a:lnTo>
                    <a:lnTo>
                      <a:pt x="329" y="386"/>
                    </a:lnTo>
                    <a:lnTo>
                      <a:pt x="320" y="395"/>
                    </a:lnTo>
                    <a:lnTo>
                      <a:pt x="301" y="367"/>
                    </a:lnTo>
                    <a:lnTo>
                      <a:pt x="301" y="413"/>
                    </a:lnTo>
                    <a:lnTo>
                      <a:pt x="301" y="450"/>
                    </a:lnTo>
                    <a:lnTo>
                      <a:pt x="264" y="458"/>
                    </a:lnTo>
                    <a:lnTo>
                      <a:pt x="228" y="431"/>
                    </a:lnTo>
                    <a:lnTo>
                      <a:pt x="200" y="450"/>
                    </a:lnTo>
                    <a:lnTo>
                      <a:pt x="173" y="450"/>
                    </a:lnTo>
                    <a:lnTo>
                      <a:pt x="128" y="450"/>
                    </a:lnTo>
                    <a:lnTo>
                      <a:pt x="82" y="413"/>
                    </a:lnTo>
                    <a:lnTo>
                      <a:pt x="54" y="413"/>
                    </a:lnTo>
                    <a:lnTo>
                      <a:pt x="0" y="101"/>
                    </a:lnTo>
                  </a:path>
                </a:pathLst>
              </a:custGeom>
              <a:noFill/>
              <a:ln w="12700" cap="rnd" cmpd="sng">
                <a:solidFill>
                  <a:srgbClr val="114FFB"/>
                </a:solidFill>
                <a:prstDash val="sysDot"/>
                <a:round/>
                <a:headEnd/>
                <a:tailEnd/>
              </a:ln>
              <a:effectLst/>
            </p:spPr>
            <p:txBody>
              <a:bodyPr/>
              <a:lstStyle/>
              <a:p>
                <a:endParaRPr lang="en-US"/>
              </a:p>
            </p:txBody>
          </p:sp>
          <p:sp>
            <p:nvSpPr>
              <p:cNvPr id="930892" name="Freeform 76"/>
              <p:cNvSpPr>
                <a:spLocks/>
              </p:cNvSpPr>
              <p:nvPr/>
            </p:nvSpPr>
            <p:spPr bwMode="auto">
              <a:xfrm>
                <a:off x="5256" y="1141"/>
                <a:ext cx="160" cy="344"/>
              </a:xfrm>
              <a:custGeom>
                <a:avLst/>
                <a:gdLst/>
                <a:ahLst/>
                <a:cxnLst>
                  <a:cxn ang="0">
                    <a:pos x="18" y="10"/>
                  </a:cxn>
                  <a:cxn ang="0">
                    <a:pos x="27" y="0"/>
                  </a:cxn>
                  <a:cxn ang="0">
                    <a:pos x="44" y="10"/>
                  </a:cxn>
                  <a:cxn ang="0">
                    <a:pos x="123" y="226"/>
                  </a:cxn>
                  <a:cxn ang="0">
                    <a:pos x="142" y="226"/>
                  </a:cxn>
                  <a:cxn ang="0">
                    <a:pos x="159" y="244"/>
                  </a:cxn>
                  <a:cxn ang="0">
                    <a:pos x="149" y="271"/>
                  </a:cxn>
                  <a:cxn ang="0">
                    <a:pos x="132" y="271"/>
                  </a:cxn>
                  <a:cxn ang="0">
                    <a:pos x="123" y="299"/>
                  </a:cxn>
                  <a:cxn ang="0">
                    <a:pos x="18" y="343"/>
                  </a:cxn>
                  <a:cxn ang="0">
                    <a:pos x="10" y="307"/>
                  </a:cxn>
                  <a:cxn ang="0">
                    <a:pos x="10" y="261"/>
                  </a:cxn>
                  <a:cxn ang="0">
                    <a:pos x="0" y="244"/>
                  </a:cxn>
                  <a:cxn ang="0">
                    <a:pos x="0" y="235"/>
                  </a:cxn>
                  <a:cxn ang="0">
                    <a:pos x="10" y="190"/>
                  </a:cxn>
                  <a:cxn ang="0">
                    <a:pos x="0" y="145"/>
                  </a:cxn>
                  <a:cxn ang="0">
                    <a:pos x="36" y="108"/>
                  </a:cxn>
                  <a:cxn ang="0">
                    <a:pos x="27" y="82"/>
                  </a:cxn>
                  <a:cxn ang="0">
                    <a:pos x="18" y="73"/>
                  </a:cxn>
                  <a:cxn ang="0">
                    <a:pos x="10" y="35"/>
                  </a:cxn>
                  <a:cxn ang="0">
                    <a:pos x="18" y="10"/>
                  </a:cxn>
                </a:cxnLst>
                <a:rect l="0" t="0" r="r" b="b"/>
                <a:pathLst>
                  <a:path w="160" h="344">
                    <a:moveTo>
                      <a:pt x="18" y="10"/>
                    </a:moveTo>
                    <a:lnTo>
                      <a:pt x="27" y="0"/>
                    </a:lnTo>
                    <a:lnTo>
                      <a:pt x="44" y="10"/>
                    </a:lnTo>
                    <a:lnTo>
                      <a:pt x="123" y="226"/>
                    </a:lnTo>
                    <a:lnTo>
                      <a:pt x="142" y="226"/>
                    </a:lnTo>
                    <a:lnTo>
                      <a:pt x="159" y="244"/>
                    </a:lnTo>
                    <a:lnTo>
                      <a:pt x="149" y="271"/>
                    </a:lnTo>
                    <a:lnTo>
                      <a:pt x="132" y="271"/>
                    </a:lnTo>
                    <a:lnTo>
                      <a:pt x="123" y="299"/>
                    </a:lnTo>
                    <a:lnTo>
                      <a:pt x="18" y="343"/>
                    </a:lnTo>
                    <a:lnTo>
                      <a:pt x="10" y="307"/>
                    </a:lnTo>
                    <a:lnTo>
                      <a:pt x="10" y="261"/>
                    </a:lnTo>
                    <a:lnTo>
                      <a:pt x="0" y="244"/>
                    </a:lnTo>
                    <a:lnTo>
                      <a:pt x="0" y="235"/>
                    </a:lnTo>
                    <a:lnTo>
                      <a:pt x="10" y="190"/>
                    </a:lnTo>
                    <a:lnTo>
                      <a:pt x="0" y="145"/>
                    </a:lnTo>
                    <a:lnTo>
                      <a:pt x="36" y="108"/>
                    </a:lnTo>
                    <a:lnTo>
                      <a:pt x="27" y="82"/>
                    </a:lnTo>
                    <a:lnTo>
                      <a:pt x="18" y="73"/>
                    </a:lnTo>
                    <a:lnTo>
                      <a:pt x="10" y="35"/>
                    </a:lnTo>
                    <a:lnTo>
                      <a:pt x="18" y="10"/>
                    </a:lnTo>
                  </a:path>
                </a:pathLst>
              </a:custGeom>
              <a:noFill/>
              <a:ln w="12700" cap="rnd" cmpd="sng">
                <a:solidFill>
                  <a:srgbClr val="114FFB"/>
                </a:solidFill>
                <a:prstDash val="sysDot"/>
                <a:round/>
                <a:headEnd/>
                <a:tailEnd/>
              </a:ln>
              <a:effectLst/>
            </p:spPr>
            <p:txBody>
              <a:bodyPr/>
              <a:lstStyle/>
              <a:p>
                <a:endParaRPr lang="en-US"/>
              </a:p>
            </p:txBody>
          </p:sp>
          <p:sp>
            <p:nvSpPr>
              <p:cNvPr id="930893" name="Freeform 77"/>
              <p:cNvSpPr>
                <a:spLocks/>
              </p:cNvSpPr>
              <p:nvPr/>
            </p:nvSpPr>
            <p:spPr bwMode="auto">
              <a:xfrm>
                <a:off x="5220" y="1417"/>
                <a:ext cx="314" cy="169"/>
              </a:xfrm>
              <a:custGeom>
                <a:avLst/>
                <a:gdLst/>
                <a:ahLst/>
                <a:cxnLst>
                  <a:cxn ang="0">
                    <a:pos x="0" y="70"/>
                  </a:cxn>
                  <a:cxn ang="0">
                    <a:pos x="161" y="35"/>
                  </a:cxn>
                  <a:cxn ang="0">
                    <a:pos x="170" y="9"/>
                  </a:cxn>
                  <a:cxn ang="0">
                    <a:pos x="188" y="0"/>
                  </a:cxn>
                  <a:cxn ang="0">
                    <a:pos x="197" y="17"/>
                  </a:cxn>
                  <a:cxn ang="0">
                    <a:pos x="224" y="17"/>
                  </a:cxn>
                  <a:cxn ang="0">
                    <a:pos x="224" y="35"/>
                  </a:cxn>
                  <a:cxn ang="0">
                    <a:pos x="205" y="44"/>
                  </a:cxn>
                  <a:cxn ang="0">
                    <a:pos x="197" y="70"/>
                  </a:cxn>
                  <a:cxn ang="0">
                    <a:pos x="215" y="70"/>
                  </a:cxn>
                  <a:cxn ang="0">
                    <a:pos x="241" y="79"/>
                  </a:cxn>
                  <a:cxn ang="0">
                    <a:pos x="241" y="106"/>
                  </a:cxn>
                  <a:cxn ang="0">
                    <a:pos x="241" y="116"/>
                  </a:cxn>
                  <a:cxn ang="0">
                    <a:pos x="250" y="98"/>
                  </a:cxn>
                  <a:cxn ang="0">
                    <a:pos x="259" y="106"/>
                  </a:cxn>
                  <a:cxn ang="0">
                    <a:pos x="278" y="116"/>
                  </a:cxn>
                  <a:cxn ang="0">
                    <a:pos x="295" y="106"/>
                  </a:cxn>
                  <a:cxn ang="0">
                    <a:pos x="287" y="79"/>
                  </a:cxn>
                  <a:cxn ang="0">
                    <a:pos x="295" y="70"/>
                  </a:cxn>
                  <a:cxn ang="0">
                    <a:pos x="313" y="98"/>
                  </a:cxn>
                  <a:cxn ang="0">
                    <a:pos x="313" y="106"/>
                  </a:cxn>
                  <a:cxn ang="0">
                    <a:pos x="313" y="116"/>
                  </a:cxn>
                  <a:cxn ang="0">
                    <a:pos x="287" y="132"/>
                  </a:cxn>
                  <a:cxn ang="0">
                    <a:pos x="259" y="142"/>
                  </a:cxn>
                  <a:cxn ang="0">
                    <a:pos x="250" y="132"/>
                  </a:cxn>
                  <a:cxn ang="0">
                    <a:pos x="241" y="142"/>
                  </a:cxn>
                  <a:cxn ang="0">
                    <a:pos x="233" y="159"/>
                  </a:cxn>
                  <a:cxn ang="0">
                    <a:pos x="215" y="168"/>
                  </a:cxn>
                  <a:cxn ang="0">
                    <a:pos x="205" y="132"/>
                  </a:cxn>
                  <a:cxn ang="0">
                    <a:pos x="180" y="116"/>
                  </a:cxn>
                  <a:cxn ang="0">
                    <a:pos x="80" y="151"/>
                  </a:cxn>
                  <a:cxn ang="0">
                    <a:pos x="63" y="159"/>
                  </a:cxn>
                  <a:cxn ang="0">
                    <a:pos x="45" y="159"/>
                  </a:cxn>
                  <a:cxn ang="0">
                    <a:pos x="0" y="168"/>
                  </a:cxn>
                  <a:cxn ang="0">
                    <a:pos x="0" y="70"/>
                  </a:cxn>
                </a:cxnLst>
                <a:rect l="0" t="0" r="r" b="b"/>
                <a:pathLst>
                  <a:path w="314" h="169">
                    <a:moveTo>
                      <a:pt x="0" y="70"/>
                    </a:moveTo>
                    <a:lnTo>
                      <a:pt x="161" y="35"/>
                    </a:lnTo>
                    <a:lnTo>
                      <a:pt x="170" y="9"/>
                    </a:lnTo>
                    <a:lnTo>
                      <a:pt x="188" y="0"/>
                    </a:lnTo>
                    <a:lnTo>
                      <a:pt x="197" y="17"/>
                    </a:lnTo>
                    <a:lnTo>
                      <a:pt x="224" y="17"/>
                    </a:lnTo>
                    <a:lnTo>
                      <a:pt x="224" y="35"/>
                    </a:lnTo>
                    <a:lnTo>
                      <a:pt x="205" y="44"/>
                    </a:lnTo>
                    <a:lnTo>
                      <a:pt x="197" y="70"/>
                    </a:lnTo>
                    <a:lnTo>
                      <a:pt x="215" y="70"/>
                    </a:lnTo>
                    <a:lnTo>
                      <a:pt x="241" y="79"/>
                    </a:lnTo>
                    <a:lnTo>
                      <a:pt x="241" y="106"/>
                    </a:lnTo>
                    <a:lnTo>
                      <a:pt x="241" y="116"/>
                    </a:lnTo>
                    <a:lnTo>
                      <a:pt x="250" y="98"/>
                    </a:lnTo>
                    <a:lnTo>
                      <a:pt x="259" y="106"/>
                    </a:lnTo>
                    <a:lnTo>
                      <a:pt x="278" y="116"/>
                    </a:lnTo>
                    <a:lnTo>
                      <a:pt x="295" y="106"/>
                    </a:lnTo>
                    <a:lnTo>
                      <a:pt x="287" y="79"/>
                    </a:lnTo>
                    <a:lnTo>
                      <a:pt x="295" y="70"/>
                    </a:lnTo>
                    <a:lnTo>
                      <a:pt x="313" y="98"/>
                    </a:lnTo>
                    <a:lnTo>
                      <a:pt x="313" y="106"/>
                    </a:lnTo>
                    <a:lnTo>
                      <a:pt x="313" y="116"/>
                    </a:lnTo>
                    <a:lnTo>
                      <a:pt x="287" y="132"/>
                    </a:lnTo>
                    <a:lnTo>
                      <a:pt x="259" y="142"/>
                    </a:lnTo>
                    <a:lnTo>
                      <a:pt x="250" y="132"/>
                    </a:lnTo>
                    <a:lnTo>
                      <a:pt x="241" y="142"/>
                    </a:lnTo>
                    <a:lnTo>
                      <a:pt x="233" y="159"/>
                    </a:lnTo>
                    <a:lnTo>
                      <a:pt x="215" y="168"/>
                    </a:lnTo>
                    <a:lnTo>
                      <a:pt x="205" y="132"/>
                    </a:lnTo>
                    <a:lnTo>
                      <a:pt x="180" y="116"/>
                    </a:lnTo>
                    <a:lnTo>
                      <a:pt x="80" y="151"/>
                    </a:lnTo>
                    <a:lnTo>
                      <a:pt x="63" y="159"/>
                    </a:lnTo>
                    <a:lnTo>
                      <a:pt x="45" y="159"/>
                    </a:lnTo>
                    <a:lnTo>
                      <a:pt x="0" y="168"/>
                    </a:lnTo>
                    <a:lnTo>
                      <a:pt x="0" y="70"/>
                    </a:lnTo>
                  </a:path>
                </a:pathLst>
              </a:custGeom>
              <a:noFill/>
              <a:ln w="12700" cap="rnd" cmpd="sng">
                <a:solidFill>
                  <a:srgbClr val="114FFB"/>
                </a:solidFill>
                <a:prstDash val="sysDot"/>
                <a:round/>
                <a:headEnd/>
                <a:tailEnd/>
              </a:ln>
              <a:effectLst/>
            </p:spPr>
            <p:txBody>
              <a:bodyPr/>
              <a:lstStyle/>
              <a:p>
                <a:endParaRPr lang="en-US"/>
              </a:p>
            </p:txBody>
          </p:sp>
          <p:sp>
            <p:nvSpPr>
              <p:cNvPr id="930894" name="Freeform 78"/>
              <p:cNvSpPr>
                <a:spLocks/>
              </p:cNvSpPr>
              <p:nvPr/>
            </p:nvSpPr>
            <p:spPr bwMode="auto">
              <a:xfrm>
                <a:off x="5220" y="1417"/>
                <a:ext cx="320" cy="175"/>
              </a:xfrm>
              <a:custGeom>
                <a:avLst/>
                <a:gdLst/>
                <a:ahLst/>
                <a:cxnLst>
                  <a:cxn ang="0">
                    <a:pos x="0" y="73"/>
                  </a:cxn>
                  <a:cxn ang="0">
                    <a:pos x="164" y="36"/>
                  </a:cxn>
                  <a:cxn ang="0">
                    <a:pos x="173" y="9"/>
                  </a:cxn>
                  <a:cxn ang="0">
                    <a:pos x="192" y="0"/>
                  </a:cxn>
                  <a:cxn ang="0">
                    <a:pos x="201" y="18"/>
                  </a:cxn>
                  <a:cxn ang="0">
                    <a:pos x="228" y="18"/>
                  </a:cxn>
                  <a:cxn ang="0">
                    <a:pos x="228" y="36"/>
                  </a:cxn>
                  <a:cxn ang="0">
                    <a:pos x="209" y="46"/>
                  </a:cxn>
                  <a:cxn ang="0">
                    <a:pos x="201" y="73"/>
                  </a:cxn>
                  <a:cxn ang="0">
                    <a:pos x="219" y="73"/>
                  </a:cxn>
                  <a:cxn ang="0">
                    <a:pos x="246" y="82"/>
                  </a:cxn>
                  <a:cxn ang="0">
                    <a:pos x="246" y="110"/>
                  </a:cxn>
                  <a:cxn ang="0">
                    <a:pos x="246" y="120"/>
                  </a:cxn>
                  <a:cxn ang="0">
                    <a:pos x="255" y="101"/>
                  </a:cxn>
                  <a:cxn ang="0">
                    <a:pos x="264" y="110"/>
                  </a:cxn>
                  <a:cxn ang="0">
                    <a:pos x="283" y="120"/>
                  </a:cxn>
                  <a:cxn ang="0">
                    <a:pos x="301" y="110"/>
                  </a:cxn>
                  <a:cxn ang="0">
                    <a:pos x="292" y="82"/>
                  </a:cxn>
                  <a:cxn ang="0">
                    <a:pos x="301" y="73"/>
                  </a:cxn>
                  <a:cxn ang="0">
                    <a:pos x="319" y="101"/>
                  </a:cxn>
                  <a:cxn ang="0">
                    <a:pos x="319" y="110"/>
                  </a:cxn>
                  <a:cxn ang="0">
                    <a:pos x="319" y="120"/>
                  </a:cxn>
                  <a:cxn ang="0">
                    <a:pos x="292" y="137"/>
                  </a:cxn>
                  <a:cxn ang="0">
                    <a:pos x="264" y="147"/>
                  </a:cxn>
                  <a:cxn ang="0">
                    <a:pos x="255" y="137"/>
                  </a:cxn>
                  <a:cxn ang="0">
                    <a:pos x="246" y="147"/>
                  </a:cxn>
                  <a:cxn ang="0">
                    <a:pos x="237" y="165"/>
                  </a:cxn>
                  <a:cxn ang="0">
                    <a:pos x="219" y="174"/>
                  </a:cxn>
                  <a:cxn ang="0">
                    <a:pos x="209" y="137"/>
                  </a:cxn>
                  <a:cxn ang="0">
                    <a:pos x="183" y="120"/>
                  </a:cxn>
                  <a:cxn ang="0">
                    <a:pos x="82" y="156"/>
                  </a:cxn>
                  <a:cxn ang="0">
                    <a:pos x="64" y="165"/>
                  </a:cxn>
                  <a:cxn ang="0">
                    <a:pos x="46" y="165"/>
                  </a:cxn>
                  <a:cxn ang="0">
                    <a:pos x="0" y="174"/>
                  </a:cxn>
                  <a:cxn ang="0">
                    <a:pos x="0" y="73"/>
                  </a:cxn>
                </a:cxnLst>
                <a:rect l="0" t="0" r="r" b="b"/>
                <a:pathLst>
                  <a:path w="320" h="175">
                    <a:moveTo>
                      <a:pt x="0" y="73"/>
                    </a:moveTo>
                    <a:lnTo>
                      <a:pt x="164" y="36"/>
                    </a:lnTo>
                    <a:lnTo>
                      <a:pt x="173" y="9"/>
                    </a:lnTo>
                    <a:lnTo>
                      <a:pt x="192" y="0"/>
                    </a:lnTo>
                    <a:lnTo>
                      <a:pt x="201" y="18"/>
                    </a:lnTo>
                    <a:lnTo>
                      <a:pt x="228" y="18"/>
                    </a:lnTo>
                    <a:lnTo>
                      <a:pt x="228" y="36"/>
                    </a:lnTo>
                    <a:lnTo>
                      <a:pt x="209" y="46"/>
                    </a:lnTo>
                    <a:lnTo>
                      <a:pt x="201" y="73"/>
                    </a:lnTo>
                    <a:lnTo>
                      <a:pt x="219" y="73"/>
                    </a:lnTo>
                    <a:lnTo>
                      <a:pt x="246" y="82"/>
                    </a:lnTo>
                    <a:lnTo>
                      <a:pt x="246" y="110"/>
                    </a:lnTo>
                    <a:lnTo>
                      <a:pt x="246" y="120"/>
                    </a:lnTo>
                    <a:lnTo>
                      <a:pt x="255" y="101"/>
                    </a:lnTo>
                    <a:lnTo>
                      <a:pt x="264" y="110"/>
                    </a:lnTo>
                    <a:lnTo>
                      <a:pt x="283" y="120"/>
                    </a:lnTo>
                    <a:lnTo>
                      <a:pt x="301" y="110"/>
                    </a:lnTo>
                    <a:lnTo>
                      <a:pt x="292" y="82"/>
                    </a:lnTo>
                    <a:lnTo>
                      <a:pt x="301" y="73"/>
                    </a:lnTo>
                    <a:lnTo>
                      <a:pt x="319" y="101"/>
                    </a:lnTo>
                    <a:lnTo>
                      <a:pt x="319" y="110"/>
                    </a:lnTo>
                    <a:lnTo>
                      <a:pt x="319" y="120"/>
                    </a:lnTo>
                    <a:lnTo>
                      <a:pt x="292" y="137"/>
                    </a:lnTo>
                    <a:lnTo>
                      <a:pt x="264" y="147"/>
                    </a:lnTo>
                    <a:lnTo>
                      <a:pt x="255" y="137"/>
                    </a:lnTo>
                    <a:lnTo>
                      <a:pt x="246" y="147"/>
                    </a:lnTo>
                    <a:lnTo>
                      <a:pt x="237" y="165"/>
                    </a:lnTo>
                    <a:lnTo>
                      <a:pt x="219" y="174"/>
                    </a:lnTo>
                    <a:lnTo>
                      <a:pt x="209" y="137"/>
                    </a:lnTo>
                    <a:lnTo>
                      <a:pt x="183" y="120"/>
                    </a:lnTo>
                    <a:lnTo>
                      <a:pt x="82" y="156"/>
                    </a:lnTo>
                    <a:lnTo>
                      <a:pt x="64" y="165"/>
                    </a:lnTo>
                    <a:lnTo>
                      <a:pt x="46" y="165"/>
                    </a:lnTo>
                    <a:lnTo>
                      <a:pt x="0" y="174"/>
                    </a:lnTo>
                    <a:lnTo>
                      <a:pt x="0" y="73"/>
                    </a:lnTo>
                  </a:path>
                </a:pathLst>
              </a:custGeom>
              <a:noFill/>
              <a:ln w="12700" cap="rnd" cmpd="sng">
                <a:solidFill>
                  <a:srgbClr val="114FFB"/>
                </a:solidFill>
                <a:prstDash val="sysDot"/>
                <a:round/>
                <a:headEnd/>
                <a:tailEnd/>
              </a:ln>
              <a:effectLst/>
            </p:spPr>
            <p:txBody>
              <a:bodyPr/>
              <a:lstStyle/>
              <a:p>
                <a:endParaRPr lang="en-US"/>
              </a:p>
            </p:txBody>
          </p:sp>
          <p:sp>
            <p:nvSpPr>
              <p:cNvPr id="930895" name="Freeform 79"/>
              <p:cNvSpPr>
                <a:spLocks/>
              </p:cNvSpPr>
              <p:nvPr/>
            </p:nvSpPr>
            <p:spPr bwMode="auto">
              <a:xfrm>
                <a:off x="5119" y="1702"/>
                <a:ext cx="147" cy="294"/>
              </a:xfrm>
              <a:custGeom>
                <a:avLst/>
                <a:gdLst/>
                <a:ahLst/>
                <a:cxnLst>
                  <a:cxn ang="0">
                    <a:pos x="19" y="0"/>
                  </a:cxn>
                  <a:cxn ang="0">
                    <a:pos x="37" y="0"/>
                  </a:cxn>
                  <a:cxn ang="0">
                    <a:pos x="91" y="18"/>
                  </a:cxn>
                  <a:cxn ang="0">
                    <a:pos x="100" y="55"/>
                  </a:cxn>
                  <a:cxn ang="0">
                    <a:pos x="83" y="82"/>
                  </a:cxn>
                  <a:cxn ang="0">
                    <a:pos x="100" y="101"/>
                  </a:cxn>
                  <a:cxn ang="0">
                    <a:pos x="119" y="101"/>
                  </a:cxn>
                  <a:cxn ang="0">
                    <a:pos x="137" y="128"/>
                  </a:cxn>
                  <a:cxn ang="0">
                    <a:pos x="146" y="137"/>
                  </a:cxn>
                  <a:cxn ang="0">
                    <a:pos x="128" y="165"/>
                  </a:cxn>
                  <a:cxn ang="0">
                    <a:pos x="119" y="192"/>
                  </a:cxn>
                  <a:cxn ang="0">
                    <a:pos x="110" y="220"/>
                  </a:cxn>
                  <a:cxn ang="0">
                    <a:pos x="100" y="229"/>
                  </a:cxn>
                  <a:cxn ang="0">
                    <a:pos x="100" y="257"/>
                  </a:cxn>
                  <a:cxn ang="0">
                    <a:pos x="91" y="293"/>
                  </a:cxn>
                  <a:cxn ang="0">
                    <a:pos x="65" y="275"/>
                  </a:cxn>
                  <a:cxn ang="0">
                    <a:pos x="27" y="247"/>
                  </a:cxn>
                  <a:cxn ang="0">
                    <a:pos x="19" y="210"/>
                  </a:cxn>
                  <a:cxn ang="0">
                    <a:pos x="37" y="192"/>
                  </a:cxn>
                  <a:cxn ang="0">
                    <a:pos x="37" y="165"/>
                  </a:cxn>
                  <a:cxn ang="0">
                    <a:pos x="46" y="137"/>
                  </a:cxn>
                  <a:cxn ang="0">
                    <a:pos x="37" y="119"/>
                  </a:cxn>
                  <a:cxn ang="0">
                    <a:pos x="9" y="101"/>
                  </a:cxn>
                  <a:cxn ang="0">
                    <a:pos x="0" y="55"/>
                  </a:cxn>
                  <a:cxn ang="0">
                    <a:pos x="9" y="37"/>
                  </a:cxn>
                  <a:cxn ang="0">
                    <a:pos x="19" y="0"/>
                  </a:cxn>
                </a:cxnLst>
                <a:rect l="0" t="0" r="r" b="b"/>
                <a:pathLst>
                  <a:path w="147" h="294">
                    <a:moveTo>
                      <a:pt x="19" y="0"/>
                    </a:moveTo>
                    <a:lnTo>
                      <a:pt x="37" y="0"/>
                    </a:lnTo>
                    <a:lnTo>
                      <a:pt x="91" y="18"/>
                    </a:lnTo>
                    <a:lnTo>
                      <a:pt x="100" y="55"/>
                    </a:lnTo>
                    <a:lnTo>
                      <a:pt x="83" y="82"/>
                    </a:lnTo>
                    <a:lnTo>
                      <a:pt x="100" y="101"/>
                    </a:lnTo>
                    <a:lnTo>
                      <a:pt x="119" y="101"/>
                    </a:lnTo>
                    <a:lnTo>
                      <a:pt x="137" y="128"/>
                    </a:lnTo>
                    <a:lnTo>
                      <a:pt x="146" y="137"/>
                    </a:lnTo>
                    <a:lnTo>
                      <a:pt x="128" y="165"/>
                    </a:lnTo>
                    <a:lnTo>
                      <a:pt x="119" y="192"/>
                    </a:lnTo>
                    <a:lnTo>
                      <a:pt x="110" y="220"/>
                    </a:lnTo>
                    <a:lnTo>
                      <a:pt x="100" y="229"/>
                    </a:lnTo>
                    <a:lnTo>
                      <a:pt x="100" y="257"/>
                    </a:lnTo>
                    <a:lnTo>
                      <a:pt x="91" y="293"/>
                    </a:lnTo>
                    <a:lnTo>
                      <a:pt x="65" y="275"/>
                    </a:lnTo>
                    <a:lnTo>
                      <a:pt x="27" y="247"/>
                    </a:lnTo>
                    <a:lnTo>
                      <a:pt x="19" y="210"/>
                    </a:lnTo>
                    <a:lnTo>
                      <a:pt x="37" y="192"/>
                    </a:lnTo>
                    <a:lnTo>
                      <a:pt x="37" y="165"/>
                    </a:lnTo>
                    <a:lnTo>
                      <a:pt x="46" y="137"/>
                    </a:lnTo>
                    <a:lnTo>
                      <a:pt x="37" y="119"/>
                    </a:lnTo>
                    <a:lnTo>
                      <a:pt x="9" y="101"/>
                    </a:lnTo>
                    <a:lnTo>
                      <a:pt x="0" y="55"/>
                    </a:lnTo>
                    <a:lnTo>
                      <a:pt x="9" y="37"/>
                    </a:lnTo>
                    <a:lnTo>
                      <a:pt x="19" y="0"/>
                    </a:lnTo>
                  </a:path>
                </a:pathLst>
              </a:custGeom>
              <a:noFill/>
              <a:ln w="12700" cap="rnd" cmpd="sng">
                <a:solidFill>
                  <a:srgbClr val="114FFB"/>
                </a:solidFill>
                <a:prstDash val="sysDot"/>
                <a:round/>
                <a:headEnd/>
                <a:tailEnd/>
              </a:ln>
              <a:effectLst/>
            </p:spPr>
            <p:txBody>
              <a:bodyPr/>
              <a:lstStyle/>
              <a:p>
                <a:endParaRPr lang="en-US"/>
              </a:p>
            </p:txBody>
          </p:sp>
          <p:sp>
            <p:nvSpPr>
              <p:cNvPr id="930896" name="Freeform 80"/>
              <p:cNvSpPr>
                <a:spLocks/>
              </p:cNvSpPr>
              <p:nvPr/>
            </p:nvSpPr>
            <p:spPr bwMode="auto">
              <a:xfrm>
                <a:off x="4763" y="1931"/>
                <a:ext cx="458" cy="303"/>
              </a:xfrm>
              <a:custGeom>
                <a:avLst/>
                <a:gdLst/>
                <a:ahLst/>
                <a:cxnLst>
                  <a:cxn ang="0">
                    <a:pos x="0" y="82"/>
                  </a:cxn>
                  <a:cxn ang="0">
                    <a:pos x="337" y="0"/>
                  </a:cxn>
                  <a:cxn ang="0">
                    <a:pos x="383" y="146"/>
                  </a:cxn>
                  <a:cxn ang="0">
                    <a:pos x="447" y="128"/>
                  </a:cxn>
                  <a:cxn ang="0">
                    <a:pos x="457" y="165"/>
                  </a:cxn>
                  <a:cxn ang="0">
                    <a:pos x="429" y="201"/>
                  </a:cxn>
                  <a:cxn ang="0">
                    <a:pos x="439" y="146"/>
                  </a:cxn>
                  <a:cxn ang="0">
                    <a:pos x="421" y="201"/>
                  </a:cxn>
                  <a:cxn ang="0">
                    <a:pos x="411" y="248"/>
                  </a:cxn>
                  <a:cxn ang="0">
                    <a:pos x="393" y="293"/>
                  </a:cxn>
                  <a:cxn ang="0">
                    <a:pos x="402" y="293"/>
                  </a:cxn>
                  <a:cxn ang="0">
                    <a:pos x="393" y="302"/>
                  </a:cxn>
                  <a:cxn ang="0">
                    <a:pos x="393" y="284"/>
                  </a:cxn>
                  <a:cxn ang="0">
                    <a:pos x="393" y="275"/>
                  </a:cxn>
                  <a:cxn ang="0">
                    <a:pos x="393" y="257"/>
                  </a:cxn>
                  <a:cxn ang="0">
                    <a:pos x="393" y="201"/>
                  </a:cxn>
                  <a:cxn ang="0">
                    <a:pos x="383" y="211"/>
                  </a:cxn>
                  <a:cxn ang="0">
                    <a:pos x="383" y="174"/>
                  </a:cxn>
                  <a:cxn ang="0">
                    <a:pos x="365" y="174"/>
                  </a:cxn>
                  <a:cxn ang="0">
                    <a:pos x="365" y="193"/>
                  </a:cxn>
                  <a:cxn ang="0">
                    <a:pos x="337" y="165"/>
                  </a:cxn>
                  <a:cxn ang="0">
                    <a:pos x="329" y="146"/>
                  </a:cxn>
                  <a:cxn ang="0">
                    <a:pos x="356" y="138"/>
                  </a:cxn>
                  <a:cxn ang="0">
                    <a:pos x="329" y="110"/>
                  </a:cxn>
                  <a:cxn ang="0">
                    <a:pos x="329" y="82"/>
                  </a:cxn>
                  <a:cxn ang="0">
                    <a:pos x="311" y="82"/>
                  </a:cxn>
                  <a:cxn ang="0">
                    <a:pos x="320" y="46"/>
                  </a:cxn>
                  <a:cxn ang="0">
                    <a:pos x="292" y="55"/>
                  </a:cxn>
                  <a:cxn ang="0">
                    <a:pos x="292" y="82"/>
                  </a:cxn>
                  <a:cxn ang="0">
                    <a:pos x="301" y="156"/>
                  </a:cxn>
                  <a:cxn ang="0">
                    <a:pos x="320" y="174"/>
                  </a:cxn>
                  <a:cxn ang="0">
                    <a:pos x="301" y="174"/>
                  </a:cxn>
                  <a:cxn ang="0">
                    <a:pos x="329" y="193"/>
                  </a:cxn>
                  <a:cxn ang="0">
                    <a:pos x="329" y="211"/>
                  </a:cxn>
                  <a:cxn ang="0">
                    <a:pos x="283" y="193"/>
                  </a:cxn>
                  <a:cxn ang="0">
                    <a:pos x="265" y="174"/>
                  </a:cxn>
                  <a:cxn ang="0">
                    <a:pos x="237" y="193"/>
                  </a:cxn>
                  <a:cxn ang="0">
                    <a:pos x="256" y="146"/>
                  </a:cxn>
                  <a:cxn ang="0">
                    <a:pos x="237" y="119"/>
                  </a:cxn>
                  <a:cxn ang="0">
                    <a:pos x="201" y="110"/>
                  </a:cxn>
                  <a:cxn ang="0">
                    <a:pos x="183" y="82"/>
                  </a:cxn>
                  <a:cxn ang="0">
                    <a:pos x="165" y="82"/>
                  </a:cxn>
                  <a:cxn ang="0">
                    <a:pos x="137" y="73"/>
                  </a:cxn>
                  <a:cxn ang="0">
                    <a:pos x="109" y="82"/>
                  </a:cxn>
                  <a:cxn ang="0">
                    <a:pos x="91" y="92"/>
                  </a:cxn>
                  <a:cxn ang="0">
                    <a:pos x="74" y="92"/>
                  </a:cxn>
                  <a:cxn ang="0">
                    <a:pos x="64" y="110"/>
                  </a:cxn>
                  <a:cxn ang="0">
                    <a:pos x="45" y="128"/>
                  </a:cxn>
                  <a:cxn ang="0">
                    <a:pos x="18" y="156"/>
                  </a:cxn>
                  <a:cxn ang="0">
                    <a:pos x="0" y="82"/>
                  </a:cxn>
                </a:cxnLst>
                <a:rect l="0" t="0" r="r" b="b"/>
                <a:pathLst>
                  <a:path w="458" h="303">
                    <a:moveTo>
                      <a:pt x="0" y="82"/>
                    </a:moveTo>
                    <a:lnTo>
                      <a:pt x="337" y="0"/>
                    </a:lnTo>
                    <a:lnTo>
                      <a:pt x="383" y="146"/>
                    </a:lnTo>
                    <a:lnTo>
                      <a:pt x="447" y="128"/>
                    </a:lnTo>
                    <a:lnTo>
                      <a:pt x="457" y="165"/>
                    </a:lnTo>
                    <a:lnTo>
                      <a:pt x="429" y="201"/>
                    </a:lnTo>
                    <a:lnTo>
                      <a:pt x="439" y="146"/>
                    </a:lnTo>
                    <a:lnTo>
                      <a:pt x="421" y="201"/>
                    </a:lnTo>
                    <a:lnTo>
                      <a:pt x="411" y="248"/>
                    </a:lnTo>
                    <a:lnTo>
                      <a:pt x="393" y="293"/>
                    </a:lnTo>
                    <a:lnTo>
                      <a:pt x="402" y="293"/>
                    </a:lnTo>
                    <a:lnTo>
                      <a:pt x="393" y="302"/>
                    </a:lnTo>
                    <a:lnTo>
                      <a:pt x="393" y="284"/>
                    </a:lnTo>
                    <a:lnTo>
                      <a:pt x="393" y="275"/>
                    </a:lnTo>
                    <a:lnTo>
                      <a:pt x="393" y="257"/>
                    </a:lnTo>
                    <a:lnTo>
                      <a:pt x="393" y="201"/>
                    </a:lnTo>
                    <a:lnTo>
                      <a:pt x="383" y="211"/>
                    </a:lnTo>
                    <a:lnTo>
                      <a:pt x="383" y="174"/>
                    </a:lnTo>
                    <a:lnTo>
                      <a:pt x="365" y="174"/>
                    </a:lnTo>
                    <a:lnTo>
                      <a:pt x="365" y="193"/>
                    </a:lnTo>
                    <a:lnTo>
                      <a:pt x="337" y="165"/>
                    </a:lnTo>
                    <a:lnTo>
                      <a:pt x="329" y="146"/>
                    </a:lnTo>
                    <a:lnTo>
                      <a:pt x="356" y="138"/>
                    </a:lnTo>
                    <a:lnTo>
                      <a:pt x="329" y="110"/>
                    </a:lnTo>
                    <a:lnTo>
                      <a:pt x="329" y="82"/>
                    </a:lnTo>
                    <a:lnTo>
                      <a:pt x="311" y="82"/>
                    </a:lnTo>
                    <a:lnTo>
                      <a:pt x="320" y="46"/>
                    </a:lnTo>
                    <a:lnTo>
                      <a:pt x="292" y="55"/>
                    </a:lnTo>
                    <a:lnTo>
                      <a:pt x="292" y="82"/>
                    </a:lnTo>
                    <a:lnTo>
                      <a:pt x="301" y="156"/>
                    </a:lnTo>
                    <a:lnTo>
                      <a:pt x="320" y="174"/>
                    </a:lnTo>
                    <a:lnTo>
                      <a:pt x="301" y="174"/>
                    </a:lnTo>
                    <a:lnTo>
                      <a:pt x="329" y="193"/>
                    </a:lnTo>
                    <a:lnTo>
                      <a:pt x="329" y="211"/>
                    </a:lnTo>
                    <a:lnTo>
                      <a:pt x="283" y="193"/>
                    </a:lnTo>
                    <a:lnTo>
                      <a:pt x="265" y="174"/>
                    </a:lnTo>
                    <a:lnTo>
                      <a:pt x="237" y="193"/>
                    </a:lnTo>
                    <a:lnTo>
                      <a:pt x="256" y="146"/>
                    </a:lnTo>
                    <a:lnTo>
                      <a:pt x="237" y="119"/>
                    </a:lnTo>
                    <a:lnTo>
                      <a:pt x="201" y="110"/>
                    </a:lnTo>
                    <a:lnTo>
                      <a:pt x="183" y="82"/>
                    </a:lnTo>
                    <a:lnTo>
                      <a:pt x="165" y="82"/>
                    </a:lnTo>
                    <a:lnTo>
                      <a:pt x="137" y="73"/>
                    </a:lnTo>
                    <a:lnTo>
                      <a:pt x="109" y="82"/>
                    </a:lnTo>
                    <a:lnTo>
                      <a:pt x="91" y="92"/>
                    </a:lnTo>
                    <a:lnTo>
                      <a:pt x="74" y="92"/>
                    </a:lnTo>
                    <a:lnTo>
                      <a:pt x="64" y="110"/>
                    </a:lnTo>
                    <a:lnTo>
                      <a:pt x="45" y="128"/>
                    </a:lnTo>
                    <a:lnTo>
                      <a:pt x="18" y="156"/>
                    </a:lnTo>
                    <a:lnTo>
                      <a:pt x="0" y="82"/>
                    </a:lnTo>
                  </a:path>
                </a:pathLst>
              </a:custGeom>
              <a:noFill/>
              <a:ln w="12700" cap="rnd" cmpd="sng">
                <a:solidFill>
                  <a:srgbClr val="114FFB"/>
                </a:solidFill>
                <a:prstDash val="sysDot"/>
                <a:round/>
                <a:headEnd/>
                <a:tailEnd/>
              </a:ln>
              <a:effectLst/>
            </p:spPr>
            <p:txBody>
              <a:bodyPr/>
              <a:lstStyle/>
              <a:p>
                <a:endParaRPr lang="en-US"/>
              </a:p>
            </p:txBody>
          </p:sp>
          <p:sp>
            <p:nvSpPr>
              <p:cNvPr id="930897" name="Freeform 81"/>
              <p:cNvSpPr>
                <a:spLocks/>
              </p:cNvSpPr>
              <p:nvPr/>
            </p:nvSpPr>
            <p:spPr bwMode="auto">
              <a:xfrm>
                <a:off x="5366" y="1537"/>
                <a:ext cx="64" cy="83"/>
              </a:xfrm>
              <a:custGeom>
                <a:avLst/>
                <a:gdLst/>
                <a:ahLst/>
                <a:cxnLst>
                  <a:cxn ang="0">
                    <a:pos x="0" y="18"/>
                  </a:cxn>
                  <a:cxn ang="0">
                    <a:pos x="36" y="0"/>
                  </a:cxn>
                  <a:cxn ang="0">
                    <a:pos x="63" y="18"/>
                  </a:cxn>
                  <a:cxn ang="0">
                    <a:pos x="63" y="36"/>
                  </a:cxn>
                  <a:cxn ang="0">
                    <a:pos x="45" y="64"/>
                  </a:cxn>
                  <a:cxn ang="0">
                    <a:pos x="18" y="82"/>
                  </a:cxn>
                  <a:cxn ang="0">
                    <a:pos x="0" y="18"/>
                  </a:cxn>
                </a:cxnLst>
                <a:rect l="0" t="0" r="r" b="b"/>
                <a:pathLst>
                  <a:path w="64" h="83">
                    <a:moveTo>
                      <a:pt x="0" y="18"/>
                    </a:moveTo>
                    <a:lnTo>
                      <a:pt x="36" y="0"/>
                    </a:lnTo>
                    <a:lnTo>
                      <a:pt x="63" y="18"/>
                    </a:lnTo>
                    <a:lnTo>
                      <a:pt x="63" y="36"/>
                    </a:lnTo>
                    <a:lnTo>
                      <a:pt x="45" y="64"/>
                    </a:lnTo>
                    <a:lnTo>
                      <a:pt x="18" y="82"/>
                    </a:lnTo>
                    <a:lnTo>
                      <a:pt x="0" y="18"/>
                    </a:lnTo>
                  </a:path>
                </a:pathLst>
              </a:custGeom>
              <a:noFill/>
              <a:ln w="12700" cap="rnd" cmpd="sng">
                <a:solidFill>
                  <a:srgbClr val="114FFB"/>
                </a:solidFill>
                <a:prstDash val="sysDot"/>
                <a:round/>
                <a:headEnd/>
                <a:tailEnd/>
              </a:ln>
              <a:effectLst/>
            </p:spPr>
            <p:txBody>
              <a:bodyPr/>
              <a:lstStyle/>
              <a:p>
                <a:endParaRPr lang="en-US"/>
              </a:p>
            </p:txBody>
          </p:sp>
          <p:sp>
            <p:nvSpPr>
              <p:cNvPr id="930898" name="Freeform 82"/>
              <p:cNvSpPr>
                <a:spLocks/>
              </p:cNvSpPr>
              <p:nvPr/>
            </p:nvSpPr>
            <p:spPr bwMode="auto">
              <a:xfrm>
                <a:off x="5220" y="1555"/>
                <a:ext cx="165" cy="221"/>
              </a:xfrm>
              <a:custGeom>
                <a:avLst/>
                <a:gdLst/>
                <a:ahLst/>
                <a:cxnLst>
                  <a:cxn ang="0">
                    <a:pos x="0" y="37"/>
                  </a:cxn>
                  <a:cxn ang="0">
                    <a:pos x="73" y="27"/>
                  </a:cxn>
                  <a:cxn ang="0">
                    <a:pos x="92" y="18"/>
                  </a:cxn>
                  <a:cxn ang="0">
                    <a:pos x="146" y="0"/>
                  </a:cxn>
                  <a:cxn ang="0">
                    <a:pos x="164" y="63"/>
                  </a:cxn>
                  <a:cxn ang="0">
                    <a:pos x="137" y="73"/>
                  </a:cxn>
                  <a:cxn ang="0">
                    <a:pos x="128" y="91"/>
                  </a:cxn>
                  <a:cxn ang="0">
                    <a:pos x="92" y="119"/>
                  </a:cxn>
                  <a:cxn ang="0">
                    <a:pos x="82" y="110"/>
                  </a:cxn>
                  <a:cxn ang="0">
                    <a:pos x="73" y="137"/>
                  </a:cxn>
                  <a:cxn ang="0">
                    <a:pos x="18" y="220"/>
                  </a:cxn>
                  <a:cxn ang="0">
                    <a:pos x="0" y="210"/>
                  </a:cxn>
                  <a:cxn ang="0">
                    <a:pos x="27" y="156"/>
                  </a:cxn>
                  <a:cxn ang="0">
                    <a:pos x="9" y="110"/>
                  </a:cxn>
                  <a:cxn ang="0">
                    <a:pos x="18" y="82"/>
                  </a:cxn>
                  <a:cxn ang="0">
                    <a:pos x="0" y="37"/>
                  </a:cxn>
                </a:cxnLst>
                <a:rect l="0" t="0" r="r" b="b"/>
                <a:pathLst>
                  <a:path w="165" h="221">
                    <a:moveTo>
                      <a:pt x="0" y="37"/>
                    </a:moveTo>
                    <a:lnTo>
                      <a:pt x="73" y="27"/>
                    </a:lnTo>
                    <a:lnTo>
                      <a:pt x="92" y="18"/>
                    </a:lnTo>
                    <a:lnTo>
                      <a:pt x="146" y="0"/>
                    </a:lnTo>
                    <a:lnTo>
                      <a:pt x="164" y="63"/>
                    </a:lnTo>
                    <a:lnTo>
                      <a:pt x="137" y="73"/>
                    </a:lnTo>
                    <a:lnTo>
                      <a:pt x="128" y="91"/>
                    </a:lnTo>
                    <a:lnTo>
                      <a:pt x="92" y="119"/>
                    </a:lnTo>
                    <a:lnTo>
                      <a:pt x="82" y="110"/>
                    </a:lnTo>
                    <a:lnTo>
                      <a:pt x="73" y="137"/>
                    </a:lnTo>
                    <a:lnTo>
                      <a:pt x="18" y="220"/>
                    </a:lnTo>
                    <a:lnTo>
                      <a:pt x="0" y="210"/>
                    </a:lnTo>
                    <a:lnTo>
                      <a:pt x="27" y="156"/>
                    </a:lnTo>
                    <a:lnTo>
                      <a:pt x="9" y="110"/>
                    </a:lnTo>
                    <a:lnTo>
                      <a:pt x="18" y="82"/>
                    </a:lnTo>
                    <a:lnTo>
                      <a:pt x="0" y="37"/>
                    </a:lnTo>
                  </a:path>
                </a:pathLst>
              </a:custGeom>
              <a:noFill/>
              <a:ln w="12700" cap="rnd" cmpd="sng">
                <a:solidFill>
                  <a:srgbClr val="114FFB"/>
                </a:solidFill>
                <a:prstDash val="sysDot"/>
                <a:round/>
                <a:headEnd/>
                <a:tailEnd/>
              </a:ln>
              <a:effectLst/>
            </p:spPr>
            <p:txBody>
              <a:bodyPr/>
              <a:lstStyle/>
              <a:p>
                <a:endParaRPr lang="en-US"/>
              </a:p>
            </p:txBody>
          </p:sp>
        </p:grpSp>
        <p:sp>
          <p:nvSpPr>
            <p:cNvPr id="930899" name="Freeform 83"/>
            <p:cNvSpPr>
              <a:spLocks/>
            </p:cNvSpPr>
            <p:nvPr/>
          </p:nvSpPr>
          <p:spPr bwMode="auto">
            <a:xfrm>
              <a:off x="5128" y="1178"/>
              <a:ext cx="166" cy="313"/>
            </a:xfrm>
            <a:custGeom>
              <a:avLst/>
              <a:gdLst/>
              <a:ahLst/>
              <a:cxnLst>
                <a:cxn ang="0">
                  <a:pos x="0" y="55"/>
                </a:cxn>
                <a:cxn ang="0">
                  <a:pos x="138" y="0"/>
                </a:cxn>
                <a:cxn ang="0">
                  <a:pos x="147" y="18"/>
                </a:cxn>
                <a:cxn ang="0">
                  <a:pos x="147" y="46"/>
                </a:cxn>
                <a:cxn ang="0">
                  <a:pos x="165" y="73"/>
                </a:cxn>
                <a:cxn ang="0">
                  <a:pos x="138" y="111"/>
                </a:cxn>
                <a:cxn ang="0">
                  <a:pos x="138" y="157"/>
                </a:cxn>
                <a:cxn ang="0">
                  <a:pos x="128" y="212"/>
                </a:cxn>
                <a:cxn ang="0">
                  <a:pos x="138" y="275"/>
                </a:cxn>
                <a:cxn ang="0">
                  <a:pos x="147" y="303"/>
                </a:cxn>
                <a:cxn ang="0">
                  <a:pos x="92" y="312"/>
                </a:cxn>
                <a:cxn ang="0">
                  <a:pos x="64" y="229"/>
                </a:cxn>
                <a:cxn ang="0">
                  <a:pos x="56" y="220"/>
                </a:cxn>
                <a:cxn ang="0">
                  <a:pos x="28" y="157"/>
                </a:cxn>
                <a:cxn ang="0">
                  <a:pos x="10" y="92"/>
                </a:cxn>
                <a:cxn ang="0">
                  <a:pos x="10" y="55"/>
                </a:cxn>
                <a:cxn ang="0">
                  <a:pos x="0" y="55"/>
                </a:cxn>
              </a:cxnLst>
              <a:rect l="0" t="0" r="r" b="b"/>
              <a:pathLst>
                <a:path w="166" h="313">
                  <a:moveTo>
                    <a:pt x="0" y="55"/>
                  </a:moveTo>
                  <a:lnTo>
                    <a:pt x="138" y="0"/>
                  </a:lnTo>
                  <a:lnTo>
                    <a:pt x="147" y="18"/>
                  </a:lnTo>
                  <a:lnTo>
                    <a:pt x="147" y="46"/>
                  </a:lnTo>
                  <a:lnTo>
                    <a:pt x="165" y="73"/>
                  </a:lnTo>
                  <a:lnTo>
                    <a:pt x="138" y="111"/>
                  </a:lnTo>
                  <a:lnTo>
                    <a:pt x="138" y="157"/>
                  </a:lnTo>
                  <a:lnTo>
                    <a:pt x="128" y="212"/>
                  </a:lnTo>
                  <a:lnTo>
                    <a:pt x="138" y="275"/>
                  </a:lnTo>
                  <a:lnTo>
                    <a:pt x="147" y="303"/>
                  </a:lnTo>
                  <a:lnTo>
                    <a:pt x="92" y="312"/>
                  </a:lnTo>
                  <a:lnTo>
                    <a:pt x="64" y="229"/>
                  </a:lnTo>
                  <a:lnTo>
                    <a:pt x="56" y="220"/>
                  </a:lnTo>
                  <a:lnTo>
                    <a:pt x="28" y="157"/>
                  </a:lnTo>
                  <a:lnTo>
                    <a:pt x="10" y="92"/>
                  </a:lnTo>
                  <a:lnTo>
                    <a:pt x="10" y="55"/>
                  </a:lnTo>
                  <a:lnTo>
                    <a:pt x="0" y="55"/>
                  </a:lnTo>
                </a:path>
              </a:pathLst>
            </a:custGeom>
            <a:noFill/>
            <a:ln w="12700" cap="rnd" cmpd="sng">
              <a:solidFill>
                <a:srgbClr val="114FFB"/>
              </a:solidFill>
              <a:prstDash val="sysDot"/>
              <a:round/>
              <a:headEnd/>
              <a:tailEnd/>
            </a:ln>
            <a:effectLst/>
          </p:spPr>
          <p:txBody>
            <a:bodyPr/>
            <a:lstStyle/>
            <a:p>
              <a:endParaRPr lang="en-US"/>
            </a:p>
          </p:txBody>
        </p:sp>
        <p:sp>
          <p:nvSpPr>
            <p:cNvPr id="930900" name="Freeform 84"/>
            <p:cNvSpPr>
              <a:spLocks/>
            </p:cNvSpPr>
            <p:nvPr/>
          </p:nvSpPr>
          <p:spPr bwMode="auto">
            <a:xfrm>
              <a:off x="5100" y="1904"/>
              <a:ext cx="111" cy="174"/>
            </a:xfrm>
            <a:custGeom>
              <a:avLst/>
              <a:gdLst/>
              <a:ahLst/>
              <a:cxnLst>
                <a:cxn ang="0">
                  <a:pos x="0" y="27"/>
                </a:cxn>
                <a:cxn ang="0">
                  <a:pos x="10" y="0"/>
                </a:cxn>
                <a:cxn ang="0">
                  <a:pos x="38" y="8"/>
                </a:cxn>
                <a:cxn ang="0">
                  <a:pos x="19" y="27"/>
                </a:cxn>
                <a:cxn ang="0">
                  <a:pos x="28" y="55"/>
                </a:cxn>
                <a:cxn ang="0">
                  <a:pos x="56" y="73"/>
                </a:cxn>
                <a:cxn ang="0">
                  <a:pos x="56" y="110"/>
                </a:cxn>
                <a:cxn ang="0">
                  <a:pos x="92" y="110"/>
                </a:cxn>
                <a:cxn ang="0">
                  <a:pos x="110" y="137"/>
                </a:cxn>
                <a:cxn ang="0">
                  <a:pos x="110" y="155"/>
                </a:cxn>
                <a:cxn ang="0">
                  <a:pos x="46" y="173"/>
                </a:cxn>
                <a:cxn ang="0">
                  <a:pos x="0" y="27"/>
                </a:cxn>
              </a:cxnLst>
              <a:rect l="0" t="0" r="r" b="b"/>
              <a:pathLst>
                <a:path w="111" h="174">
                  <a:moveTo>
                    <a:pt x="0" y="27"/>
                  </a:moveTo>
                  <a:lnTo>
                    <a:pt x="10" y="0"/>
                  </a:lnTo>
                  <a:lnTo>
                    <a:pt x="38" y="8"/>
                  </a:lnTo>
                  <a:lnTo>
                    <a:pt x="19" y="27"/>
                  </a:lnTo>
                  <a:lnTo>
                    <a:pt x="28" y="55"/>
                  </a:lnTo>
                  <a:lnTo>
                    <a:pt x="56" y="73"/>
                  </a:lnTo>
                  <a:lnTo>
                    <a:pt x="56" y="110"/>
                  </a:lnTo>
                  <a:lnTo>
                    <a:pt x="92" y="110"/>
                  </a:lnTo>
                  <a:lnTo>
                    <a:pt x="110" y="137"/>
                  </a:lnTo>
                  <a:lnTo>
                    <a:pt x="110" y="155"/>
                  </a:lnTo>
                  <a:lnTo>
                    <a:pt x="46" y="173"/>
                  </a:lnTo>
                  <a:lnTo>
                    <a:pt x="0" y="27"/>
                  </a:lnTo>
                </a:path>
              </a:pathLst>
            </a:custGeom>
            <a:noFill/>
            <a:ln w="12700" cap="rnd" cmpd="sng">
              <a:solidFill>
                <a:srgbClr val="114FFB"/>
              </a:solidFill>
              <a:prstDash val="sysDot"/>
              <a:round/>
              <a:headEnd/>
              <a:tailEnd/>
            </a:ln>
            <a:effectLst/>
          </p:spPr>
          <p:txBody>
            <a:bodyPr/>
            <a:lstStyle/>
            <a:p>
              <a:endParaRPr lang="en-US"/>
            </a:p>
          </p:txBody>
        </p:sp>
      </p:grpSp>
      <p:sp>
        <p:nvSpPr>
          <p:cNvPr id="930901" name="Oval 85"/>
          <p:cNvSpPr>
            <a:spLocks noChangeArrowheads="1"/>
          </p:cNvSpPr>
          <p:nvPr/>
        </p:nvSpPr>
        <p:spPr bwMode="auto">
          <a:xfrm>
            <a:off x="1384300" y="19939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930902" name="Oval 86"/>
          <p:cNvSpPr>
            <a:spLocks noChangeArrowheads="1"/>
          </p:cNvSpPr>
          <p:nvPr/>
        </p:nvSpPr>
        <p:spPr bwMode="auto">
          <a:xfrm>
            <a:off x="1003300" y="3441700"/>
            <a:ext cx="203200" cy="203200"/>
          </a:xfrm>
          <a:prstGeom prst="ellipse">
            <a:avLst/>
          </a:prstGeom>
          <a:solidFill>
            <a:schemeClr val="folHlink"/>
          </a:solidFill>
          <a:ln w="25400">
            <a:solidFill>
              <a:schemeClr val="tx1"/>
            </a:solidFill>
            <a:round/>
            <a:headEnd/>
            <a:tailEnd/>
          </a:ln>
          <a:effectLst/>
        </p:spPr>
        <p:txBody>
          <a:bodyPr wrap="none" anchor="ctr"/>
          <a:lstStyle/>
          <a:p>
            <a:endParaRPr lang="en-US"/>
          </a:p>
        </p:txBody>
      </p:sp>
      <p:sp>
        <p:nvSpPr>
          <p:cNvPr id="930903" name="Oval 87"/>
          <p:cNvSpPr>
            <a:spLocks noChangeArrowheads="1"/>
          </p:cNvSpPr>
          <p:nvPr/>
        </p:nvSpPr>
        <p:spPr bwMode="auto">
          <a:xfrm>
            <a:off x="7023100" y="4356100"/>
            <a:ext cx="203200" cy="203200"/>
          </a:xfrm>
          <a:prstGeom prst="ellipse">
            <a:avLst/>
          </a:prstGeom>
          <a:solidFill>
            <a:schemeClr val="folHlink"/>
          </a:solidFill>
          <a:ln w="25400">
            <a:solidFill>
              <a:schemeClr val="tx1"/>
            </a:solidFill>
            <a:round/>
            <a:headEnd/>
            <a:tailEnd/>
          </a:ln>
          <a:effectLst/>
        </p:spPr>
        <p:txBody>
          <a:bodyPr wrap="none" anchor="ctr"/>
          <a:lstStyle/>
          <a:p>
            <a:endParaRPr lang="en-US"/>
          </a:p>
        </p:txBody>
      </p:sp>
      <p:sp>
        <p:nvSpPr>
          <p:cNvPr id="930904" name="Oval 88"/>
          <p:cNvSpPr>
            <a:spLocks noChangeArrowheads="1"/>
          </p:cNvSpPr>
          <p:nvPr/>
        </p:nvSpPr>
        <p:spPr bwMode="auto">
          <a:xfrm>
            <a:off x="6870700" y="33655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930905" name="Oval 89"/>
          <p:cNvSpPr>
            <a:spLocks noChangeArrowheads="1"/>
          </p:cNvSpPr>
          <p:nvPr/>
        </p:nvSpPr>
        <p:spPr bwMode="auto">
          <a:xfrm>
            <a:off x="8166100" y="27559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930906" name="Oval 90"/>
          <p:cNvSpPr>
            <a:spLocks noChangeArrowheads="1"/>
          </p:cNvSpPr>
          <p:nvPr/>
        </p:nvSpPr>
        <p:spPr bwMode="auto">
          <a:xfrm>
            <a:off x="4889500" y="3060700"/>
            <a:ext cx="203200" cy="203200"/>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930907" name="Freeform 91"/>
          <p:cNvSpPr>
            <a:spLocks/>
          </p:cNvSpPr>
          <p:nvPr/>
        </p:nvSpPr>
        <p:spPr bwMode="auto">
          <a:xfrm>
            <a:off x="1295400" y="3505200"/>
            <a:ext cx="1830388" cy="611188"/>
          </a:xfrm>
          <a:custGeom>
            <a:avLst/>
            <a:gdLst/>
            <a:ahLst/>
            <a:cxnLst>
              <a:cxn ang="0">
                <a:pos x="0" y="384"/>
              </a:cxn>
              <a:cxn ang="0">
                <a:pos x="336" y="384"/>
              </a:cxn>
              <a:cxn ang="0">
                <a:pos x="309" y="366"/>
              </a:cxn>
              <a:cxn ang="0">
                <a:pos x="336" y="348"/>
              </a:cxn>
              <a:cxn ang="0">
                <a:pos x="336" y="321"/>
              </a:cxn>
              <a:cxn ang="0">
                <a:pos x="327" y="294"/>
              </a:cxn>
              <a:cxn ang="0">
                <a:pos x="309" y="267"/>
              </a:cxn>
              <a:cxn ang="0">
                <a:pos x="282" y="249"/>
              </a:cxn>
              <a:cxn ang="0">
                <a:pos x="300" y="222"/>
              </a:cxn>
              <a:cxn ang="0">
                <a:pos x="291" y="195"/>
              </a:cxn>
              <a:cxn ang="0">
                <a:pos x="264" y="195"/>
              </a:cxn>
              <a:cxn ang="0">
                <a:pos x="237" y="177"/>
              </a:cxn>
              <a:cxn ang="0">
                <a:pos x="336" y="144"/>
              </a:cxn>
              <a:cxn ang="0">
                <a:pos x="480" y="336"/>
              </a:cxn>
              <a:cxn ang="0">
                <a:pos x="480" y="96"/>
              </a:cxn>
              <a:cxn ang="0">
                <a:pos x="624" y="96"/>
              </a:cxn>
              <a:cxn ang="0">
                <a:pos x="624" y="0"/>
              </a:cxn>
              <a:cxn ang="0">
                <a:pos x="720" y="48"/>
              </a:cxn>
              <a:cxn ang="0">
                <a:pos x="672" y="240"/>
              </a:cxn>
              <a:cxn ang="0">
                <a:pos x="1152" y="336"/>
              </a:cxn>
            </a:cxnLst>
            <a:rect l="0" t="0" r="r" b="b"/>
            <a:pathLst>
              <a:path w="1153" h="385">
                <a:moveTo>
                  <a:pt x="0" y="384"/>
                </a:moveTo>
                <a:lnTo>
                  <a:pt x="336" y="384"/>
                </a:lnTo>
                <a:lnTo>
                  <a:pt x="309" y="366"/>
                </a:lnTo>
                <a:lnTo>
                  <a:pt x="336" y="348"/>
                </a:lnTo>
                <a:lnTo>
                  <a:pt x="336" y="321"/>
                </a:lnTo>
                <a:lnTo>
                  <a:pt x="327" y="294"/>
                </a:lnTo>
                <a:lnTo>
                  <a:pt x="309" y="267"/>
                </a:lnTo>
                <a:lnTo>
                  <a:pt x="282" y="249"/>
                </a:lnTo>
                <a:lnTo>
                  <a:pt x="300" y="222"/>
                </a:lnTo>
                <a:lnTo>
                  <a:pt x="291" y="195"/>
                </a:lnTo>
                <a:lnTo>
                  <a:pt x="264" y="195"/>
                </a:lnTo>
                <a:lnTo>
                  <a:pt x="237" y="177"/>
                </a:lnTo>
                <a:lnTo>
                  <a:pt x="336" y="144"/>
                </a:lnTo>
                <a:lnTo>
                  <a:pt x="480" y="336"/>
                </a:lnTo>
                <a:lnTo>
                  <a:pt x="480" y="96"/>
                </a:lnTo>
                <a:lnTo>
                  <a:pt x="624" y="96"/>
                </a:lnTo>
                <a:lnTo>
                  <a:pt x="624" y="0"/>
                </a:lnTo>
                <a:lnTo>
                  <a:pt x="720" y="48"/>
                </a:lnTo>
                <a:lnTo>
                  <a:pt x="672" y="240"/>
                </a:lnTo>
                <a:lnTo>
                  <a:pt x="1152" y="336"/>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930908" name="Rectangle 92"/>
          <p:cNvSpPr>
            <a:spLocks noChangeArrowheads="1"/>
          </p:cNvSpPr>
          <p:nvPr/>
        </p:nvSpPr>
        <p:spPr bwMode="auto">
          <a:xfrm>
            <a:off x="6842125" y="1700213"/>
            <a:ext cx="1355725" cy="304800"/>
          </a:xfrm>
          <a:prstGeom prst="rect">
            <a:avLst/>
          </a:prstGeom>
          <a:noFill/>
          <a:ln w="9525">
            <a:noFill/>
            <a:miter lim="800000"/>
            <a:headEnd/>
            <a:tailEnd/>
          </a:ln>
          <a:effectLst/>
        </p:spPr>
        <p:txBody>
          <a:bodyPr wrap="none" lIns="92058" tIns="46029" rIns="92058" bIns="46029">
            <a:spAutoFit/>
          </a:bodyPr>
          <a:lstStyle/>
          <a:p>
            <a:r>
              <a:rPr lang="en-US" sz="1400" b="1" i="1">
                <a:solidFill>
                  <a:schemeClr val="tx2"/>
                </a:solidFill>
              </a:rPr>
              <a:t>North Atlantic</a:t>
            </a:r>
          </a:p>
        </p:txBody>
      </p:sp>
      <p:sp>
        <p:nvSpPr>
          <p:cNvPr id="930909" name="Rectangle 93"/>
          <p:cNvSpPr>
            <a:spLocks noChangeArrowheads="1"/>
          </p:cNvSpPr>
          <p:nvPr/>
        </p:nvSpPr>
        <p:spPr bwMode="auto">
          <a:xfrm>
            <a:off x="3413125" y="2438400"/>
            <a:ext cx="1379538" cy="304800"/>
          </a:xfrm>
          <a:prstGeom prst="rect">
            <a:avLst/>
          </a:prstGeom>
          <a:solidFill>
            <a:schemeClr val="folHlink"/>
          </a:solidFill>
          <a:ln w="9525">
            <a:noFill/>
            <a:miter lim="800000"/>
            <a:headEnd/>
            <a:tailEnd/>
          </a:ln>
          <a:effectLst/>
        </p:spPr>
        <p:txBody>
          <a:bodyPr lIns="92058" tIns="46029" rIns="92058" bIns="46029">
            <a:spAutoFit/>
          </a:bodyPr>
          <a:lstStyle/>
          <a:p>
            <a:r>
              <a:rPr lang="en-US" sz="1400" b="1" i="1">
                <a:solidFill>
                  <a:schemeClr val="tx2"/>
                </a:solidFill>
              </a:rPr>
              <a:t>Northwestern </a:t>
            </a:r>
          </a:p>
        </p:txBody>
      </p:sp>
      <p:sp>
        <p:nvSpPr>
          <p:cNvPr id="930910" name="Rectangle 94"/>
          <p:cNvSpPr>
            <a:spLocks noChangeArrowheads="1"/>
          </p:cNvSpPr>
          <p:nvPr/>
        </p:nvSpPr>
        <p:spPr bwMode="auto">
          <a:xfrm>
            <a:off x="4392613" y="4340225"/>
            <a:ext cx="1404937" cy="304800"/>
          </a:xfrm>
          <a:prstGeom prst="rect">
            <a:avLst/>
          </a:prstGeom>
          <a:solidFill>
            <a:schemeClr val="bg1"/>
          </a:solidFill>
          <a:ln w="9525">
            <a:noFill/>
            <a:miter lim="800000"/>
            <a:headEnd/>
            <a:tailEnd/>
          </a:ln>
          <a:effectLst/>
        </p:spPr>
        <p:txBody>
          <a:bodyPr wrap="none" lIns="92058" tIns="46029" rIns="92058" bIns="46029">
            <a:spAutoFit/>
          </a:bodyPr>
          <a:lstStyle/>
          <a:p>
            <a:r>
              <a:rPr lang="en-US" sz="1400" b="1" i="1">
                <a:solidFill>
                  <a:schemeClr val="tx2"/>
                </a:solidFill>
              </a:rPr>
              <a:t>Southwestern </a:t>
            </a:r>
          </a:p>
        </p:txBody>
      </p:sp>
      <p:sp>
        <p:nvSpPr>
          <p:cNvPr id="930911" name="Rectangle 95"/>
          <p:cNvSpPr>
            <a:spLocks noChangeArrowheads="1"/>
          </p:cNvSpPr>
          <p:nvPr/>
        </p:nvSpPr>
        <p:spPr bwMode="auto">
          <a:xfrm>
            <a:off x="1585913" y="3224213"/>
            <a:ext cx="1355725" cy="304800"/>
          </a:xfrm>
          <a:prstGeom prst="rect">
            <a:avLst/>
          </a:prstGeom>
          <a:noFill/>
          <a:ln w="9525">
            <a:noFill/>
            <a:miter lim="800000"/>
            <a:headEnd/>
            <a:tailEnd/>
          </a:ln>
          <a:effectLst/>
        </p:spPr>
        <p:txBody>
          <a:bodyPr wrap="none" lIns="92058" tIns="46029" rIns="92058" bIns="46029">
            <a:spAutoFit/>
          </a:bodyPr>
          <a:lstStyle/>
          <a:p>
            <a:r>
              <a:rPr lang="en-US" sz="1400" b="1" i="1">
                <a:solidFill>
                  <a:schemeClr val="tx2"/>
                </a:solidFill>
              </a:rPr>
              <a:t>South Pacific </a:t>
            </a:r>
          </a:p>
        </p:txBody>
      </p:sp>
      <p:sp>
        <p:nvSpPr>
          <p:cNvPr id="930912" name="Rectangle 96"/>
          <p:cNvSpPr>
            <a:spLocks noChangeArrowheads="1"/>
          </p:cNvSpPr>
          <p:nvPr/>
        </p:nvSpPr>
        <p:spPr bwMode="auto">
          <a:xfrm>
            <a:off x="6629400" y="4114800"/>
            <a:ext cx="1389063" cy="304800"/>
          </a:xfrm>
          <a:prstGeom prst="rect">
            <a:avLst/>
          </a:prstGeom>
          <a:noFill/>
          <a:ln w="9525">
            <a:noFill/>
            <a:miter lim="800000"/>
            <a:headEnd/>
            <a:tailEnd/>
          </a:ln>
          <a:effectLst/>
        </p:spPr>
        <p:txBody>
          <a:bodyPr lIns="92058" tIns="46029" rIns="92058" bIns="46029">
            <a:spAutoFit/>
          </a:bodyPr>
          <a:lstStyle/>
          <a:p>
            <a:r>
              <a:rPr lang="en-US" sz="1400" b="1" i="1">
                <a:solidFill>
                  <a:schemeClr val="tx2"/>
                </a:solidFill>
              </a:rPr>
              <a:t>South Atlantic</a:t>
            </a:r>
          </a:p>
        </p:txBody>
      </p:sp>
      <p:sp>
        <p:nvSpPr>
          <p:cNvPr id="930913" name="Rectangle 97"/>
          <p:cNvSpPr>
            <a:spLocks noChangeArrowheads="1"/>
          </p:cNvSpPr>
          <p:nvPr/>
        </p:nvSpPr>
        <p:spPr bwMode="auto">
          <a:xfrm>
            <a:off x="6003925" y="3224213"/>
            <a:ext cx="549275" cy="304800"/>
          </a:xfrm>
          <a:prstGeom prst="rect">
            <a:avLst/>
          </a:prstGeom>
          <a:solidFill>
            <a:schemeClr val="bg1"/>
          </a:solidFill>
          <a:ln w="9525">
            <a:noFill/>
            <a:miter lim="800000"/>
            <a:headEnd/>
            <a:tailEnd/>
          </a:ln>
          <a:effectLst/>
        </p:spPr>
        <p:txBody>
          <a:bodyPr lIns="92058" tIns="46029" rIns="92058" bIns="46029">
            <a:spAutoFit/>
          </a:bodyPr>
          <a:lstStyle/>
          <a:p>
            <a:r>
              <a:rPr lang="en-US" sz="1400" b="1" i="1"/>
              <a:t>LRD</a:t>
            </a:r>
          </a:p>
        </p:txBody>
      </p:sp>
      <p:grpSp>
        <p:nvGrpSpPr>
          <p:cNvPr id="930914" name="Group 98"/>
          <p:cNvGrpSpPr>
            <a:grpSpLocks/>
          </p:cNvGrpSpPr>
          <p:nvPr/>
        </p:nvGrpSpPr>
        <p:grpSpPr bwMode="auto">
          <a:xfrm>
            <a:off x="1981200" y="5334000"/>
            <a:ext cx="1949450" cy="1017588"/>
            <a:chOff x="1283" y="3460"/>
            <a:chExt cx="1228" cy="641"/>
          </a:xfrm>
        </p:grpSpPr>
        <p:sp>
          <p:nvSpPr>
            <p:cNvPr id="930915" name="Rectangle 99"/>
            <p:cNvSpPr>
              <a:spLocks noChangeArrowheads="1"/>
            </p:cNvSpPr>
            <p:nvPr/>
          </p:nvSpPr>
          <p:spPr bwMode="auto">
            <a:xfrm>
              <a:off x="1283" y="3460"/>
              <a:ext cx="1228" cy="6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2058" tIns="46029" rIns="92058" bIns="46029">
              <a:spAutoFit/>
            </a:bodyPr>
            <a:lstStyle/>
            <a:p>
              <a:r>
                <a:rPr lang="en-US" sz="1200" u="sng">
                  <a:solidFill>
                    <a:schemeClr val="tx2"/>
                  </a:solidFill>
                </a:rPr>
                <a:t>LEGEND:</a:t>
              </a:r>
            </a:p>
            <a:p>
              <a:r>
                <a:rPr lang="en-US" sz="1200">
                  <a:solidFill>
                    <a:schemeClr val="tx2"/>
                  </a:solidFill>
                </a:rPr>
                <a:t>         Division HQ location</a:t>
              </a:r>
              <a:endParaRPr lang="en-US" sz="1200" u="sng">
                <a:solidFill>
                  <a:schemeClr val="tx2"/>
                </a:solidFill>
              </a:endParaRPr>
            </a:p>
            <a:p>
              <a:r>
                <a:rPr lang="en-US" sz="1200">
                  <a:solidFill>
                    <a:schemeClr val="tx2"/>
                  </a:solidFill>
                </a:rPr>
                <a:t>         Division boundary</a:t>
              </a:r>
            </a:p>
            <a:p>
              <a:r>
                <a:rPr lang="en-US" sz="1200">
                  <a:solidFill>
                    <a:schemeClr val="tx2"/>
                  </a:solidFill>
                </a:rPr>
                <a:t>         District boundary</a:t>
              </a:r>
            </a:p>
            <a:p>
              <a:r>
                <a:rPr lang="en-US" sz="1200">
                  <a:solidFill>
                    <a:schemeClr val="tx2"/>
                  </a:solidFill>
                </a:rPr>
                <a:t>         State boundary</a:t>
              </a:r>
            </a:p>
          </p:txBody>
        </p:sp>
        <p:sp>
          <p:nvSpPr>
            <p:cNvPr id="930916" name="Line 100"/>
            <p:cNvSpPr>
              <a:spLocks noChangeShapeType="1"/>
            </p:cNvSpPr>
            <p:nvPr/>
          </p:nvSpPr>
          <p:spPr bwMode="auto">
            <a:xfrm>
              <a:off x="1344" y="3800"/>
              <a:ext cx="192"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930917" name="Line 101"/>
            <p:cNvSpPr>
              <a:spLocks noChangeShapeType="1"/>
            </p:cNvSpPr>
            <p:nvPr/>
          </p:nvSpPr>
          <p:spPr bwMode="auto">
            <a:xfrm>
              <a:off x="1344" y="3872"/>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30918" name="Oval 102"/>
            <p:cNvSpPr>
              <a:spLocks noChangeArrowheads="1"/>
            </p:cNvSpPr>
            <p:nvPr/>
          </p:nvSpPr>
          <p:spPr bwMode="auto">
            <a:xfrm>
              <a:off x="1400" y="3664"/>
              <a:ext cx="80" cy="56"/>
            </a:xfrm>
            <a:prstGeom prst="ellipse">
              <a:avLst/>
            </a:prstGeom>
            <a:solidFill>
              <a:schemeClr val="folHlink"/>
            </a:solidFill>
            <a:ln w="25400">
              <a:solidFill>
                <a:schemeClr val="tx1"/>
              </a:solidFill>
              <a:round/>
              <a:headEnd/>
              <a:tailEnd/>
            </a:ln>
            <a:effectLst/>
          </p:spPr>
          <p:txBody>
            <a:bodyPr wrap="none" anchor="ctr"/>
            <a:lstStyle/>
            <a:p>
              <a:endParaRPr lang="en-US"/>
            </a:p>
          </p:txBody>
        </p:sp>
        <p:sp>
          <p:nvSpPr>
            <p:cNvPr id="930919" name="Line 103"/>
            <p:cNvSpPr>
              <a:spLocks noChangeShapeType="1"/>
            </p:cNvSpPr>
            <p:nvPr/>
          </p:nvSpPr>
          <p:spPr bwMode="auto">
            <a:xfrm>
              <a:off x="1344" y="3945"/>
              <a:ext cx="192" cy="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grpSp>
      <p:sp>
        <p:nvSpPr>
          <p:cNvPr id="930920" name="Rectangle 104"/>
          <p:cNvSpPr>
            <a:spLocks noChangeArrowheads="1"/>
          </p:cNvSpPr>
          <p:nvPr/>
        </p:nvSpPr>
        <p:spPr bwMode="auto">
          <a:xfrm>
            <a:off x="76200" y="2895600"/>
            <a:ext cx="914400" cy="942975"/>
          </a:xfrm>
          <a:prstGeom prst="rect">
            <a:avLst/>
          </a:prstGeom>
          <a:noFill/>
          <a:ln w="9525">
            <a:noFill/>
            <a:miter lim="800000"/>
            <a:headEnd/>
            <a:tailEnd/>
          </a:ln>
          <a:effectLst/>
        </p:spPr>
        <p:txBody>
          <a:bodyPr lIns="92058" tIns="46029" rIns="92058" bIns="46029">
            <a:spAutoFit/>
          </a:bodyPr>
          <a:lstStyle/>
          <a:p>
            <a:pPr>
              <a:spcBef>
                <a:spcPct val="50000"/>
              </a:spcBef>
            </a:pPr>
            <a:r>
              <a:rPr lang="en-US" sz="1400" b="1" i="1"/>
              <a:t>Pacific</a:t>
            </a:r>
          </a:p>
          <a:p>
            <a:pPr>
              <a:spcBef>
                <a:spcPct val="50000"/>
              </a:spcBef>
            </a:pPr>
            <a:r>
              <a:rPr lang="en-US" sz="1400" b="1" i="1"/>
              <a:t>Ocean</a:t>
            </a:r>
          </a:p>
          <a:p>
            <a:pPr>
              <a:spcBef>
                <a:spcPct val="50000"/>
              </a:spcBef>
            </a:pPr>
            <a:r>
              <a:rPr lang="en-US" sz="1400" b="1" i="1"/>
              <a:t>Division</a:t>
            </a:r>
          </a:p>
        </p:txBody>
      </p:sp>
      <p:sp>
        <p:nvSpPr>
          <p:cNvPr id="930921" name="Line 105"/>
          <p:cNvSpPr>
            <a:spLocks noChangeShapeType="1"/>
          </p:cNvSpPr>
          <p:nvPr/>
        </p:nvSpPr>
        <p:spPr bwMode="auto">
          <a:xfrm flipV="1">
            <a:off x="457200" y="1600200"/>
            <a:ext cx="0" cy="12954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930922" name="Line 106"/>
          <p:cNvSpPr>
            <a:spLocks noChangeShapeType="1"/>
          </p:cNvSpPr>
          <p:nvPr/>
        </p:nvSpPr>
        <p:spPr bwMode="auto">
          <a:xfrm>
            <a:off x="457200" y="3962400"/>
            <a:ext cx="304800" cy="9144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930923" name="Rectangle 107"/>
          <p:cNvSpPr>
            <a:spLocks noChangeArrowheads="1"/>
          </p:cNvSpPr>
          <p:nvPr/>
        </p:nvSpPr>
        <p:spPr bwMode="auto">
          <a:xfrm>
            <a:off x="2041525" y="517525"/>
            <a:ext cx="4826000" cy="457200"/>
          </a:xfrm>
          <a:prstGeom prst="rect">
            <a:avLst/>
          </a:prstGeom>
          <a:noFill/>
          <a:ln w="9525">
            <a:noFill/>
            <a:miter lim="800000"/>
            <a:headEnd/>
            <a:tailEnd/>
          </a:ln>
          <a:effectLst/>
        </p:spPr>
        <p:txBody>
          <a:bodyPr wrap="none" lIns="92058" tIns="46029" rIns="92058" bIns="46029">
            <a:spAutoFit/>
          </a:bodyPr>
          <a:lstStyle/>
          <a:p>
            <a:r>
              <a:rPr lang="en-US" sz="2400" b="1">
                <a:solidFill>
                  <a:srgbClr val="000000"/>
                </a:solidFill>
                <a:effectLst>
                  <a:outerShdw blurRad="38100" dist="38100" dir="2700000" algn="tl">
                    <a:srgbClr val="C0C0C0"/>
                  </a:outerShdw>
                </a:effectLst>
              </a:rPr>
              <a:t>FUDS PROGRAM BOUNDARIES</a:t>
            </a:r>
          </a:p>
        </p:txBody>
      </p:sp>
      <p:sp>
        <p:nvSpPr>
          <p:cNvPr id="930924" name="Freeform 108"/>
          <p:cNvSpPr>
            <a:spLocks/>
          </p:cNvSpPr>
          <p:nvPr/>
        </p:nvSpPr>
        <p:spPr bwMode="auto">
          <a:xfrm>
            <a:off x="5829300" y="1905000"/>
            <a:ext cx="852488" cy="452438"/>
          </a:xfrm>
          <a:custGeom>
            <a:avLst/>
            <a:gdLst/>
            <a:ahLst/>
            <a:cxnLst>
              <a:cxn ang="0">
                <a:pos x="0" y="144"/>
              </a:cxn>
              <a:cxn ang="0">
                <a:pos x="48" y="104"/>
              </a:cxn>
              <a:cxn ang="0">
                <a:pos x="92" y="88"/>
              </a:cxn>
              <a:cxn ang="0">
                <a:pos x="136" y="40"/>
              </a:cxn>
              <a:cxn ang="0">
                <a:pos x="168" y="0"/>
              </a:cxn>
              <a:cxn ang="0">
                <a:pos x="176" y="4"/>
              </a:cxn>
              <a:cxn ang="0">
                <a:pos x="196" y="32"/>
              </a:cxn>
              <a:cxn ang="0">
                <a:pos x="204" y="76"/>
              </a:cxn>
              <a:cxn ang="0">
                <a:pos x="236" y="112"/>
              </a:cxn>
              <a:cxn ang="0">
                <a:pos x="280" y="108"/>
              </a:cxn>
              <a:cxn ang="0">
                <a:pos x="292" y="120"/>
              </a:cxn>
              <a:cxn ang="0">
                <a:pos x="312" y="116"/>
              </a:cxn>
              <a:cxn ang="0">
                <a:pos x="344" y="84"/>
              </a:cxn>
              <a:cxn ang="0">
                <a:pos x="396" y="68"/>
              </a:cxn>
              <a:cxn ang="0">
                <a:pos x="440" y="60"/>
              </a:cxn>
              <a:cxn ang="0">
                <a:pos x="460" y="88"/>
              </a:cxn>
              <a:cxn ang="0">
                <a:pos x="508" y="92"/>
              </a:cxn>
              <a:cxn ang="0">
                <a:pos x="536" y="136"/>
              </a:cxn>
              <a:cxn ang="0">
                <a:pos x="488" y="136"/>
              </a:cxn>
              <a:cxn ang="0">
                <a:pos x="468" y="164"/>
              </a:cxn>
              <a:cxn ang="0">
                <a:pos x="444" y="172"/>
              </a:cxn>
              <a:cxn ang="0">
                <a:pos x="420" y="136"/>
              </a:cxn>
              <a:cxn ang="0">
                <a:pos x="368" y="176"/>
              </a:cxn>
              <a:cxn ang="0">
                <a:pos x="328" y="200"/>
              </a:cxn>
              <a:cxn ang="0">
                <a:pos x="280" y="212"/>
              </a:cxn>
              <a:cxn ang="0">
                <a:pos x="260" y="236"/>
              </a:cxn>
              <a:cxn ang="0">
                <a:pos x="256" y="256"/>
              </a:cxn>
              <a:cxn ang="0">
                <a:pos x="236" y="284"/>
              </a:cxn>
              <a:cxn ang="0">
                <a:pos x="224" y="244"/>
              </a:cxn>
              <a:cxn ang="0">
                <a:pos x="208" y="208"/>
              </a:cxn>
              <a:cxn ang="0">
                <a:pos x="156" y="180"/>
              </a:cxn>
              <a:cxn ang="0">
                <a:pos x="112" y="168"/>
              </a:cxn>
              <a:cxn ang="0">
                <a:pos x="60" y="152"/>
              </a:cxn>
              <a:cxn ang="0">
                <a:pos x="16" y="168"/>
              </a:cxn>
              <a:cxn ang="0">
                <a:pos x="0" y="144"/>
              </a:cxn>
            </a:cxnLst>
            <a:rect l="0" t="0" r="r" b="b"/>
            <a:pathLst>
              <a:path w="537" h="285">
                <a:moveTo>
                  <a:pt x="0" y="144"/>
                </a:moveTo>
                <a:lnTo>
                  <a:pt x="48" y="104"/>
                </a:lnTo>
                <a:lnTo>
                  <a:pt x="92" y="88"/>
                </a:lnTo>
                <a:lnTo>
                  <a:pt x="136" y="40"/>
                </a:lnTo>
                <a:lnTo>
                  <a:pt x="168" y="0"/>
                </a:lnTo>
                <a:lnTo>
                  <a:pt x="176" y="4"/>
                </a:lnTo>
                <a:lnTo>
                  <a:pt x="196" y="32"/>
                </a:lnTo>
                <a:lnTo>
                  <a:pt x="204" y="76"/>
                </a:lnTo>
                <a:lnTo>
                  <a:pt x="236" y="112"/>
                </a:lnTo>
                <a:lnTo>
                  <a:pt x="280" y="108"/>
                </a:lnTo>
                <a:lnTo>
                  <a:pt x="292" y="120"/>
                </a:lnTo>
                <a:lnTo>
                  <a:pt x="312" y="116"/>
                </a:lnTo>
                <a:lnTo>
                  <a:pt x="344" y="84"/>
                </a:lnTo>
                <a:lnTo>
                  <a:pt x="396" y="68"/>
                </a:lnTo>
                <a:lnTo>
                  <a:pt x="440" y="60"/>
                </a:lnTo>
                <a:lnTo>
                  <a:pt x="460" y="88"/>
                </a:lnTo>
                <a:lnTo>
                  <a:pt x="508" y="92"/>
                </a:lnTo>
                <a:lnTo>
                  <a:pt x="536" y="136"/>
                </a:lnTo>
                <a:lnTo>
                  <a:pt x="488" y="136"/>
                </a:lnTo>
                <a:lnTo>
                  <a:pt x="468" y="164"/>
                </a:lnTo>
                <a:lnTo>
                  <a:pt x="444" y="172"/>
                </a:lnTo>
                <a:lnTo>
                  <a:pt x="420" y="136"/>
                </a:lnTo>
                <a:lnTo>
                  <a:pt x="368" y="176"/>
                </a:lnTo>
                <a:lnTo>
                  <a:pt x="328" y="200"/>
                </a:lnTo>
                <a:lnTo>
                  <a:pt x="280" y="212"/>
                </a:lnTo>
                <a:lnTo>
                  <a:pt x="260" y="236"/>
                </a:lnTo>
                <a:lnTo>
                  <a:pt x="256" y="256"/>
                </a:lnTo>
                <a:lnTo>
                  <a:pt x="236" y="284"/>
                </a:lnTo>
                <a:lnTo>
                  <a:pt x="224" y="244"/>
                </a:lnTo>
                <a:lnTo>
                  <a:pt x="208" y="208"/>
                </a:lnTo>
                <a:lnTo>
                  <a:pt x="156" y="180"/>
                </a:lnTo>
                <a:lnTo>
                  <a:pt x="112" y="168"/>
                </a:lnTo>
                <a:lnTo>
                  <a:pt x="60" y="152"/>
                </a:lnTo>
                <a:lnTo>
                  <a:pt x="16" y="168"/>
                </a:lnTo>
                <a:lnTo>
                  <a:pt x="0" y="144"/>
                </a:lnTo>
              </a:path>
            </a:pathLst>
          </a:custGeom>
          <a:solidFill>
            <a:schemeClr val="folHlink"/>
          </a:solidFill>
          <a:ln w="25400" cap="rnd" cmpd="sng">
            <a:solidFill>
              <a:schemeClr val="tx1"/>
            </a:solidFill>
            <a:prstDash val="solid"/>
            <a:round/>
            <a:headEnd/>
            <a:tailEnd/>
          </a:ln>
          <a:effectLst/>
        </p:spPr>
        <p:txBody>
          <a:bodyPr/>
          <a:lstStyle/>
          <a:p>
            <a:endParaRPr lang="en-US"/>
          </a:p>
        </p:txBody>
      </p:sp>
      <p:sp>
        <p:nvSpPr>
          <p:cNvPr id="930925" name="Rectangle 109"/>
          <p:cNvSpPr>
            <a:spLocks noChangeArrowheads="1"/>
          </p:cNvSpPr>
          <p:nvPr/>
        </p:nvSpPr>
        <p:spPr bwMode="auto">
          <a:xfrm>
            <a:off x="5257800" y="5715000"/>
            <a:ext cx="2667000" cy="701675"/>
          </a:xfrm>
          <a:prstGeom prst="rect">
            <a:avLst/>
          </a:prstGeom>
          <a:noFill/>
          <a:ln w="9525">
            <a:noFill/>
            <a:miter lim="800000"/>
            <a:headEnd/>
            <a:tailEnd/>
          </a:ln>
          <a:effectLst/>
        </p:spPr>
        <p:txBody>
          <a:bodyPr lIns="92058" tIns="46029" rIns="92058" bIns="46029">
            <a:spAutoFit/>
          </a:bodyPr>
          <a:lstStyle/>
          <a:p>
            <a:r>
              <a:rPr lang="en-US" sz="1600">
                <a:solidFill>
                  <a:srgbClr val="7A0004"/>
                </a:solidFill>
              </a:rPr>
              <a:t>*</a:t>
            </a:r>
            <a:r>
              <a:rPr lang="en-US" sz="1200">
                <a:solidFill>
                  <a:srgbClr val="7A0004"/>
                </a:solidFill>
              </a:rPr>
              <a:t>  Huntington District remain as </a:t>
            </a:r>
          </a:p>
          <a:p>
            <a:r>
              <a:rPr lang="en-US" sz="1200">
                <a:solidFill>
                  <a:srgbClr val="7A0004"/>
                </a:solidFill>
              </a:rPr>
              <a:t>Project Manager for all FUDS</a:t>
            </a:r>
          </a:p>
          <a:p>
            <a:r>
              <a:rPr lang="en-US" sz="1200">
                <a:solidFill>
                  <a:srgbClr val="7A0004"/>
                </a:solidFill>
              </a:rPr>
              <a:t>Projects in WV in LRD</a:t>
            </a:r>
          </a:p>
        </p:txBody>
      </p:sp>
      <p:sp>
        <p:nvSpPr>
          <p:cNvPr id="930926" name="Freeform 110" descr="Wide downward diagonal"/>
          <p:cNvSpPr>
            <a:spLocks/>
          </p:cNvSpPr>
          <p:nvPr/>
        </p:nvSpPr>
        <p:spPr bwMode="auto">
          <a:xfrm>
            <a:off x="7154863" y="3124200"/>
            <a:ext cx="581025" cy="641350"/>
          </a:xfrm>
          <a:custGeom>
            <a:avLst/>
            <a:gdLst/>
            <a:ahLst/>
            <a:cxnLst>
              <a:cxn ang="0">
                <a:pos x="139" y="0"/>
              </a:cxn>
              <a:cxn ang="0">
                <a:pos x="149" y="38"/>
              </a:cxn>
              <a:cxn ang="0">
                <a:pos x="168" y="67"/>
              </a:cxn>
              <a:cxn ang="0">
                <a:pos x="211" y="62"/>
              </a:cxn>
              <a:cxn ang="0">
                <a:pos x="255" y="58"/>
              </a:cxn>
              <a:cxn ang="0">
                <a:pos x="259" y="82"/>
              </a:cxn>
              <a:cxn ang="0">
                <a:pos x="279" y="101"/>
              </a:cxn>
              <a:cxn ang="0">
                <a:pos x="303" y="62"/>
              </a:cxn>
              <a:cxn ang="0">
                <a:pos x="346" y="58"/>
              </a:cxn>
              <a:cxn ang="0">
                <a:pos x="365" y="72"/>
              </a:cxn>
              <a:cxn ang="0">
                <a:pos x="355" y="120"/>
              </a:cxn>
              <a:cxn ang="0">
                <a:pos x="331" y="163"/>
              </a:cxn>
              <a:cxn ang="0">
                <a:pos x="317" y="187"/>
              </a:cxn>
              <a:cxn ang="0">
                <a:pos x="283" y="187"/>
              </a:cxn>
              <a:cxn ang="0">
                <a:pos x="264" y="235"/>
              </a:cxn>
              <a:cxn ang="0">
                <a:pos x="259" y="274"/>
              </a:cxn>
              <a:cxn ang="0">
                <a:pos x="245" y="278"/>
              </a:cxn>
              <a:cxn ang="0">
                <a:pos x="235" y="312"/>
              </a:cxn>
              <a:cxn ang="0">
                <a:pos x="226" y="355"/>
              </a:cxn>
              <a:cxn ang="0">
                <a:pos x="168" y="374"/>
              </a:cxn>
              <a:cxn ang="0">
                <a:pos x="144" y="379"/>
              </a:cxn>
              <a:cxn ang="0">
                <a:pos x="111" y="403"/>
              </a:cxn>
              <a:cxn ang="0">
                <a:pos x="53" y="398"/>
              </a:cxn>
              <a:cxn ang="0">
                <a:pos x="82" y="365"/>
              </a:cxn>
              <a:cxn ang="0">
                <a:pos x="34" y="355"/>
              </a:cxn>
              <a:cxn ang="0">
                <a:pos x="15" y="317"/>
              </a:cxn>
              <a:cxn ang="0">
                <a:pos x="0" y="278"/>
              </a:cxn>
              <a:cxn ang="0">
                <a:pos x="19" y="264"/>
              </a:cxn>
              <a:cxn ang="0">
                <a:pos x="39" y="206"/>
              </a:cxn>
              <a:cxn ang="0">
                <a:pos x="67" y="158"/>
              </a:cxn>
              <a:cxn ang="0">
                <a:pos x="101" y="120"/>
              </a:cxn>
              <a:cxn ang="0">
                <a:pos x="130" y="77"/>
              </a:cxn>
              <a:cxn ang="0">
                <a:pos x="139" y="0"/>
              </a:cxn>
            </a:cxnLst>
            <a:rect l="0" t="0" r="r" b="b"/>
            <a:pathLst>
              <a:path w="366" h="404">
                <a:moveTo>
                  <a:pt x="139" y="0"/>
                </a:moveTo>
                <a:lnTo>
                  <a:pt x="149" y="38"/>
                </a:lnTo>
                <a:lnTo>
                  <a:pt x="168" y="67"/>
                </a:lnTo>
                <a:lnTo>
                  <a:pt x="211" y="62"/>
                </a:lnTo>
                <a:lnTo>
                  <a:pt x="255" y="58"/>
                </a:lnTo>
                <a:lnTo>
                  <a:pt x="259" y="82"/>
                </a:lnTo>
                <a:lnTo>
                  <a:pt x="279" y="101"/>
                </a:lnTo>
                <a:lnTo>
                  <a:pt x="303" y="62"/>
                </a:lnTo>
                <a:lnTo>
                  <a:pt x="346" y="58"/>
                </a:lnTo>
                <a:lnTo>
                  <a:pt x="365" y="72"/>
                </a:lnTo>
                <a:lnTo>
                  <a:pt x="355" y="120"/>
                </a:lnTo>
                <a:lnTo>
                  <a:pt x="331" y="163"/>
                </a:lnTo>
                <a:lnTo>
                  <a:pt x="317" y="187"/>
                </a:lnTo>
                <a:lnTo>
                  <a:pt x="283" y="187"/>
                </a:lnTo>
                <a:lnTo>
                  <a:pt x="264" y="235"/>
                </a:lnTo>
                <a:lnTo>
                  <a:pt x="259" y="274"/>
                </a:lnTo>
                <a:lnTo>
                  <a:pt x="245" y="278"/>
                </a:lnTo>
                <a:lnTo>
                  <a:pt x="235" y="312"/>
                </a:lnTo>
                <a:lnTo>
                  <a:pt x="226" y="355"/>
                </a:lnTo>
                <a:lnTo>
                  <a:pt x="168" y="374"/>
                </a:lnTo>
                <a:lnTo>
                  <a:pt x="144" y="379"/>
                </a:lnTo>
                <a:lnTo>
                  <a:pt x="111" y="403"/>
                </a:lnTo>
                <a:lnTo>
                  <a:pt x="53" y="398"/>
                </a:lnTo>
                <a:lnTo>
                  <a:pt x="82" y="365"/>
                </a:lnTo>
                <a:lnTo>
                  <a:pt x="34" y="355"/>
                </a:lnTo>
                <a:lnTo>
                  <a:pt x="15" y="317"/>
                </a:lnTo>
                <a:lnTo>
                  <a:pt x="0" y="278"/>
                </a:lnTo>
                <a:lnTo>
                  <a:pt x="19" y="264"/>
                </a:lnTo>
                <a:lnTo>
                  <a:pt x="39" y="206"/>
                </a:lnTo>
                <a:lnTo>
                  <a:pt x="67" y="158"/>
                </a:lnTo>
                <a:lnTo>
                  <a:pt x="101" y="120"/>
                </a:lnTo>
                <a:lnTo>
                  <a:pt x="130" y="77"/>
                </a:lnTo>
                <a:lnTo>
                  <a:pt x="139" y="0"/>
                </a:lnTo>
              </a:path>
            </a:pathLst>
          </a:custGeom>
          <a:pattFill prst="wdDnDiag">
            <a:fgClr>
              <a:schemeClr val="bg2"/>
            </a:fgClr>
            <a:bgClr>
              <a:schemeClr val="bg1"/>
            </a:bgClr>
          </a:pattFill>
          <a:ln w="12700" cap="rnd" cmpd="sng">
            <a:solidFill>
              <a:schemeClr val="tx1"/>
            </a:solidFill>
            <a:prstDash val="solid"/>
            <a:round/>
            <a:headEnd/>
            <a:tailEnd/>
          </a:ln>
          <a:effectLst/>
        </p:spPr>
        <p:txBody>
          <a:bodyPr/>
          <a:lstStyle/>
          <a:p>
            <a:endParaRPr lang="en-US"/>
          </a:p>
        </p:txBody>
      </p:sp>
      <p:sp>
        <p:nvSpPr>
          <p:cNvPr id="930927" name="Rectangle 111"/>
          <p:cNvSpPr>
            <a:spLocks noChangeArrowheads="1"/>
          </p:cNvSpPr>
          <p:nvPr/>
        </p:nvSpPr>
        <p:spPr bwMode="auto">
          <a:xfrm>
            <a:off x="7223125" y="3290888"/>
            <a:ext cx="322263" cy="519112"/>
          </a:xfrm>
          <a:prstGeom prst="rect">
            <a:avLst/>
          </a:prstGeom>
          <a:noFill/>
          <a:ln w="9525">
            <a:noFill/>
            <a:miter lim="800000"/>
            <a:headEnd/>
            <a:tailEnd/>
          </a:ln>
          <a:effectLst/>
        </p:spPr>
        <p:txBody>
          <a:bodyPr wrap="none" lIns="92058" tIns="46029" rIns="92058" bIns="46029">
            <a:spAutoFit/>
          </a:bodyPr>
          <a:lstStyle/>
          <a:p>
            <a:r>
              <a:rPr lang="en-US" sz="2800">
                <a:solidFill>
                  <a:srgbClr val="7A0004"/>
                </a:solidFill>
              </a:rPr>
              <a:t>*</a:t>
            </a:r>
          </a:p>
        </p:txBody>
      </p:sp>
      <p:sp>
        <p:nvSpPr>
          <p:cNvPr id="930928" name="Text Box 112"/>
          <p:cNvSpPr txBox="1">
            <a:spLocks noChangeArrowheads="1"/>
          </p:cNvSpPr>
          <p:nvPr/>
        </p:nvSpPr>
        <p:spPr bwMode="auto">
          <a:xfrm>
            <a:off x="7715250" y="6538913"/>
            <a:ext cx="280988" cy="317500"/>
          </a:xfrm>
          <a:prstGeom prst="rect">
            <a:avLst/>
          </a:prstGeom>
          <a:noFill/>
          <a:ln w="12700">
            <a:noFill/>
            <a:miter lim="800000"/>
            <a:headEnd/>
            <a:tailEnd/>
          </a:ln>
          <a:effectLst/>
        </p:spPr>
        <p:txBody>
          <a:bodyPr wrap="none" lIns="87435" tIns="43718" rIns="87435" bIns="43718">
            <a:spAutoFit/>
          </a:bodyPr>
          <a:lstStyle/>
          <a:p>
            <a:pPr algn="ctr" defTabSz="874713">
              <a:spcBef>
                <a:spcPct val="20000"/>
              </a:spcBef>
              <a:buSzPct val="100000"/>
            </a:pPr>
            <a:r>
              <a:rPr lang="en-US" sz="1500" b="1"/>
              <a:t>7</a:t>
            </a:r>
          </a:p>
        </p:txBody>
      </p:sp>
      <p:sp>
        <p:nvSpPr>
          <p:cNvPr id="930929" name="Text Box 113"/>
          <p:cNvSpPr txBox="1">
            <a:spLocks noChangeArrowheads="1"/>
          </p:cNvSpPr>
          <p:nvPr/>
        </p:nvSpPr>
        <p:spPr bwMode="auto">
          <a:xfrm>
            <a:off x="4572000" y="2743200"/>
            <a:ext cx="827088" cy="336550"/>
          </a:xfrm>
          <a:prstGeom prst="rect">
            <a:avLst/>
          </a:prstGeom>
          <a:noFill/>
          <a:ln w="9525">
            <a:noFill/>
            <a:miter lim="800000"/>
            <a:headEnd/>
            <a:tailEnd/>
          </a:ln>
          <a:effectLst/>
        </p:spPr>
        <p:txBody>
          <a:bodyPr wrap="none" lIns="91432" tIns="45716" rIns="91432" bIns="45716">
            <a:spAutoFit/>
          </a:bodyPr>
          <a:lstStyle/>
          <a:p>
            <a:r>
              <a:rPr lang="en-US" sz="1600" b="1">
                <a:solidFill>
                  <a:srgbClr val="000000"/>
                </a:solidFill>
              </a:rPr>
              <a:t>EM CX</a:t>
            </a:r>
          </a:p>
        </p:txBody>
      </p:sp>
      <p:sp>
        <p:nvSpPr>
          <p:cNvPr id="930930" name="Text Box 114"/>
          <p:cNvSpPr txBox="1">
            <a:spLocks noChangeArrowheads="1"/>
          </p:cNvSpPr>
          <p:nvPr/>
        </p:nvSpPr>
        <p:spPr bwMode="auto">
          <a:xfrm>
            <a:off x="6248400" y="4724400"/>
            <a:ext cx="914400" cy="336550"/>
          </a:xfrm>
          <a:prstGeom prst="rect">
            <a:avLst/>
          </a:prstGeom>
          <a:noFill/>
          <a:ln w="9525">
            <a:noFill/>
            <a:miter lim="800000"/>
            <a:headEnd/>
            <a:tailEnd/>
          </a:ln>
          <a:effectLst/>
        </p:spPr>
        <p:txBody>
          <a:bodyPr lIns="91432" tIns="45716" rIns="91432" bIns="45716">
            <a:spAutoFit/>
          </a:bodyPr>
          <a:lstStyle/>
          <a:p>
            <a:pPr algn="ctr"/>
            <a:r>
              <a:rPr lang="en-US" sz="1600" b="1">
                <a:solidFill>
                  <a:srgbClr val="000000"/>
                </a:solidFill>
              </a:rPr>
              <a:t>HNC</a:t>
            </a:r>
          </a:p>
        </p:txBody>
      </p:sp>
      <p:sp>
        <p:nvSpPr>
          <p:cNvPr id="930931" name="Oval 115"/>
          <p:cNvSpPr>
            <a:spLocks noChangeArrowheads="1"/>
          </p:cNvSpPr>
          <p:nvPr/>
        </p:nvSpPr>
        <p:spPr bwMode="auto">
          <a:xfrm>
            <a:off x="6629400" y="4648200"/>
            <a:ext cx="152400" cy="152400"/>
          </a:xfrm>
          <a:prstGeom prst="ellipse">
            <a:avLst/>
          </a:prstGeom>
          <a:solidFill>
            <a:srgbClr val="000000"/>
          </a:solidFill>
          <a:ln w="9525">
            <a:solidFill>
              <a:schemeClr val="tx1"/>
            </a:solidFill>
            <a:miter lim="800000"/>
            <a:headEnd/>
            <a:tailEnd/>
          </a:ln>
          <a:effectLst/>
        </p:spPr>
        <p:txBody>
          <a:bodyPr wrap="none" anchor="ctr"/>
          <a:lstStyle/>
          <a:p>
            <a:endParaRPr lang="en-US"/>
          </a:p>
        </p:txBody>
      </p:sp>
      <p:sp>
        <p:nvSpPr>
          <p:cNvPr id="930932" name="Oval 116"/>
          <p:cNvSpPr>
            <a:spLocks noChangeArrowheads="1"/>
          </p:cNvSpPr>
          <p:nvPr/>
        </p:nvSpPr>
        <p:spPr bwMode="auto">
          <a:xfrm flipH="1">
            <a:off x="4953000" y="3124200"/>
            <a:ext cx="76200" cy="76200"/>
          </a:xfrm>
          <a:prstGeom prst="ellipse">
            <a:avLst/>
          </a:prstGeom>
          <a:solidFill>
            <a:srgbClr val="000000"/>
          </a:solidFill>
          <a:ln w="9525">
            <a:solidFill>
              <a:schemeClr val="tx1"/>
            </a:solid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ChangeArrowheads="1"/>
          </p:cNvSpPr>
          <p:nvPr/>
        </p:nvSpPr>
        <p:spPr bwMode="auto">
          <a:xfrm>
            <a:off x="4722813" y="7140575"/>
            <a:ext cx="7937" cy="9525"/>
          </a:xfrm>
          <a:prstGeom prst="rect">
            <a:avLst/>
          </a:prstGeom>
          <a:solidFill>
            <a:srgbClr val="FEFDA9"/>
          </a:solidFill>
          <a:ln w="9525">
            <a:noFill/>
            <a:miter lim="800000"/>
            <a:headEnd/>
            <a:tailEnd/>
          </a:ln>
        </p:spPr>
        <p:txBody>
          <a:bodyPr/>
          <a:lstStyle/>
          <a:p>
            <a:endParaRPr lang="en-US"/>
          </a:p>
        </p:txBody>
      </p:sp>
      <p:sp>
        <p:nvSpPr>
          <p:cNvPr id="944131" name="Freeform 3"/>
          <p:cNvSpPr>
            <a:spLocks/>
          </p:cNvSpPr>
          <p:nvPr/>
        </p:nvSpPr>
        <p:spPr bwMode="auto">
          <a:xfrm>
            <a:off x="4738688" y="7100888"/>
            <a:ext cx="9525" cy="23812"/>
          </a:xfrm>
          <a:custGeom>
            <a:avLst/>
            <a:gdLst/>
            <a:ahLst/>
            <a:cxnLst>
              <a:cxn ang="0">
                <a:pos x="0" y="0"/>
              </a:cxn>
              <a:cxn ang="0">
                <a:pos x="0" y="15"/>
              </a:cxn>
              <a:cxn ang="0">
                <a:pos x="6" y="15"/>
              </a:cxn>
              <a:cxn ang="0">
                <a:pos x="6" y="15"/>
              </a:cxn>
              <a:cxn ang="0">
                <a:pos x="0" y="0"/>
              </a:cxn>
            </a:cxnLst>
            <a:rect l="0" t="0" r="r" b="b"/>
            <a:pathLst>
              <a:path w="6" h="15">
                <a:moveTo>
                  <a:pt x="0" y="0"/>
                </a:moveTo>
                <a:lnTo>
                  <a:pt x="0" y="15"/>
                </a:lnTo>
                <a:lnTo>
                  <a:pt x="6" y="15"/>
                </a:lnTo>
                <a:lnTo>
                  <a:pt x="6" y="15"/>
                </a:lnTo>
                <a:lnTo>
                  <a:pt x="0" y="0"/>
                </a:lnTo>
                <a:close/>
              </a:path>
            </a:pathLst>
          </a:custGeom>
          <a:solidFill>
            <a:srgbClr val="FEFDA9"/>
          </a:solidFill>
          <a:ln w="9525">
            <a:noFill/>
            <a:round/>
            <a:headEnd/>
            <a:tailEnd/>
          </a:ln>
        </p:spPr>
        <p:txBody>
          <a:bodyPr/>
          <a:lstStyle/>
          <a:p>
            <a:endParaRPr lang="en-US"/>
          </a:p>
        </p:txBody>
      </p:sp>
      <p:sp>
        <p:nvSpPr>
          <p:cNvPr id="944132" name="Rectangle 4"/>
          <p:cNvSpPr>
            <a:spLocks noChangeArrowheads="1"/>
          </p:cNvSpPr>
          <p:nvPr/>
        </p:nvSpPr>
        <p:spPr bwMode="auto">
          <a:xfrm>
            <a:off x="4748213" y="7067550"/>
            <a:ext cx="7937" cy="0"/>
          </a:xfrm>
          <a:prstGeom prst="rect">
            <a:avLst/>
          </a:prstGeom>
          <a:solidFill>
            <a:srgbClr val="FEFDA9"/>
          </a:solidFill>
          <a:ln w="9525">
            <a:noFill/>
            <a:miter lim="800000"/>
            <a:headEnd/>
            <a:tailEnd/>
          </a:ln>
        </p:spPr>
        <p:txBody>
          <a:bodyPr/>
          <a:lstStyle/>
          <a:p>
            <a:endParaRPr lang="en-US"/>
          </a:p>
        </p:txBody>
      </p:sp>
      <p:sp>
        <p:nvSpPr>
          <p:cNvPr id="944133" name="Freeform 5"/>
          <p:cNvSpPr>
            <a:spLocks/>
          </p:cNvSpPr>
          <p:nvPr/>
        </p:nvSpPr>
        <p:spPr bwMode="auto">
          <a:xfrm>
            <a:off x="4756150" y="7067550"/>
            <a:ext cx="7938" cy="7938"/>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EFDA9"/>
          </a:solidFill>
          <a:ln w="9525">
            <a:noFill/>
            <a:round/>
            <a:headEnd/>
            <a:tailEnd/>
          </a:ln>
        </p:spPr>
        <p:txBody>
          <a:bodyPr/>
          <a:lstStyle/>
          <a:p>
            <a:endParaRPr lang="en-US"/>
          </a:p>
        </p:txBody>
      </p:sp>
      <p:sp>
        <p:nvSpPr>
          <p:cNvPr id="944134" name="Rectangle 6"/>
          <p:cNvSpPr>
            <a:spLocks noChangeArrowheads="1"/>
          </p:cNvSpPr>
          <p:nvPr/>
        </p:nvSpPr>
        <p:spPr bwMode="auto">
          <a:xfrm>
            <a:off x="4787900" y="7215188"/>
            <a:ext cx="7938" cy="0"/>
          </a:xfrm>
          <a:prstGeom prst="rect">
            <a:avLst/>
          </a:prstGeom>
          <a:solidFill>
            <a:srgbClr val="FEFDA9"/>
          </a:solidFill>
          <a:ln w="9525">
            <a:noFill/>
            <a:miter lim="800000"/>
            <a:headEnd/>
            <a:tailEnd/>
          </a:ln>
        </p:spPr>
        <p:txBody>
          <a:bodyPr/>
          <a:lstStyle/>
          <a:p>
            <a:endParaRPr lang="en-US"/>
          </a:p>
        </p:txBody>
      </p:sp>
      <p:sp>
        <p:nvSpPr>
          <p:cNvPr id="944135" name="Rectangle 7"/>
          <p:cNvSpPr>
            <a:spLocks noChangeArrowheads="1"/>
          </p:cNvSpPr>
          <p:nvPr/>
        </p:nvSpPr>
        <p:spPr bwMode="auto">
          <a:xfrm>
            <a:off x="4795838" y="7158038"/>
            <a:ext cx="9525" cy="0"/>
          </a:xfrm>
          <a:prstGeom prst="rect">
            <a:avLst/>
          </a:prstGeom>
          <a:solidFill>
            <a:srgbClr val="FEFDA9"/>
          </a:solidFill>
          <a:ln w="9525">
            <a:noFill/>
            <a:miter lim="800000"/>
            <a:headEnd/>
            <a:tailEnd/>
          </a:ln>
        </p:spPr>
        <p:txBody>
          <a:bodyPr/>
          <a:lstStyle/>
          <a:p>
            <a:endParaRPr lang="en-US"/>
          </a:p>
        </p:txBody>
      </p:sp>
      <p:sp>
        <p:nvSpPr>
          <p:cNvPr id="944136" name="Rectangle 8"/>
          <p:cNvSpPr>
            <a:spLocks noChangeArrowheads="1"/>
          </p:cNvSpPr>
          <p:nvPr/>
        </p:nvSpPr>
        <p:spPr bwMode="auto">
          <a:xfrm>
            <a:off x="4795838" y="7173913"/>
            <a:ext cx="9525" cy="15875"/>
          </a:xfrm>
          <a:prstGeom prst="rect">
            <a:avLst/>
          </a:prstGeom>
          <a:solidFill>
            <a:srgbClr val="FEFDA9"/>
          </a:solidFill>
          <a:ln w="9525">
            <a:noFill/>
            <a:miter lim="800000"/>
            <a:headEnd/>
            <a:tailEnd/>
          </a:ln>
        </p:spPr>
        <p:txBody>
          <a:bodyPr/>
          <a:lstStyle/>
          <a:p>
            <a:endParaRPr lang="en-US"/>
          </a:p>
        </p:txBody>
      </p:sp>
      <p:sp>
        <p:nvSpPr>
          <p:cNvPr id="944137" name="Rectangle 9"/>
          <p:cNvSpPr>
            <a:spLocks noChangeArrowheads="1"/>
          </p:cNvSpPr>
          <p:nvPr/>
        </p:nvSpPr>
        <p:spPr bwMode="auto">
          <a:xfrm>
            <a:off x="4787900" y="7197725"/>
            <a:ext cx="7938" cy="9525"/>
          </a:xfrm>
          <a:prstGeom prst="rect">
            <a:avLst/>
          </a:prstGeom>
          <a:solidFill>
            <a:srgbClr val="FEFDA9"/>
          </a:solidFill>
          <a:ln w="9525">
            <a:noFill/>
            <a:miter lim="800000"/>
            <a:headEnd/>
            <a:tailEnd/>
          </a:ln>
        </p:spPr>
        <p:txBody>
          <a:bodyPr/>
          <a:lstStyle/>
          <a:p>
            <a:endParaRPr lang="en-US"/>
          </a:p>
        </p:txBody>
      </p:sp>
      <p:sp>
        <p:nvSpPr>
          <p:cNvPr id="944138" name="Rectangle 10"/>
          <p:cNvSpPr>
            <a:spLocks noChangeArrowheads="1"/>
          </p:cNvSpPr>
          <p:nvPr/>
        </p:nvSpPr>
        <p:spPr bwMode="auto">
          <a:xfrm>
            <a:off x="4795838" y="7108825"/>
            <a:ext cx="9525" cy="23813"/>
          </a:xfrm>
          <a:prstGeom prst="rect">
            <a:avLst/>
          </a:prstGeom>
          <a:solidFill>
            <a:srgbClr val="FEFDA9"/>
          </a:solidFill>
          <a:ln w="9525">
            <a:noFill/>
            <a:miter lim="800000"/>
            <a:headEnd/>
            <a:tailEnd/>
          </a:ln>
        </p:spPr>
        <p:txBody>
          <a:bodyPr/>
          <a:lstStyle/>
          <a:p>
            <a:endParaRPr lang="en-US"/>
          </a:p>
        </p:txBody>
      </p:sp>
      <p:sp>
        <p:nvSpPr>
          <p:cNvPr id="944139" name="Rectangle 11"/>
          <p:cNvSpPr>
            <a:spLocks noChangeArrowheads="1"/>
          </p:cNvSpPr>
          <p:nvPr/>
        </p:nvSpPr>
        <p:spPr bwMode="auto">
          <a:xfrm>
            <a:off x="4805363" y="7254875"/>
            <a:ext cx="7937" cy="0"/>
          </a:xfrm>
          <a:prstGeom prst="rect">
            <a:avLst/>
          </a:prstGeom>
          <a:solidFill>
            <a:srgbClr val="FEFDA9"/>
          </a:solidFill>
          <a:ln w="9525">
            <a:noFill/>
            <a:miter lim="800000"/>
            <a:headEnd/>
            <a:tailEnd/>
          </a:ln>
        </p:spPr>
        <p:txBody>
          <a:bodyPr/>
          <a:lstStyle/>
          <a:p>
            <a:endParaRPr lang="en-US"/>
          </a:p>
        </p:txBody>
      </p:sp>
      <p:sp>
        <p:nvSpPr>
          <p:cNvPr id="944140" name="Rectangle 12"/>
          <p:cNvSpPr>
            <a:spLocks noChangeArrowheads="1"/>
          </p:cNvSpPr>
          <p:nvPr/>
        </p:nvSpPr>
        <p:spPr bwMode="auto">
          <a:xfrm>
            <a:off x="4813300" y="7165975"/>
            <a:ext cx="7938" cy="23813"/>
          </a:xfrm>
          <a:prstGeom prst="rect">
            <a:avLst/>
          </a:prstGeom>
          <a:solidFill>
            <a:srgbClr val="FEFDA9"/>
          </a:solidFill>
          <a:ln w="9525">
            <a:noFill/>
            <a:miter lim="800000"/>
            <a:headEnd/>
            <a:tailEnd/>
          </a:ln>
        </p:spPr>
        <p:txBody>
          <a:bodyPr/>
          <a:lstStyle/>
          <a:p>
            <a:endParaRPr lang="en-US"/>
          </a:p>
        </p:txBody>
      </p:sp>
      <p:sp>
        <p:nvSpPr>
          <p:cNvPr id="944141" name="Rectangle 13"/>
          <p:cNvSpPr>
            <a:spLocks noChangeArrowheads="1"/>
          </p:cNvSpPr>
          <p:nvPr/>
        </p:nvSpPr>
        <p:spPr bwMode="auto">
          <a:xfrm>
            <a:off x="4837113" y="7264400"/>
            <a:ext cx="7937" cy="0"/>
          </a:xfrm>
          <a:prstGeom prst="rect">
            <a:avLst/>
          </a:prstGeom>
          <a:solidFill>
            <a:srgbClr val="FEFDA9"/>
          </a:solidFill>
          <a:ln w="9525">
            <a:noFill/>
            <a:miter lim="800000"/>
            <a:headEnd/>
            <a:tailEnd/>
          </a:ln>
        </p:spPr>
        <p:txBody>
          <a:bodyPr/>
          <a:lstStyle/>
          <a:p>
            <a:endParaRPr lang="en-US"/>
          </a:p>
        </p:txBody>
      </p:sp>
      <p:sp>
        <p:nvSpPr>
          <p:cNvPr id="944142" name="Rectangle 14"/>
          <p:cNvSpPr>
            <a:spLocks noChangeArrowheads="1"/>
          </p:cNvSpPr>
          <p:nvPr/>
        </p:nvSpPr>
        <p:spPr bwMode="auto">
          <a:xfrm>
            <a:off x="4852988" y="7239000"/>
            <a:ext cx="9525" cy="7938"/>
          </a:xfrm>
          <a:prstGeom prst="rect">
            <a:avLst/>
          </a:prstGeom>
          <a:solidFill>
            <a:srgbClr val="FEFDA9"/>
          </a:solidFill>
          <a:ln w="9525">
            <a:noFill/>
            <a:miter lim="800000"/>
            <a:headEnd/>
            <a:tailEnd/>
          </a:ln>
        </p:spPr>
        <p:txBody>
          <a:bodyPr/>
          <a:lstStyle/>
          <a:p>
            <a:endParaRPr lang="en-US"/>
          </a:p>
        </p:txBody>
      </p:sp>
      <p:sp>
        <p:nvSpPr>
          <p:cNvPr id="944143" name="Freeform 15"/>
          <p:cNvSpPr>
            <a:spLocks/>
          </p:cNvSpPr>
          <p:nvPr/>
        </p:nvSpPr>
        <p:spPr bwMode="auto">
          <a:xfrm>
            <a:off x="4722813" y="7100888"/>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44144" name="Freeform 16"/>
          <p:cNvSpPr>
            <a:spLocks/>
          </p:cNvSpPr>
          <p:nvPr/>
        </p:nvSpPr>
        <p:spPr bwMode="auto">
          <a:xfrm>
            <a:off x="4722813" y="7116763"/>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44145" name="Freeform 17"/>
          <p:cNvSpPr>
            <a:spLocks/>
          </p:cNvSpPr>
          <p:nvPr/>
        </p:nvSpPr>
        <p:spPr bwMode="auto">
          <a:xfrm>
            <a:off x="4764088" y="7158038"/>
            <a:ext cx="7937" cy="7937"/>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44146" name="Freeform 18"/>
          <p:cNvSpPr>
            <a:spLocks/>
          </p:cNvSpPr>
          <p:nvPr/>
        </p:nvSpPr>
        <p:spPr bwMode="auto">
          <a:xfrm>
            <a:off x="4779963" y="7173913"/>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44147" name="Rectangle 19"/>
          <p:cNvSpPr>
            <a:spLocks noChangeArrowheads="1"/>
          </p:cNvSpPr>
          <p:nvPr/>
        </p:nvSpPr>
        <p:spPr bwMode="auto">
          <a:xfrm>
            <a:off x="4805363" y="7116763"/>
            <a:ext cx="7937" cy="15875"/>
          </a:xfrm>
          <a:prstGeom prst="rect">
            <a:avLst/>
          </a:prstGeom>
          <a:solidFill>
            <a:srgbClr val="FFFF99"/>
          </a:solidFill>
          <a:ln w="9525">
            <a:noFill/>
            <a:miter lim="800000"/>
            <a:headEnd/>
            <a:tailEnd/>
          </a:ln>
        </p:spPr>
        <p:txBody>
          <a:bodyPr/>
          <a:lstStyle/>
          <a:p>
            <a:endParaRPr lang="en-US"/>
          </a:p>
        </p:txBody>
      </p:sp>
      <p:sp>
        <p:nvSpPr>
          <p:cNvPr id="944148" name="Freeform 20"/>
          <p:cNvSpPr>
            <a:spLocks/>
          </p:cNvSpPr>
          <p:nvPr/>
        </p:nvSpPr>
        <p:spPr bwMode="auto">
          <a:xfrm>
            <a:off x="4821238" y="7165975"/>
            <a:ext cx="7937" cy="15875"/>
          </a:xfrm>
          <a:custGeom>
            <a:avLst/>
            <a:gdLst/>
            <a:ahLst/>
            <a:cxnLst>
              <a:cxn ang="0">
                <a:pos x="0" y="0"/>
              </a:cxn>
              <a:cxn ang="0">
                <a:pos x="0" y="10"/>
              </a:cxn>
              <a:cxn ang="0">
                <a:pos x="5" y="10"/>
              </a:cxn>
              <a:cxn ang="0">
                <a:pos x="5" y="10"/>
              </a:cxn>
              <a:cxn ang="0">
                <a:pos x="0" y="0"/>
              </a:cxn>
            </a:cxnLst>
            <a:rect l="0" t="0" r="r" b="b"/>
            <a:pathLst>
              <a:path w="5" h="10">
                <a:moveTo>
                  <a:pt x="0" y="0"/>
                </a:moveTo>
                <a:lnTo>
                  <a:pt x="0" y="10"/>
                </a:lnTo>
                <a:lnTo>
                  <a:pt x="5" y="10"/>
                </a:lnTo>
                <a:lnTo>
                  <a:pt x="5" y="10"/>
                </a:lnTo>
                <a:lnTo>
                  <a:pt x="0" y="0"/>
                </a:lnTo>
                <a:close/>
              </a:path>
            </a:pathLst>
          </a:custGeom>
          <a:solidFill>
            <a:srgbClr val="FFFF99"/>
          </a:solidFill>
          <a:ln w="9525">
            <a:noFill/>
            <a:round/>
            <a:headEnd/>
            <a:tailEnd/>
          </a:ln>
        </p:spPr>
        <p:txBody>
          <a:bodyPr/>
          <a:lstStyle/>
          <a:p>
            <a:endParaRPr lang="en-US"/>
          </a:p>
        </p:txBody>
      </p:sp>
      <p:sp>
        <p:nvSpPr>
          <p:cNvPr id="944149" name="Freeform 21"/>
          <p:cNvSpPr>
            <a:spLocks/>
          </p:cNvSpPr>
          <p:nvPr/>
        </p:nvSpPr>
        <p:spPr bwMode="auto">
          <a:xfrm>
            <a:off x="4821238" y="7272338"/>
            <a:ext cx="7937" cy="7937"/>
          </a:xfrm>
          <a:custGeom>
            <a:avLst/>
            <a:gdLst/>
            <a:ahLst/>
            <a:cxnLst>
              <a:cxn ang="0">
                <a:pos x="0" y="5"/>
              </a:cxn>
              <a:cxn ang="0">
                <a:pos x="0" y="5"/>
              </a:cxn>
              <a:cxn ang="0">
                <a:pos x="5" y="0"/>
              </a:cxn>
              <a:cxn ang="0">
                <a:pos x="5" y="0"/>
              </a:cxn>
              <a:cxn ang="0">
                <a:pos x="0" y="5"/>
              </a:cxn>
            </a:cxnLst>
            <a:rect l="0" t="0" r="r" b="b"/>
            <a:pathLst>
              <a:path w="5" h="5">
                <a:moveTo>
                  <a:pt x="0" y="5"/>
                </a:moveTo>
                <a:lnTo>
                  <a:pt x="0" y="5"/>
                </a:lnTo>
                <a:lnTo>
                  <a:pt x="5" y="0"/>
                </a:lnTo>
                <a:lnTo>
                  <a:pt x="5" y="0"/>
                </a:lnTo>
                <a:lnTo>
                  <a:pt x="0" y="5"/>
                </a:lnTo>
                <a:close/>
              </a:path>
            </a:pathLst>
          </a:custGeom>
          <a:solidFill>
            <a:srgbClr val="FFFF99"/>
          </a:solidFill>
          <a:ln w="9525">
            <a:noFill/>
            <a:round/>
            <a:headEnd/>
            <a:tailEnd/>
          </a:ln>
        </p:spPr>
        <p:txBody>
          <a:bodyPr/>
          <a:lstStyle/>
          <a:p>
            <a:endParaRPr lang="en-US"/>
          </a:p>
        </p:txBody>
      </p:sp>
      <p:sp>
        <p:nvSpPr>
          <p:cNvPr id="944150" name="Rectangle 22"/>
          <p:cNvSpPr>
            <a:spLocks noChangeArrowheads="1"/>
          </p:cNvSpPr>
          <p:nvPr/>
        </p:nvSpPr>
        <p:spPr bwMode="auto">
          <a:xfrm>
            <a:off x="4837113" y="7150100"/>
            <a:ext cx="7937" cy="47625"/>
          </a:xfrm>
          <a:prstGeom prst="rect">
            <a:avLst/>
          </a:prstGeom>
          <a:solidFill>
            <a:srgbClr val="FFFF99"/>
          </a:solidFill>
          <a:ln w="9525">
            <a:noFill/>
            <a:miter lim="800000"/>
            <a:headEnd/>
            <a:tailEnd/>
          </a:ln>
        </p:spPr>
        <p:txBody>
          <a:bodyPr/>
          <a:lstStyle/>
          <a:p>
            <a:endParaRPr lang="en-US"/>
          </a:p>
        </p:txBody>
      </p:sp>
      <p:sp>
        <p:nvSpPr>
          <p:cNvPr id="944151" name="Freeform 23"/>
          <p:cNvSpPr>
            <a:spLocks/>
          </p:cNvSpPr>
          <p:nvPr/>
        </p:nvSpPr>
        <p:spPr bwMode="auto">
          <a:xfrm>
            <a:off x="4837113" y="7207250"/>
            <a:ext cx="7937" cy="7938"/>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44152" name="Freeform 24"/>
          <p:cNvSpPr>
            <a:spLocks/>
          </p:cNvSpPr>
          <p:nvPr/>
        </p:nvSpPr>
        <p:spPr bwMode="auto">
          <a:xfrm>
            <a:off x="4837113" y="7215188"/>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44153" name="Rectangle 25"/>
          <p:cNvSpPr>
            <a:spLocks noChangeArrowheads="1"/>
          </p:cNvSpPr>
          <p:nvPr/>
        </p:nvSpPr>
        <p:spPr bwMode="auto">
          <a:xfrm>
            <a:off x="4837113" y="7231063"/>
            <a:ext cx="7937" cy="15875"/>
          </a:xfrm>
          <a:prstGeom prst="rect">
            <a:avLst/>
          </a:prstGeom>
          <a:solidFill>
            <a:srgbClr val="FFFF99"/>
          </a:solidFill>
          <a:ln w="9525">
            <a:noFill/>
            <a:miter lim="800000"/>
            <a:headEnd/>
            <a:tailEnd/>
          </a:ln>
        </p:spPr>
        <p:txBody>
          <a:bodyPr/>
          <a:lstStyle/>
          <a:p>
            <a:endParaRPr lang="en-US"/>
          </a:p>
        </p:txBody>
      </p:sp>
      <p:sp>
        <p:nvSpPr>
          <p:cNvPr id="944154" name="Freeform 26"/>
          <p:cNvSpPr>
            <a:spLocks/>
          </p:cNvSpPr>
          <p:nvPr/>
        </p:nvSpPr>
        <p:spPr bwMode="auto">
          <a:xfrm>
            <a:off x="4852988" y="7254875"/>
            <a:ext cx="9525" cy="9525"/>
          </a:xfrm>
          <a:custGeom>
            <a:avLst/>
            <a:gdLst/>
            <a:ahLst/>
            <a:cxnLst>
              <a:cxn ang="0">
                <a:pos x="0" y="0"/>
              </a:cxn>
              <a:cxn ang="0">
                <a:pos x="0" y="6"/>
              </a:cxn>
              <a:cxn ang="0">
                <a:pos x="6" y="6"/>
              </a:cxn>
              <a:cxn ang="0">
                <a:pos x="6" y="6"/>
              </a:cxn>
              <a:cxn ang="0">
                <a:pos x="0" y="0"/>
              </a:cxn>
            </a:cxnLst>
            <a:rect l="0" t="0" r="r" b="b"/>
            <a:pathLst>
              <a:path w="6" h="6">
                <a:moveTo>
                  <a:pt x="0" y="0"/>
                </a:moveTo>
                <a:lnTo>
                  <a:pt x="0" y="6"/>
                </a:lnTo>
                <a:lnTo>
                  <a:pt x="6" y="6"/>
                </a:lnTo>
                <a:lnTo>
                  <a:pt x="6" y="6"/>
                </a:lnTo>
                <a:lnTo>
                  <a:pt x="0" y="0"/>
                </a:lnTo>
                <a:close/>
              </a:path>
            </a:pathLst>
          </a:custGeom>
          <a:solidFill>
            <a:srgbClr val="FFFF99"/>
          </a:solidFill>
          <a:ln w="9525">
            <a:noFill/>
            <a:round/>
            <a:headEnd/>
            <a:tailEnd/>
          </a:ln>
        </p:spPr>
        <p:txBody>
          <a:bodyPr/>
          <a:lstStyle/>
          <a:p>
            <a:endParaRPr lang="en-US"/>
          </a:p>
        </p:txBody>
      </p:sp>
      <p:sp>
        <p:nvSpPr>
          <p:cNvPr id="944155" name="Rectangle 27"/>
          <p:cNvSpPr>
            <a:spLocks noChangeArrowheads="1"/>
          </p:cNvSpPr>
          <p:nvPr/>
        </p:nvSpPr>
        <p:spPr bwMode="auto">
          <a:xfrm>
            <a:off x="4862513" y="7272338"/>
            <a:ext cx="7937" cy="7937"/>
          </a:xfrm>
          <a:prstGeom prst="rect">
            <a:avLst/>
          </a:prstGeom>
          <a:solidFill>
            <a:srgbClr val="FFFF99"/>
          </a:solidFill>
          <a:ln w="9525">
            <a:noFill/>
            <a:miter lim="800000"/>
            <a:headEnd/>
            <a:tailEnd/>
          </a:ln>
        </p:spPr>
        <p:txBody>
          <a:bodyPr/>
          <a:lstStyle/>
          <a:p>
            <a:endParaRPr lang="en-US"/>
          </a:p>
        </p:txBody>
      </p:sp>
      <p:sp>
        <p:nvSpPr>
          <p:cNvPr id="944156" name="Rectangle 28"/>
          <p:cNvSpPr>
            <a:spLocks noChangeArrowheads="1"/>
          </p:cNvSpPr>
          <p:nvPr/>
        </p:nvSpPr>
        <p:spPr bwMode="auto">
          <a:xfrm>
            <a:off x="1905000" y="304800"/>
            <a:ext cx="5105400" cy="685800"/>
          </a:xfrm>
          <a:prstGeom prst="rect">
            <a:avLst/>
          </a:prstGeom>
          <a:noFill/>
          <a:ln w="9525">
            <a:noFill/>
            <a:miter lim="800000"/>
            <a:headEnd/>
            <a:tailEnd/>
          </a:ln>
          <a:effectLst/>
        </p:spPr>
        <p:txBody>
          <a:bodyPr lIns="90479" tIns="44446" rIns="90479" bIns="44446" anchor="ctr"/>
          <a:lstStyle/>
          <a:p>
            <a:pPr algn="ctr"/>
            <a:r>
              <a:rPr lang="en-US" sz="2800" b="1">
                <a:solidFill>
                  <a:srgbClr val="000000"/>
                </a:solidFill>
                <a:effectLst>
                  <a:outerShdw blurRad="38100" dist="38100" dir="2700000" algn="tl">
                    <a:srgbClr val="C0C0C0"/>
                  </a:outerShdw>
                </a:effectLst>
              </a:rPr>
              <a:t>Scope of FUDS Program</a:t>
            </a:r>
            <a:endParaRPr lang="en-US" sz="2800" b="1">
              <a:solidFill>
                <a:srgbClr val="000000"/>
              </a:solidFill>
            </a:endParaRPr>
          </a:p>
        </p:txBody>
      </p:sp>
      <p:sp>
        <p:nvSpPr>
          <p:cNvPr id="944157" name="Freeform 29">
            <a:hlinkClick r:id="rId3" action="ppaction://hlinksldjump"/>
          </p:cNvPr>
          <p:cNvSpPr>
            <a:spLocks/>
          </p:cNvSpPr>
          <p:nvPr/>
        </p:nvSpPr>
        <p:spPr bwMode="auto">
          <a:xfrm>
            <a:off x="3656013" y="4316413"/>
            <a:ext cx="1054100" cy="504825"/>
          </a:xfrm>
          <a:custGeom>
            <a:avLst/>
            <a:gdLst/>
            <a:ahLst/>
            <a:cxnLst>
              <a:cxn ang="0">
                <a:pos x="664" y="267"/>
              </a:cxn>
              <a:cxn ang="0">
                <a:pos x="653" y="318"/>
              </a:cxn>
              <a:cxn ang="0">
                <a:pos x="653" y="318"/>
              </a:cxn>
              <a:cxn ang="0">
                <a:pos x="643" y="313"/>
              </a:cxn>
              <a:cxn ang="0">
                <a:pos x="638" y="308"/>
              </a:cxn>
              <a:cxn ang="0">
                <a:pos x="628" y="298"/>
              </a:cxn>
              <a:cxn ang="0">
                <a:pos x="612" y="298"/>
              </a:cxn>
              <a:cxn ang="0">
                <a:pos x="602" y="293"/>
              </a:cxn>
              <a:cxn ang="0">
                <a:pos x="597" y="298"/>
              </a:cxn>
              <a:cxn ang="0">
                <a:pos x="576" y="298"/>
              </a:cxn>
              <a:cxn ang="0">
                <a:pos x="571" y="293"/>
              </a:cxn>
              <a:cxn ang="0">
                <a:pos x="556" y="298"/>
              </a:cxn>
              <a:cxn ang="0">
                <a:pos x="535" y="298"/>
              </a:cxn>
              <a:cxn ang="0">
                <a:pos x="530" y="308"/>
              </a:cxn>
              <a:cxn ang="0">
                <a:pos x="514" y="313"/>
              </a:cxn>
              <a:cxn ang="0">
                <a:pos x="504" y="303"/>
              </a:cxn>
              <a:cxn ang="0">
                <a:pos x="494" y="293"/>
              </a:cxn>
              <a:cxn ang="0">
                <a:pos x="484" y="303"/>
              </a:cxn>
              <a:cxn ang="0">
                <a:pos x="473" y="293"/>
              </a:cxn>
              <a:cxn ang="0">
                <a:pos x="468" y="298"/>
              </a:cxn>
              <a:cxn ang="0">
                <a:pos x="458" y="303"/>
              </a:cxn>
              <a:cxn ang="0">
                <a:pos x="453" y="298"/>
              </a:cxn>
              <a:cxn ang="0">
                <a:pos x="442" y="298"/>
              </a:cxn>
              <a:cxn ang="0">
                <a:pos x="437" y="303"/>
              </a:cxn>
              <a:cxn ang="0">
                <a:pos x="422" y="293"/>
              </a:cxn>
              <a:cxn ang="0">
                <a:pos x="406" y="298"/>
              </a:cxn>
              <a:cxn ang="0">
                <a:pos x="391" y="293"/>
              </a:cxn>
              <a:cxn ang="0">
                <a:pos x="381" y="282"/>
              </a:cxn>
              <a:cxn ang="0">
                <a:pos x="365" y="272"/>
              </a:cxn>
              <a:cxn ang="0">
                <a:pos x="350" y="277"/>
              </a:cxn>
              <a:cxn ang="0">
                <a:pos x="334" y="272"/>
              </a:cxn>
              <a:cxn ang="0">
                <a:pos x="314" y="267"/>
              </a:cxn>
              <a:cxn ang="0">
                <a:pos x="293" y="262"/>
              </a:cxn>
              <a:cxn ang="0">
                <a:pos x="288" y="246"/>
              </a:cxn>
              <a:cxn ang="0">
                <a:pos x="278" y="251"/>
              </a:cxn>
              <a:cxn ang="0">
                <a:pos x="263" y="246"/>
              </a:cxn>
              <a:cxn ang="0">
                <a:pos x="247" y="236"/>
              </a:cxn>
              <a:cxn ang="0">
                <a:pos x="232" y="215"/>
              </a:cxn>
              <a:cxn ang="0">
                <a:pos x="232" y="133"/>
              </a:cxn>
              <a:cxn ang="0">
                <a:pos x="191" y="51"/>
              </a:cxn>
              <a:cxn ang="0">
                <a:pos x="77" y="46"/>
              </a:cxn>
              <a:cxn ang="0">
                <a:pos x="72" y="0"/>
              </a:cxn>
              <a:cxn ang="0">
                <a:pos x="160" y="0"/>
              </a:cxn>
              <a:cxn ang="0">
                <a:pos x="268" y="0"/>
              </a:cxn>
              <a:cxn ang="0">
                <a:pos x="360" y="0"/>
              </a:cxn>
              <a:cxn ang="0">
                <a:pos x="453" y="0"/>
              </a:cxn>
              <a:cxn ang="0">
                <a:pos x="545" y="0"/>
              </a:cxn>
              <a:cxn ang="0">
                <a:pos x="617" y="0"/>
              </a:cxn>
              <a:cxn ang="0">
                <a:pos x="648" y="51"/>
              </a:cxn>
              <a:cxn ang="0">
                <a:pos x="658" y="118"/>
              </a:cxn>
            </a:cxnLst>
            <a:rect l="0" t="0" r="r" b="b"/>
            <a:pathLst>
              <a:path w="664" h="318">
                <a:moveTo>
                  <a:pt x="664" y="200"/>
                </a:moveTo>
                <a:lnTo>
                  <a:pt x="664" y="215"/>
                </a:lnTo>
                <a:lnTo>
                  <a:pt x="664" y="236"/>
                </a:lnTo>
                <a:lnTo>
                  <a:pt x="664" y="267"/>
                </a:lnTo>
                <a:lnTo>
                  <a:pt x="664" y="293"/>
                </a:lnTo>
                <a:lnTo>
                  <a:pt x="664" y="318"/>
                </a:lnTo>
                <a:lnTo>
                  <a:pt x="658" y="318"/>
                </a:lnTo>
                <a:lnTo>
                  <a:pt x="653" y="318"/>
                </a:lnTo>
                <a:lnTo>
                  <a:pt x="658" y="318"/>
                </a:lnTo>
                <a:lnTo>
                  <a:pt x="653" y="318"/>
                </a:lnTo>
                <a:lnTo>
                  <a:pt x="653" y="313"/>
                </a:lnTo>
                <a:lnTo>
                  <a:pt x="653" y="318"/>
                </a:lnTo>
                <a:lnTo>
                  <a:pt x="648" y="313"/>
                </a:lnTo>
                <a:lnTo>
                  <a:pt x="648" y="318"/>
                </a:lnTo>
                <a:lnTo>
                  <a:pt x="648" y="313"/>
                </a:lnTo>
                <a:lnTo>
                  <a:pt x="643" y="313"/>
                </a:lnTo>
                <a:lnTo>
                  <a:pt x="638" y="313"/>
                </a:lnTo>
                <a:lnTo>
                  <a:pt x="643" y="313"/>
                </a:lnTo>
                <a:lnTo>
                  <a:pt x="638" y="313"/>
                </a:lnTo>
                <a:lnTo>
                  <a:pt x="638" y="308"/>
                </a:lnTo>
                <a:lnTo>
                  <a:pt x="633" y="308"/>
                </a:lnTo>
                <a:lnTo>
                  <a:pt x="628" y="308"/>
                </a:lnTo>
                <a:lnTo>
                  <a:pt x="628" y="303"/>
                </a:lnTo>
                <a:lnTo>
                  <a:pt x="628" y="298"/>
                </a:lnTo>
                <a:lnTo>
                  <a:pt x="622" y="298"/>
                </a:lnTo>
                <a:lnTo>
                  <a:pt x="617" y="298"/>
                </a:lnTo>
                <a:lnTo>
                  <a:pt x="617" y="293"/>
                </a:lnTo>
                <a:lnTo>
                  <a:pt x="612" y="298"/>
                </a:lnTo>
                <a:lnTo>
                  <a:pt x="612" y="293"/>
                </a:lnTo>
                <a:lnTo>
                  <a:pt x="607" y="293"/>
                </a:lnTo>
                <a:lnTo>
                  <a:pt x="602" y="287"/>
                </a:lnTo>
                <a:lnTo>
                  <a:pt x="602" y="293"/>
                </a:lnTo>
                <a:lnTo>
                  <a:pt x="597" y="293"/>
                </a:lnTo>
                <a:lnTo>
                  <a:pt x="597" y="298"/>
                </a:lnTo>
                <a:lnTo>
                  <a:pt x="597" y="293"/>
                </a:lnTo>
                <a:lnTo>
                  <a:pt x="597" y="298"/>
                </a:lnTo>
                <a:lnTo>
                  <a:pt x="586" y="298"/>
                </a:lnTo>
                <a:lnTo>
                  <a:pt x="581" y="298"/>
                </a:lnTo>
                <a:lnTo>
                  <a:pt x="581" y="293"/>
                </a:lnTo>
                <a:lnTo>
                  <a:pt x="576" y="298"/>
                </a:lnTo>
                <a:lnTo>
                  <a:pt x="576" y="293"/>
                </a:lnTo>
                <a:lnTo>
                  <a:pt x="581" y="293"/>
                </a:lnTo>
                <a:lnTo>
                  <a:pt x="576" y="293"/>
                </a:lnTo>
                <a:lnTo>
                  <a:pt x="571" y="293"/>
                </a:lnTo>
                <a:lnTo>
                  <a:pt x="566" y="293"/>
                </a:lnTo>
                <a:lnTo>
                  <a:pt x="561" y="293"/>
                </a:lnTo>
                <a:lnTo>
                  <a:pt x="561" y="298"/>
                </a:lnTo>
                <a:lnTo>
                  <a:pt x="556" y="298"/>
                </a:lnTo>
                <a:lnTo>
                  <a:pt x="550" y="298"/>
                </a:lnTo>
                <a:lnTo>
                  <a:pt x="545" y="298"/>
                </a:lnTo>
                <a:lnTo>
                  <a:pt x="540" y="298"/>
                </a:lnTo>
                <a:lnTo>
                  <a:pt x="535" y="298"/>
                </a:lnTo>
                <a:lnTo>
                  <a:pt x="535" y="303"/>
                </a:lnTo>
                <a:lnTo>
                  <a:pt x="530" y="298"/>
                </a:lnTo>
                <a:lnTo>
                  <a:pt x="530" y="303"/>
                </a:lnTo>
                <a:lnTo>
                  <a:pt x="530" y="308"/>
                </a:lnTo>
                <a:lnTo>
                  <a:pt x="525" y="308"/>
                </a:lnTo>
                <a:lnTo>
                  <a:pt x="520" y="308"/>
                </a:lnTo>
                <a:lnTo>
                  <a:pt x="520" y="313"/>
                </a:lnTo>
                <a:lnTo>
                  <a:pt x="514" y="313"/>
                </a:lnTo>
                <a:lnTo>
                  <a:pt x="514" y="308"/>
                </a:lnTo>
                <a:lnTo>
                  <a:pt x="509" y="303"/>
                </a:lnTo>
                <a:lnTo>
                  <a:pt x="504" y="308"/>
                </a:lnTo>
                <a:lnTo>
                  <a:pt x="504" y="303"/>
                </a:lnTo>
                <a:lnTo>
                  <a:pt x="499" y="303"/>
                </a:lnTo>
                <a:lnTo>
                  <a:pt x="494" y="298"/>
                </a:lnTo>
                <a:lnTo>
                  <a:pt x="499" y="293"/>
                </a:lnTo>
                <a:lnTo>
                  <a:pt x="494" y="293"/>
                </a:lnTo>
                <a:lnTo>
                  <a:pt x="489" y="293"/>
                </a:lnTo>
                <a:lnTo>
                  <a:pt x="489" y="298"/>
                </a:lnTo>
                <a:lnTo>
                  <a:pt x="489" y="303"/>
                </a:lnTo>
                <a:lnTo>
                  <a:pt x="484" y="303"/>
                </a:lnTo>
                <a:lnTo>
                  <a:pt x="484" y="298"/>
                </a:lnTo>
                <a:lnTo>
                  <a:pt x="478" y="298"/>
                </a:lnTo>
                <a:lnTo>
                  <a:pt x="473" y="298"/>
                </a:lnTo>
                <a:lnTo>
                  <a:pt x="473" y="293"/>
                </a:lnTo>
                <a:lnTo>
                  <a:pt x="473" y="287"/>
                </a:lnTo>
                <a:lnTo>
                  <a:pt x="468" y="287"/>
                </a:lnTo>
                <a:lnTo>
                  <a:pt x="468" y="293"/>
                </a:lnTo>
                <a:lnTo>
                  <a:pt x="468" y="298"/>
                </a:lnTo>
                <a:lnTo>
                  <a:pt x="463" y="298"/>
                </a:lnTo>
                <a:lnTo>
                  <a:pt x="458" y="298"/>
                </a:lnTo>
                <a:lnTo>
                  <a:pt x="463" y="303"/>
                </a:lnTo>
                <a:lnTo>
                  <a:pt x="458" y="303"/>
                </a:lnTo>
                <a:lnTo>
                  <a:pt x="458" y="308"/>
                </a:lnTo>
                <a:lnTo>
                  <a:pt x="453" y="308"/>
                </a:lnTo>
                <a:lnTo>
                  <a:pt x="448" y="303"/>
                </a:lnTo>
                <a:lnTo>
                  <a:pt x="453" y="298"/>
                </a:lnTo>
                <a:lnTo>
                  <a:pt x="453" y="293"/>
                </a:lnTo>
                <a:lnTo>
                  <a:pt x="448" y="293"/>
                </a:lnTo>
                <a:lnTo>
                  <a:pt x="448" y="298"/>
                </a:lnTo>
                <a:lnTo>
                  <a:pt x="442" y="298"/>
                </a:lnTo>
                <a:lnTo>
                  <a:pt x="442" y="293"/>
                </a:lnTo>
                <a:lnTo>
                  <a:pt x="442" y="298"/>
                </a:lnTo>
                <a:lnTo>
                  <a:pt x="437" y="298"/>
                </a:lnTo>
                <a:lnTo>
                  <a:pt x="437" y="303"/>
                </a:lnTo>
                <a:lnTo>
                  <a:pt x="432" y="303"/>
                </a:lnTo>
                <a:lnTo>
                  <a:pt x="432" y="298"/>
                </a:lnTo>
                <a:lnTo>
                  <a:pt x="427" y="293"/>
                </a:lnTo>
                <a:lnTo>
                  <a:pt x="422" y="293"/>
                </a:lnTo>
                <a:lnTo>
                  <a:pt x="417" y="287"/>
                </a:lnTo>
                <a:lnTo>
                  <a:pt x="412" y="287"/>
                </a:lnTo>
                <a:lnTo>
                  <a:pt x="406" y="293"/>
                </a:lnTo>
                <a:lnTo>
                  <a:pt x="406" y="298"/>
                </a:lnTo>
                <a:lnTo>
                  <a:pt x="401" y="298"/>
                </a:lnTo>
                <a:lnTo>
                  <a:pt x="396" y="298"/>
                </a:lnTo>
                <a:lnTo>
                  <a:pt x="391" y="298"/>
                </a:lnTo>
                <a:lnTo>
                  <a:pt x="391" y="293"/>
                </a:lnTo>
                <a:lnTo>
                  <a:pt x="391" y="287"/>
                </a:lnTo>
                <a:lnTo>
                  <a:pt x="391" y="282"/>
                </a:lnTo>
                <a:lnTo>
                  <a:pt x="386" y="287"/>
                </a:lnTo>
                <a:lnTo>
                  <a:pt x="381" y="282"/>
                </a:lnTo>
                <a:lnTo>
                  <a:pt x="381" y="277"/>
                </a:lnTo>
                <a:lnTo>
                  <a:pt x="381" y="272"/>
                </a:lnTo>
                <a:lnTo>
                  <a:pt x="376" y="272"/>
                </a:lnTo>
                <a:lnTo>
                  <a:pt x="365" y="272"/>
                </a:lnTo>
                <a:lnTo>
                  <a:pt x="360" y="272"/>
                </a:lnTo>
                <a:lnTo>
                  <a:pt x="355" y="277"/>
                </a:lnTo>
                <a:lnTo>
                  <a:pt x="355" y="282"/>
                </a:lnTo>
                <a:lnTo>
                  <a:pt x="350" y="277"/>
                </a:lnTo>
                <a:lnTo>
                  <a:pt x="345" y="277"/>
                </a:lnTo>
                <a:lnTo>
                  <a:pt x="345" y="272"/>
                </a:lnTo>
                <a:lnTo>
                  <a:pt x="340" y="272"/>
                </a:lnTo>
                <a:lnTo>
                  <a:pt x="334" y="272"/>
                </a:lnTo>
                <a:lnTo>
                  <a:pt x="329" y="272"/>
                </a:lnTo>
                <a:lnTo>
                  <a:pt x="324" y="272"/>
                </a:lnTo>
                <a:lnTo>
                  <a:pt x="319" y="272"/>
                </a:lnTo>
                <a:lnTo>
                  <a:pt x="314" y="267"/>
                </a:lnTo>
                <a:lnTo>
                  <a:pt x="309" y="267"/>
                </a:lnTo>
                <a:lnTo>
                  <a:pt x="304" y="267"/>
                </a:lnTo>
                <a:lnTo>
                  <a:pt x="299" y="267"/>
                </a:lnTo>
                <a:lnTo>
                  <a:pt x="293" y="262"/>
                </a:lnTo>
                <a:lnTo>
                  <a:pt x="293" y="257"/>
                </a:lnTo>
                <a:lnTo>
                  <a:pt x="293" y="251"/>
                </a:lnTo>
                <a:lnTo>
                  <a:pt x="288" y="251"/>
                </a:lnTo>
                <a:lnTo>
                  <a:pt x="288" y="246"/>
                </a:lnTo>
                <a:lnTo>
                  <a:pt x="283" y="246"/>
                </a:lnTo>
                <a:lnTo>
                  <a:pt x="283" y="241"/>
                </a:lnTo>
                <a:lnTo>
                  <a:pt x="278" y="246"/>
                </a:lnTo>
                <a:lnTo>
                  <a:pt x="278" y="251"/>
                </a:lnTo>
                <a:lnTo>
                  <a:pt x="273" y="251"/>
                </a:lnTo>
                <a:lnTo>
                  <a:pt x="273" y="246"/>
                </a:lnTo>
                <a:lnTo>
                  <a:pt x="268" y="246"/>
                </a:lnTo>
                <a:lnTo>
                  <a:pt x="263" y="246"/>
                </a:lnTo>
                <a:lnTo>
                  <a:pt x="263" y="251"/>
                </a:lnTo>
                <a:lnTo>
                  <a:pt x="257" y="251"/>
                </a:lnTo>
                <a:lnTo>
                  <a:pt x="252" y="241"/>
                </a:lnTo>
                <a:lnTo>
                  <a:pt x="247" y="236"/>
                </a:lnTo>
                <a:lnTo>
                  <a:pt x="242" y="236"/>
                </a:lnTo>
                <a:lnTo>
                  <a:pt x="237" y="231"/>
                </a:lnTo>
                <a:lnTo>
                  <a:pt x="232" y="231"/>
                </a:lnTo>
                <a:lnTo>
                  <a:pt x="232" y="215"/>
                </a:lnTo>
                <a:lnTo>
                  <a:pt x="232" y="190"/>
                </a:lnTo>
                <a:lnTo>
                  <a:pt x="232" y="174"/>
                </a:lnTo>
                <a:lnTo>
                  <a:pt x="232" y="149"/>
                </a:lnTo>
                <a:lnTo>
                  <a:pt x="232" y="133"/>
                </a:lnTo>
                <a:lnTo>
                  <a:pt x="232" y="108"/>
                </a:lnTo>
                <a:lnTo>
                  <a:pt x="232" y="92"/>
                </a:lnTo>
                <a:lnTo>
                  <a:pt x="232" y="46"/>
                </a:lnTo>
                <a:lnTo>
                  <a:pt x="191" y="51"/>
                </a:lnTo>
                <a:lnTo>
                  <a:pt x="160" y="51"/>
                </a:lnTo>
                <a:lnTo>
                  <a:pt x="149" y="51"/>
                </a:lnTo>
                <a:lnTo>
                  <a:pt x="108" y="46"/>
                </a:lnTo>
                <a:lnTo>
                  <a:pt x="77" y="46"/>
                </a:lnTo>
                <a:lnTo>
                  <a:pt x="67" y="46"/>
                </a:lnTo>
                <a:lnTo>
                  <a:pt x="0" y="46"/>
                </a:lnTo>
                <a:lnTo>
                  <a:pt x="0" y="0"/>
                </a:lnTo>
                <a:lnTo>
                  <a:pt x="72" y="0"/>
                </a:lnTo>
                <a:lnTo>
                  <a:pt x="77" y="0"/>
                </a:lnTo>
                <a:lnTo>
                  <a:pt x="113" y="0"/>
                </a:lnTo>
                <a:lnTo>
                  <a:pt x="149" y="0"/>
                </a:lnTo>
                <a:lnTo>
                  <a:pt x="160" y="0"/>
                </a:lnTo>
                <a:lnTo>
                  <a:pt x="185" y="0"/>
                </a:lnTo>
                <a:lnTo>
                  <a:pt x="227" y="0"/>
                </a:lnTo>
                <a:lnTo>
                  <a:pt x="232" y="0"/>
                </a:lnTo>
                <a:lnTo>
                  <a:pt x="268" y="0"/>
                </a:lnTo>
                <a:lnTo>
                  <a:pt x="278" y="0"/>
                </a:lnTo>
                <a:lnTo>
                  <a:pt x="309" y="0"/>
                </a:lnTo>
                <a:lnTo>
                  <a:pt x="345" y="0"/>
                </a:lnTo>
                <a:lnTo>
                  <a:pt x="360" y="0"/>
                </a:lnTo>
                <a:lnTo>
                  <a:pt x="381" y="0"/>
                </a:lnTo>
                <a:lnTo>
                  <a:pt x="401" y="0"/>
                </a:lnTo>
                <a:lnTo>
                  <a:pt x="427" y="0"/>
                </a:lnTo>
                <a:lnTo>
                  <a:pt x="453" y="0"/>
                </a:lnTo>
                <a:lnTo>
                  <a:pt x="484" y="0"/>
                </a:lnTo>
                <a:lnTo>
                  <a:pt x="504" y="0"/>
                </a:lnTo>
                <a:lnTo>
                  <a:pt x="540" y="0"/>
                </a:lnTo>
                <a:lnTo>
                  <a:pt x="545" y="0"/>
                </a:lnTo>
                <a:lnTo>
                  <a:pt x="561" y="0"/>
                </a:lnTo>
                <a:lnTo>
                  <a:pt x="581" y="0"/>
                </a:lnTo>
                <a:lnTo>
                  <a:pt x="592" y="0"/>
                </a:lnTo>
                <a:lnTo>
                  <a:pt x="617" y="0"/>
                </a:lnTo>
                <a:lnTo>
                  <a:pt x="648" y="0"/>
                </a:lnTo>
                <a:lnTo>
                  <a:pt x="648" y="20"/>
                </a:lnTo>
                <a:lnTo>
                  <a:pt x="648" y="30"/>
                </a:lnTo>
                <a:lnTo>
                  <a:pt x="648" y="51"/>
                </a:lnTo>
                <a:lnTo>
                  <a:pt x="653" y="51"/>
                </a:lnTo>
                <a:lnTo>
                  <a:pt x="653" y="82"/>
                </a:lnTo>
                <a:lnTo>
                  <a:pt x="658" y="87"/>
                </a:lnTo>
                <a:lnTo>
                  <a:pt x="658" y="118"/>
                </a:lnTo>
                <a:lnTo>
                  <a:pt x="664" y="128"/>
                </a:lnTo>
                <a:lnTo>
                  <a:pt x="664" y="154"/>
                </a:lnTo>
                <a:lnTo>
                  <a:pt x="664" y="200"/>
                </a:lnTo>
                <a:close/>
              </a:path>
            </a:pathLst>
          </a:custGeom>
          <a:solidFill>
            <a:srgbClr val="00FFFF"/>
          </a:solidFill>
          <a:ln w="8001">
            <a:solidFill>
              <a:srgbClr val="000000"/>
            </a:solidFill>
            <a:prstDash val="solid"/>
            <a:round/>
            <a:headEnd/>
            <a:tailEnd/>
          </a:ln>
        </p:spPr>
        <p:txBody>
          <a:bodyPr/>
          <a:lstStyle/>
          <a:p>
            <a:endParaRPr lang="en-US"/>
          </a:p>
        </p:txBody>
      </p:sp>
      <p:sp>
        <p:nvSpPr>
          <p:cNvPr id="944158" name="Freeform 30">
            <a:hlinkClick r:id="rId4" action="ppaction://hlinksldjump"/>
          </p:cNvPr>
          <p:cNvSpPr>
            <a:spLocks noEditPoints="1"/>
          </p:cNvSpPr>
          <p:nvPr/>
        </p:nvSpPr>
        <p:spPr bwMode="auto">
          <a:xfrm>
            <a:off x="3206750" y="4389438"/>
            <a:ext cx="1617663" cy="1541462"/>
          </a:xfrm>
          <a:custGeom>
            <a:avLst/>
            <a:gdLst/>
            <a:ahLst/>
            <a:cxnLst>
              <a:cxn ang="0">
                <a:pos x="20" y="421"/>
              </a:cxn>
              <a:cxn ang="0">
                <a:pos x="277" y="334"/>
              </a:cxn>
              <a:cxn ang="0">
                <a:pos x="282" y="46"/>
              </a:cxn>
              <a:cxn ang="0">
                <a:pos x="514" y="62"/>
              </a:cxn>
              <a:cxn ang="0">
                <a:pos x="534" y="195"/>
              </a:cxn>
              <a:cxn ang="0">
                <a:pos x="565" y="200"/>
              </a:cxn>
              <a:cxn ang="0">
                <a:pos x="601" y="226"/>
              </a:cxn>
              <a:cxn ang="0">
                <a:pos x="642" y="226"/>
              </a:cxn>
              <a:cxn ang="0">
                <a:pos x="673" y="252"/>
              </a:cxn>
              <a:cxn ang="0">
                <a:pos x="714" y="257"/>
              </a:cxn>
              <a:cxn ang="0">
                <a:pos x="730" y="257"/>
              </a:cxn>
              <a:cxn ang="0">
                <a:pos x="755" y="241"/>
              </a:cxn>
              <a:cxn ang="0">
                <a:pos x="781" y="247"/>
              </a:cxn>
              <a:cxn ang="0">
                <a:pos x="807" y="262"/>
              </a:cxn>
              <a:cxn ang="0">
                <a:pos x="843" y="252"/>
              </a:cxn>
              <a:cxn ang="0">
                <a:pos x="868" y="252"/>
              </a:cxn>
              <a:cxn ang="0">
                <a:pos x="899" y="247"/>
              </a:cxn>
              <a:cxn ang="0">
                <a:pos x="920" y="267"/>
              </a:cxn>
              <a:cxn ang="0">
                <a:pos x="940" y="272"/>
              </a:cxn>
              <a:cxn ang="0">
                <a:pos x="966" y="277"/>
              </a:cxn>
              <a:cxn ang="0">
                <a:pos x="976" y="427"/>
              </a:cxn>
              <a:cxn ang="0">
                <a:pos x="997" y="457"/>
              </a:cxn>
              <a:cxn ang="0">
                <a:pos x="1007" y="478"/>
              </a:cxn>
              <a:cxn ang="0">
                <a:pos x="1018" y="514"/>
              </a:cxn>
              <a:cxn ang="0">
                <a:pos x="1012" y="545"/>
              </a:cxn>
              <a:cxn ang="0">
                <a:pos x="1002" y="565"/>
              </a:cxn>
              <a:cxn ang="0">
                <a:pos x="1002" y="591"/>
              </a:cxn>
              <a:cxn ang="0">
                <a:pos x="920" y="663"/>
              </a:cxn>
              <a:cxn ang="0">
                <a:pos x="925" y="637"/>
              </a:cxn>
              <a:cxn ang="0">
                <a:pos x="904" y="653"/>
              </a:cxn>
              <a:cxn ang="0">
                <a:pos x="899" y="678"/>
              </a:cxn>
              <a:cxn ang="0">
                <a:pos x="848" y="720"/>
              </a:cxn>
              <a:cxn ang="0">
                <a:pos x="802" y="720"/>
              </a:cxn>
              <a:cxn ang="0">
                <a:pos x="786" y="735"/>
              </a:cxn>
              <a:cxn ang="0">
                <a:pos x="776" y="725"/>
              </a:cxn>
              <a:cxn ang="0">
                <a:pos x="771" y="745"/>
              </a:cxn>
              <a:cxn ang="0">
                <a:pos x="760" y="766"/>
              </a:cxn>
              <a:cxn ang="0">
                <a:pos x="730" y="776"/>
              </a:cxn>
              <a:cxn ang="0">
                <a:pos x="719" y="797"/>
              </a:cxn>
              <a:cxn ang="0">
                <a:pos x="719" y="812"/>
              </a:cxn>
              <a:cxn ang="0">
                <a:pos x="699" y="843"/>
              </a:cxn>
              <a:cxn ang="0">
                <a:pos x="709" y="889"/>
              </a:cxn>
              <a:cxn ang="0">
                <a:pos x="735" y="961"/>
              </a:cxn>
              <a:cxn ang="0">
                <a:pos x="663" y="951"/>
              </a:cxn>
              <a:cxn ang="0">
                <a:pos x="601" y="925"/>
              </a:cxn>
              <a:cxn ang="0">
                <a:pos x="560" y="853"/>
              </a:cxn>
              <a:cxn ang="0">
                <a:pos x="514" y="781"/>
              </a:cxn>
              <a:cxn ang="0">
                <a:pos x="467" y="704"/>
              </a:cxn>
              <a:cxn ang="0">
                <a:pos x="416" y="637"/>
              </a:cxn>
              <a:cxn ang="0">
                <a:pos x="375" y="627"/>
              </a:cxn>
              <a:cxn ang="0">
                <a:pos x="313" y="627"/>
              </a:cxn>
              <a:cxn ang="0">
                <a:pos x="257" y="689"/>
              </a:cxn>
              <a:cxn ang="0">
                <a:pos x="190" y="653"/>
              </a:cxn>
              <a:cxn ang="0">
                <a:pos x="138" y="570"/>
              </a:cxn>
              <a:cxn ang="0">
                <a:pos x="82" y="509"/>
              </a:cxn>
              <a:cxn ang="0">
                <a:pos x="760" y="766"/>
              </a:cxn>
              <a:cxn ang="0">
                <a:pos x="745" y="797"/>
              </a:cxn>
              <a:cxn ang="0">
                <a:pos x="730" y="817"/>
              </a:cxn>
              <a:cxn ang="0">
                <a:pos x="714" y="858"/>
              </a:cxn>
              <a:cxn ang="0">
                <a:pos x="730" y="925"/>
              </a:cxn>
            </a:cxnLst>
            <a:rect l="0" t="0" r="r" b="b"/>
            <a:pathLst>
              <a:path w="1018" h="971">
                <a:moveTo>
                  <a:pt x="51" y="478"/>
                </a:moveTo>
                <a:lnTo>
                  <a:pt x="30" y="473"/>
                </a:lnTo>
                <a:lnTo>
                  <a:pt x="20" y="447"/>
                </a:lnTo>
                <a:lnTo>
                  <a:pt x="10" y="442"/>
                </a:lnTo>
                <a:lnTo>
                  <a:pt x="0" y="442"/>
                </a:lnTo>
                <a:lnTo>
                  <a:pt x="0" y="437"/>
                </a:lnTo>
                <a:lnTo>
                  <a:pt x="0" y="432"/>
                </a:lnTo>
                <a:lnTo>
                  <a:pt x="0" y="427"/>
                </a:lnTo>
                <a:lnTo>
                  <a:pt x="0" y="421"/>
                </a:lnTo>
                <a:lnTo>
                  <a:pt x="20" y="421"/>
                </a:lnTo>
                <a:lnTo>
                  <a:pt x="51" y="421"/>
                </a:lnTo>
                <a:lnTo>
                  <a:pt x="133" y="421"/>
                </a:lnTo>
                <a:lnTo>
                  <a:pt x="138" y="421"/>
                </a:lnTo>
                <a:lnTo>
                  <a:pt x="205" y="421"/>
                </a:lnTo>
                <a:lnTo>
                  <a:pt x="226" y="421"/>
                </a:lnTo>
                <a:lnTo>
                  <a:pt x="257" y="421"/>
                </a:lnTo>
                <a:lnTo>
                  <a:pt x="277" y="421"/>
                </a:lnTo>
                <a:lnTo>
                  <a:pt x="277" y="416"/>
                </a:lnTo>
                <a:lnTo>
                  <a:pt x="277" y="375"/>
                </a:lnTo>
                <a:lnTo>
                  <a:pt x="277" y="334"/>
                </a:lnTo>
                <a:lnTo>
                  <a:pt x="277" y="298"/>
                </a:lnTo>
                <a:lnTo>
                  <a:pt x="277" y="277"/>
                </a:lnTo>
                <a:lnTo>
                  <a:pt x="277" y="257"/>
                </a:lnTo>
                <a:lnTo>
                  <a:pt x="282" y="211"/>
                </a:lnTo>
                <a:lnTo>
                  <a:pt x="282" y="169"/>
                </a:lnTo>
                <a:lnTo>
                  <a:pt x="282" y="149"/>
                </a:lnTo>
                <a:lnTo>
                  <a:pt x="282" y="128"/>
                </a:lnTo>
                <a:lnTo>
                  <a:pt x="282" y="87"/>
                </a:lnTo>
                <a:lnTo>
                  <a:pt x="282" y="72"/>
                </a:lnTo>
                <a:lnTo>
                  <a:pt x="282" y="46"/>
                </a:lnTo>
                <a:lnTo>
                  <a:pt x="282" y="0"/>
                </a:lnTo>
                <a:lnTo>
                  <a:pt x="349" y="0"/>
                </a:lnTo>
                <a:lnTo>
                  <a:pt x="359" y="0"/>
                </a:lnTo>
                <a:lnTo>
                  <a:pt x="390" y="0"/>
                </a:lnTo>
                <a:lnTo>
                  <a:pt x="431" y="5"/>
                </a:lnTo>
                <a:lnTo>
                  <a:pt x="442" y="5"/>
                </a:lnTo>
                <a:lnTo>
                  <a:pt x="473" y="5"/>
                </a:lnTo>
                <a:lnTo>
                  <a:pt x="514" y="0"/>
                </a:lnTo>
                <a:lnTo>
                  <a:pt x="514" y="46"/>
                </a:lnTo>
                <a:lnTo>
                  <a:pt x="514" y="62"/>
                </a:lnTo>
                <a:lnTo>
                  <a:pt x="514" y="87"/>
                </a:lnTo>
                <a:lnTo>
                  <a:pt x="514" y="103"/>
                </a:lnTo>
                <a:lnTo>
                  <a:pt x="514" y="128"/>
                </a:lnTo>
                <a:lnTo>
                  <a:pt x="514" y="144"/>
                </a:lnTo>
                <a:lnTo>
                  <a:pt x="514" y="169"/>
                </a:lnTo>
                <a:lnTo>
                  <a:pt x="514" y="185"/>
                </a:lnTo>
                <a:lnTo>
                  <a:pt x="519" y="185"/>
                </a:lnTo>
                <a:lnTo>
                  <a:pt x="524" y="190"/>
                </a:lnTo>
                <a:lnTo>
                  <a:pt x="529" y="190"/>
                </a:lnTo>
                <a:lnTo>
                  <a:pt x="534" y="195"/>
                </a:lnTo>
                <a:lnTo>
                  <a:pt x="539" y="205"/>
                </a:lnTo>
                <a:lnTo>
                  <a:pt x="545" y="205"/>
                </a:lnTo>
                <a:lnTo>
                  <a:pt x="545" y="200"/>
                </a:lnTo>
                <a:lnTo>
                  <a:pt x="550" y="200"/>
                </a:lnTo>
                <a:lnTo>
                  <a:pt x="555" y="200"/>
                </a:lnTo>
                <a:lnTo>
                  <a:pt x="555" y="205"/>
                </a:lnTo>
                <a:lnTo>
                  <a:pt x="560" y="205"/>
                </a:lnTo>
                <a:lnTo>
                  <a:pt x="560" y="200"/>
                </a:lnTo>
                <a:lnTo>
                  <a:pt x="565" y="195"/>
                </a:lnTo>
                <a:lnTo>
                  <a:pt x="565" y="200"/>
                </a:lnTo>
                <a:lnTo>
                  <a:pt x="570" y="200"/>
                </a:lnTo>
                <a:lnTo>
                  <a:pt x="570" y="205"/>
                </a:lnTo>
                <a:lnTo>
                  <a:pt x="575" y="205"/>
                </a:lnTo>
                <a:lnTo>
                  <a:pt x="575" y="211"/>
                </a:lnTo>
                <a:lnTo>
                  <a:pt x="575" y="216"/>
                </a:lnTo>
                <a:lnTo>
                  <a:pt x="581" y="221"/>
                </a:lnTo>
                <a:lnTo>
                  <a:pt x="586" y="221"/>
                </a:lnTo>
                <a:lnTo>
                  <a:pt x="591" y="221"/>
                </a:lnTo>
                <a:lnTo>
                  <a:pt x="596" y="221"/>
                </a:lnTo>
                <a:lnTo>
                  <a:pt x="601" y="226"/>
                </a:lnTo>
                <a:lnTo>
                  <a:pt x="606" y="226"/>
                </a:lnTo>
                <a:lnTo>
                  <a:pt x="611" y="226"/>
                </a:lnTo>
                <a:lnTo>
                  <a:pt x="616" y="226"/>
                </a:lnTo>
                <a:lnTo>
                  <a:pt x="622" y="226"/>
                </a:lnTo>
                <a:lnTo>
                  <a:pt x="627" y="226"/>
                </a:lnTo>
                <a:lnTo>
                  <a:pt x="627" y="231"/>
                </a:lnTo>
                <a:lnTo>
                  <a:pt x="632" y="231"/>
                </a:lnTo>
                <a:lnTo>
                  <a:pt x="637" y="236"/>
                </a:lnTo>
                <a:lnTo>
                  <a:pt x="637" y="231"/>
                </a:lnTo>
                <a:lnTo>
                  <a:pt x="642" y="226"/>
                </a:lnTo>
                <a:lnTo>
                  <a:pt x="647" y="226"/>
                </a:lnTo>
                <a:lnTo>
                  <a:pt x="658" y="226"/>
                </a:lnTo>
                <a:lnTo>
                  <a:pt x="663" y="226"/>
                </a:lnTo>
                <a:lnTo>
                  <a:pt x="663" y="231"/>
                </a:lnTo>
                <a:lnTo>
                  <a:pt x="663" y="236"/>
                </a:lnTo>
                <a:lnTo>
                  <a:pt x="668" y="241"/>
                </a:lnTo>
                <a:lnTo>
                  <a:pt x="673" y="236"/>
                </a:lnTo>
                <a:lnTo>
                  <a:pt x="673" y="241"/>
                </a:lnTo>
                <a:lnTo>
                  <a:pt x="673" y="247"/>
                </a:lnTo>
                <a:lnTo>
                  <a:pt x="673" y="252"/>
                </a:lnTo>
                <a:lnTo>
                  <a:pt x="678" y="252"/>
                </a:lnTo>
                <a:lnTo>
                  <a:pt x="683" y="252"/>
                </a:lnTo>
                <a:lnTo>
                  <a:pt x="688" y="252"/>
                </a:lnTo>
                <a:lnTo>
                  <a:pt x="688" y="247"/>
                </a:lnTo>
                <a:lnTo>
                  <a:pt x="694" y="241"/>
                </a:lnTo>
                <a:lnTo>
                  <a:pt x="699" y="241"/>
                </a:lnTo>
                <a:lnTo>
                  <a:pt x="704" y="247"/>
                </a:lnTo>
                <a:lnTo>
                  <a:pt x="709" y="247"/>
                </a:lnTo>
                <a:lnTo>
                  <a:pt x="714" y="252"/>
                </a:lnTo>
                <a:lnTo>
                  <a:pt x="714" y="257"/>
                </a:lnTo>
                <a:lnTo>
                  <a:pt x="719" y="257"/>
                </a:lnTo>
                <a:lnTo>
                  <a:pt x="719" y="252"/>
                </a:lnTo>
                <a:lnTo>
                  <a:pt x="724" y="252"/>
                </a:lnTo>
                <a:lnTo>
                  <a:pt x="724" y="247"/>
                </a:lnTo>
                <a:lnTo>
                  <a:pt x="724" y="252"/>
                </a:lnTo>
                <a:lnTo>
                  <a:pt x="730" y="252"/>
                </a:lnTo>
                <a:lnTo>
                  <a:pt x="730" y="247"/>
                </a:lnTo>
                <a:lnTo>
                  <a:pt x="735" y="247"/>
                </a:lnTo>
                <a:lnTo>
                  <a:pt x="735" y="252"/>
                </a:lnTo>
                <a:lnTo>
                  <a:pt x="730" y="257"/>
                </a:lnTo>
                <a:lnTo>
                  <a:pt x="735" y="262"/>
                </a:lnTo>
                <a:lnTo>
                  <a:pt x="740" y="262"/>
                </a:lnTo>
                <a:lnTo>
                  <a:pt x="740" y="257"/>
                </a:lnTo>
                <a:lnTo>
                  <a:pt x="745" y="257"/>
                </a:lnTo>
                <a:lnTo>
                  <a:pt x="740" y="252"/>
                </a:lnTo>
                <a:lnTo>
                  <a:pt x="745" y="252"/>
                </a:lnTo>
                <a:lnTo>
                  <a:pt x="750" y="252"/>
                </a:lnTo>
                <a:lnTo>
                  <a:pt x="750" y="247"/>
                </a:lnTo>
                <a:lnTo>
                  <a:pt x="750" y="241"/>
                </a:lnTo>
                <a:lnTo>
                  <a:pt x="755" y="241"/>
                </a:lnTo>
                <a:lnTo>
                  <a:pt x="755" y="247"/>
                </a:lnTo>
                <a:lnTo>
                  <a:pt x="755" y="252"/>
                </a:lnTo>
                <a:lnTo>
                  <a:pt x="760" y="252"/>
                </a:lnTo>
                <a:lnTo>
                  <a:pt x="766" y="252"/>
                </a:lnTo>
                <a:lnTo>
                  <a:pt x="766" y="257"/>
                </a:lnTo>
                <a:lnTo>
                  <a:pt x="771" y="257"/>
                </a:lnTo>
                <a:lnTo>
                  <a:pt x="771" y="252"/>
                </a:lnTo>
                <a:lnTo>
                  <a:pt x="771" y="247"/>
                </a:lnTo>
                <a:lnTo>
                  <a:pt x="776" y="247"/>
                </a:lnTo>
                <a:lnTo>
                  <a:pt x="781" y="247"/>
                </a:lnTo>
                <a:lnTo>
                  <a:pt x="776" y="252"/>
                </a:lnTo>
                <a:lnTo>
                  <a:pt x="781" y="257"/>
                </a:lnTo>
                <a:lnTo>
                  <a:pt x="786" y="257"/>
                </a:lnTo>
                <a:lnTo>
                  <a:pt x="786" y="262"/>
                </a:lnTo>
                <a:lnTo>
                  <a:pt x="791" y="257"/>
                </a:lnTo>
                <a:lnTo>
                  <a:pt x="796" y="262"/>
                </a:lnTo>
                <a:lnTo>
                  <a:pt x="796" y="267"/>
                </a:lnTo>
                <a:lnTo>
                  <a:pt x="802" y="267"/>
                </a:lnTo>
                <a:lnTo>
                  <a:pt x="802" y="262"/>
                </a:lnTo>
                <a:lnTo>
                  <a:pt x="807" y="262"/>
                </a:lnTo>
                <a:lnTo>
                  <a:pt x="812" y="262"/>
                </a:lnTo>
                <a:lnTo>
                  <a:pt x="812" y="257"/>
                </a:lnTo>
                <a:lnTo>
                  <a:pt x="812" y="252"/>
                </a:lnTo>
                <a:lnTo>
                  <a:pt x="817" y="257"/>
                </a:lnTo>
                <a:lnTo>
                  <a:pt x="817" y="252"/>
                </a:lnTo>
                <a:lnTo>
                  <a:pt x="822" y="252"/>
                </a:lnTo>
                <a:lnTo>
                  <a:pt x="827" y="252"/>
                </a:lnTo>
                <a:lnTo>
                  <a:pt x="832" y="252"/>
                </a:lnTo>
                <a:lnTo>
                  <a:pt x="838" y="252"/>
                </a:lnTo>
                <a:lnTo>
                  <a:pt x="843" y="252"/>
                </a:lnTo>
                <a:lnTo>
                  <a:pt x="843" y="247"/>
                </a:lnTo>
                <a:lnTo>
                  <a:pt x="848" y="247"/>
                </a:lnTo>
                <a:lnTo>
                  <a:pt x="853" y="247"/>
                </a:lnTo>
                <a:lnTo>
                  <a:pt x="858" y="247"/>
                </a:lnTo>
                <a:lnTo>
                  <a:pt x="863" y="247"/>
                </a:lnTo>
                <a:lnTo>
                  <a:pt x="858" y="247"/>
                </a:lnTo>
                <a:lnTo>
                  <a:pt x="858" y="252"/>
                </a:lnTo>
                <a:lnTo>
                  <a:pt x="863" y="247"/>
                </a:lnTo>
                <a:lnTo>
                  <a:pt x="863" y="252"/>
                </a:lnTo>
                <a:lnTo>
                  <a:pt x="868" y="252"/>
                </a:lnTo>
                <a:lnTo>
                  <a:pt x="879" y="252"/>
                </a:lnTo>
                <a:lnTo>
                  <a:pt x="879" y="247"/>
                </a:lnTo>
                <a:lnTo>
                  <a:pt x="879" y="252"/>
                </a:lnTo>
                <a:lnTo>
                  <a:pt x="879" y="247"/>
                </a:lnTo>
                <a:lnTo>
                  <a:pt x="884" y="247"/>
                </a:lnTo>
                <a:lnTo>
                  <a:pt x="884" y="241"/>
                </a:lnTo>
                <a:lnTo>
                  <a:pt x="889" y="247"/>
                </a:lnTo>
                <a:lnTo>
                  <a:pt x="894" y="247"/>
                </a:lnTo>
                <a:lnTo>
                  <a:pt x="894" y="252"/>
                </a:lnTo>
                <a:lnTo>
                  <a:pt x="899" y="247"/>
                </a:lnTo>
                <a:lnTo>
                  <a:pt x="899" y="252"/>
                </a:lnTo>
                <a:lnTo>
                  <a:pt x="904" y="252"/>
                </a:lnTo>
                <a:lnTo>
                  <a:pt x="910" y="252"/>
                </a:lnTo>
                <a:lnTo>
                  <a:pt x="910" y="257"/>
                </a:lnTo>
                <a:lnTo>
                  <a:pt x="910" y="262"/>
                </a:lnTo>
                <a:lnTo>
                  <a:pt x="915" y="262"/>
                </a:lnTo>
                <a:lnTo>
                  <a:pt x="920" y="262"/>
                </a:lnTo>
                <a:lnTo>
                  <a:pt x="920" y="267"/>
                </a:lnTo>
                <a:lnTo>
                  <a:pt x="925" y="267"/>
                </a:lnTo>
                <a:lnTo>
                  <a:pt x="920" y="267"/>
                </a:lnTo>
                <a:lnTo>
                  <a:pt x="925" y="267"/>
                </a:lnTo>
                <a:lnTo>
                  <a:pt x="930" y="267"/>
                </a:lnTo>
                <a:lnTo>
                  <a:pt x="930" y="272"/>
                </a:lnTo>
                <a:lnTo>
                  <a:pt x="930" y="267"/>
                </a:lnTo>
                <a:lnTo>
                  <a:pt x="935" y="272"/>
                </a:lnTo>
                <a:lnTo>
                  <a:pt x="935" y="267"/>
                </a:lnTo>
                <a:lnTo>
                  <a:pt x="935" y="272"/>
                </a:lnTo>
                <a:lnTo>
                  <a:pt x="940" y="272"/>
                </a:lnTo>
                <a:lnTo>
                  <a:pt x="935" y="272"/>
                </a:lnTo>
                <a:lnTo>
                  <a:pt x="940" y="272"/>
                </a:lnTo>
                <a:lnTo>
                  <a:pt x="946" y="272"/>
                </a:lnTo>
                <a:lnTo>
                  <a:pt x="946" y="277"/>
                </a:lnTo>
                <a:lnTo>
                  <a:pt x="951" y="277"/>
                </a:lnTo>
                <a:lnTo>
                  <a:pt x="951" y="283"/>
                </a:lnTo>
                <a:lnTo>
                  <a:pt x="956" y="277"/>
                </a:lnTo>
                <a:lnTo>
                  <a:pt x="956" y="283"/>
                </a:lnTo>
                <a:lnTo>
                  <a:pt x="956" y="277"/>
                </a:lnTo>
                <a:lnTo>
                  <a:pt x="961" y="277"/>
                </a:lnTo>
                <a:lnTo>
                  <a:pt x="966" y="283"/>
                </a:lnTo>
                <a:lnTo>
                  <a:pt x="966" y="277"/>
                </a:lnTo>
                <a:lnTo>
                  <a:pt x="971" y="277"/>
                </a:lnTo>
                <a:lnTo>
                  <a:pt x="976" y="277"/>
                </a:lnTo>
                <a:lnTo>
                  <a:pt x="976" y="283"/>
                </a:lnTo>
                <a:lnTo>
                  <a:pt x="976" y="308"/>
                </a:lnTo>
                <a:lnTo>
                  <a:pt x="976" y="329"/>
                </a:lnTo>
                <a:lnTo>
                  <a:pt x="976" y="344"/>
                </a:lnTo>
                <a:lnTo>
                  <a:pt x="976" y="360"/>
                </a:lnTo>
                <a:lnTo>
                  <a:pt x="976" y="391"/>
                </a:lnTo>
                <a:lnTo>
                  <a:pt x="976" y="406"/>
                </a:lnTo>
                <a:lnTo>
                  <a:pt x="976" y="427"/>
                </a:lnTo>
                <a:lnTo>
                  <a:pt x="982" y="427"/>
                </a:lnTo>
                <a:lnTo>
                  <a:pt x="982" y="432"/>
                </a:lnTo>
                <a:lnTo>
                  <a:pt x="987" y="432"/>
                </a:lnTo>
                <a:lnTo>
                  <a:pt x="987" y="437"/>
                </a:lnTo>
                <a:lnTo>
                  <a:pt x="992" y="437"/>
                </a:lnTo>
                <a:lnTo>
                  <a:pt x="992" y="442"/>
                </a:lnTo>
                <a:lnTo>
                  <a:pt x="992" y="447"/>
                </a:lnTo>
                <a:lnTo>
                  <a:pt x="997" y="447"/>
                </a:lnTo>
                <a:lnTo>
                  <a:pt x="997" y="452"/>
                </a:lnTo>
                <a:lnTo>
                  <a:pt x="997" y="457"/>
                </a:lnTo>
                <a:lnTo>
                  <a:pt x="992" y="457"/>
                </a:lnTo>
                <a:lnTo>
                  <a:pt x="992" y="463"/>
                </a:lnTo>
                <a:lnTo>
                  <a:pt x="997" y="463"/>
                </a:lnTo>
                <a:lnTo>
                  <a:pt x="997" y="468"/>
                </a:lnTo>
                <a:lnTo>
                  <a:pt x="1002" y="468"/>
                </a:lnTo>
                <a:lnTo>
                  <a:pt x="1002" y="473"/>
                </a:lnTo>
                <a:lnTo>
                  <a:pt x="997" y="473"/>
                </a:lnTo>
                <a:lnTo>
                  <a:pt x="1002" y="473"/>
                </a:lnTo>
                <a:lnTo>
                  <a:pt x="1002" y="478"/>
                </a:lnTo>
                <a:lnTo>
                  <a:pt x="1007" y="478"/>
                </a:lnTo>
                <a:lnTo>
                  <a:pt x="1007" y="483"/>
                </a:lnTo>
                <a:lnTo>
                  <a:pt x="1007" y="488"/>
                </a:lnTo>
                <a:lnTo>
                  <a:pt x="1012" y="488"/>
                </a:lnTo>
                <a:lnTo>
                  <a:pt x="1012" y="493"/>
                </a:lnTo>
                <a:lnTo>
                  <a:pt x="1012" y="498"/>
                </a:lnTo>
                <a:lnTo>
                  <a:pt x="1018" y="498"/>
                </a:lnTo>
                <a:lnTo>
                  <a:pt x="1018" y="504"/>
                </a:lnTo>
                <a:lnTo>
                  <a:pt x="1012" y="504"/>
                </a:lnTo>
                <a:lnTo>
                  <a:pt x="1018" y="509"/>
                </a:lnTo>
                <a:lnTo>
                  <a:pt x="1018" y="514"/>
                </a:lnTo>
                <a:lnTo>
                  <a:pt x="1012" y="514"/>
                </a:lnTo>
                <a:lnTo>
                  <a:pt x="1012" y="519"/>
                </a:lnTo>
                <a:lnTo>
                  <a:pt x="1018" y="519"/>
                </a:lnTo>
                <a:lnTo>
                  <a:pt x="1018" y="524"/>
                </a:lnTo>
                <a:lnTo>
                  <a:pt x="1012" y="524"/>
                </a:lnTo>
                <a:lnTo>
                  <a:pt x="1012" y="529"/>
                </a:lnTo>
                <a:lnTo>
                  <a:pt x="1018" y="529"/>
                </a:lnTo>
                <a:lnTo>
                  <a:pt x="1012" y="534"/>
                </a:lnTo>
                <a:lnTo>
                  <a:pt x="1012" y="540"/>
                </a:lnTo>
                <a:lnTo>
                  <a:pt x="1012" y="545"/>
                </a:lnTo>
                <a:lnTo>
                  <a:pt x="1007" y="545"/>
                </a:lnTo>
                <a:lnTo>
                  <a:pt x="1007" y="550"/>
                </a:lnTo>
                <a:lnTo>
                  <a:pt x="1002" y="550"/>
                </a:lnTo>
                <a:lnTo>
                  <a:pt x="1007" y="550"/>
                </a:lnTo>
                <a:lnTo>
                  <a:pt x="1002" y="550"/>
                </a:lnTo>
                <a:lnTo>
                  <a:pt x="1007" y="550"/>
                </a:lnTo>
                <a:lnTo>
                  <a:pt x="1002" y="550"/>
                </a:lnTo>
                <a:lnTo>
                  <a:pt x="1002" y="555"/>
                </a:lnTo>
                <a:lnTo>
                  <a:pt x="1002" y="560"/>
                </a:lnTo>
                <a:lnTo>
                  <a:pt x="1002" y="565"/>
                </a:lnTo>
                <a:lnTo>
                  <a:pt x="1002" y="570"/>
                </a:lnTo>
                <a:lnTo>
                  <a:pt x="997" y="570"/>
                </a:lnTo>
                <a:lnTo>
                  <a:pt x="1002" y="570"/>
                </a:lnTo>
                <a:lnTo>
                  <a:pt x="997" y="576"/>
                </a:lnTo>
                <a:lnTo>
                  <a:pt x="1002" y="576"/>
                </a:lnTo>
                <a:lnTo>
                  <a:pt x="1002" y="581"/>
                </a:lnTo>
                <a:lnTo>
                  <a:pt x="1002" y="586"/>
                </a:lnTo>
                <a:lnTo>
                  <a:pt x="1002" y="591"/>
                </a:lnTo>
                <a:lnTo>
                  <a:pt x="1007" y="591"/>
                </a:lnTo>
                <a:lnTo>
                  <a:pt x="1002" y="591"/>
                </a:lnTo>
                <a:lnTo>
                  <a:pt x="1002" y="596"/>
                </a:lnTo>
                <a:lnTo>
                  <a:pt x="1002" y="601"/>
                </a:lnTo>
                <a:lnTo>
                  <a:pt x="997" y="606"/>
                </a:lnTo>
                <a:lnTo>
                  <a:pt x="992" y="606"/>
                </a:lnTo>
                <a:lnTo>
                  <a:pt x="982" y="622"/>
                </a:lnTo>
                <a:lnTo>
                  <a:pt x="992" y="632"/>
                </a:lnTo>
                <a:lnTo>
                  <a:pt x="976" y="632"/>
                </a:lnTo>
                <a:lnTo>
                  <a:pt x="951" y="642"/>
                </a:lnTo>
                <a:lnTo>
                  <a:pt x="925" y="658"/>
                </a:lnTo>
                <a:lnTo>
                  <a:pt x="920" y="663"/>
                </a:lnTo>
                <a:lnTo>
                  <a:pt x="920" y="658"/>
                </a:lnTo>
                <a:lnTo>
                  <a:pt x="925" y="653"/>
                </a:lnTo>
                <a:lnTo>
                  <a:pt x="935" y="648"/>
                </a:lnTo>
                <a:lnTo>
                  <a:pt x="940" y="648"/>
                </a:lnTo>
                <a:lnTo>
                  <a:pt x="946" y="642"/>
                </a:lnTo>
                <a:lnTo>
                  <a:pt x="940" y="648"/>
                </a:lnTo>
                <a:lnTo>
                  <a:pt x="940" y="642"/>
                </a:lnTo>
                <a:lnTo>
                  <a:pt x="935" y="642"/>
                </a:lnTo>
                <a:lnTo>
                  <a:pt x="920" y="648"/>
                </a:lnTo>
                <a:lnTo>
                  <a:pt x="925" y="637"/>
                </a:lnTo>
                <a:lnTo>
                  <a:pt x="925" y="627"/>
                </a:lnTo>
                <a:lnTo>
                  <a:pt x="925" y="622"/>
                </a:lnTo>
                <a:lnTo>
                  <a:pt x="915" y="627"/>
                </a:lnTo>
                <a:lnTo>
                  <a:pt x="910" y="632"/>
                </a:lnTo>
                <a:lnTo>
                  <a:pt x="894" y="622"/>
                </a:lnTo>
                <a:lnTo>
                  <a:pt x="899" y="632"/>
                </a:lnTo>
                <a:lnTo>
                  <a:pt x="904" y="632"/>
                </a:lnTo>
                <a:lnTo>
                  <a:pt x="899" y="642"/>
                </a:lnTo>
                <a:lnTo>
                  <a:pt x="910" y="648"/>
                </a:lnTo>
                <a:lnTo>
                  <a:pt x="904" y="653"/>
                </a:lnTo>
                <a:lnTo>
                  <a:pt x="910" y="653"/>
                </a:lnTo>
                <a:lnTo>
                  <a:pt x="904" y="658"/>
                </a:lnTo>
                <a:lnTo>
                  <a:pt x="910" y="658"/>
                </a:lnTo>
                <a:lnTo>
                  <a:pt x="910" y="653"/>
                </a:lnTo>
                <a:lnTo>
                  <a:pt x="910" y="658"/>
                </a:lnTo>
                <a:lnTo>
                  <a:pt x="915" y="663"/>
                </a:lnTo>
                <a:lnTo>
                  <a:pt x="910" y="658"/>
                </a:lnTo>
                <a:lnTo>
                  <a:pt x="910" y="668"/>
                </a:lnTo>
                <a:lnTo>
                  <a:pt x="904" y="663"/>
                </a:lnTo>
                <a:lnTo>
                  <a:pt x="899" y="678"/>
                </a:lnTo>
                <a:lnTo>
                  <a:pt x="889" y="678"/>
                </a:lnTo>
                <a:lnTo>
                  <a:pt x="889" y="684"/>
                </a:lnTo>
                <a:lnTo>
                  <a:pt x="884" y="694"/>
                </a:lnTo>
                <a:lnTo>
                  <a:pt x="863" y="709"/>
                </a:lnTo>
                <a:lnTo>
                  <a:pt x="848" y="720"/>
                </a:lnTo>
                <a:lnTo>
                  <a:pt x="853" y="714"/>
                </a:lnTo>
                <a:lnTo>
                  <a:pt x="843" y="720"/>
                </a:lnTo>
                <a:lnTo>
                  <a:pt x="832" y="720"/>
                </a:lnTo>
                <a:lnTo>
                  <a:pt x="827" y="730"/>
                </a:lnTo>
                <a:lnTo>
                  <a:pt x="848" y="720"/>
                </a:lnTo>
                <a:lnTo>
                  <a:pt x="807" y="740"/>
                </a:lnTo>
                <a:lnTo>
                  <a:pt x="827" y="730"/>
                </a:lnTo>
                <a:lnTo>
                  <a:pt x="827" y="725"/>
                </a:lnTo>
                <a:lnTo>
                  <a:pt x="807" y="730"/>
                </a:lnTo>
                <a:lnTo>
                  <a:pt x="812" y="730"/>
                </a:lnTo>
                <a:lnTo>
                  <a:pt x="807" y="725"/>
                </a:lnTo>
                <a:lnTo>
                  <a:pt x="812" y="714"/>
                </a:lnTo>
                <a:lnTo>
                  <a:pt x="807" y="720"/>
                </a:lnTo>
                <a:lnTo>
                  <a:pt x="802" y="725"/>
                </a:lnTo>
                <a:lnTo>
                  <a:pt x="802" y="720"/>
                </a:lnTo>
                <a:lnTo>
                  <a:pt x="802" y="725"/>
                </a:lnTo>
                <a:lnTo>
                  <a:pt x="796" y="730"/>
                </a:lnTo>
                <a:lnTo>
                  <a:pt x="796" y="725"/>
                </a:lnTo>
                <a:lnTo>
                  <a:pt x="796" y="720"/>
                </a:lnTo>
                <a:lnTo>
                  <a:pt x="791" y="720"/>
                </a:lnTo>
                <a:lnTo>
                  <a:pt x="791" y="714"/>
                </a:lnTo>
                <a:lnTo>
                  <a:pt x="791" y="720"/>
                </a:lnTo>
                <a:lnTo>
                  <a:pt x="791" y="725"/>
                </a:lnTo>
                <a:lnTo>
                  <a:pt x="796" y="730"/>
                </a:lnTo>
                <a:lnTo>
                  <a:pt x="786" y="735"/>
                </a:lnTo>
                <a:lnTo>
                  <a:pt x="791" y="730"/>
                </a:lnTo>
                <a:lnTo>
                  <a:pt x="791" y="725"/>
                </a:lnTo>
                <a:lnTo>
                  <a:pt x="786" y="730"/>
                </a:lnTo>
                <a:lnTo>
                  <a:pt x="786" y="725"/>
                </a:lnTo>
                <a:lnTo>
                  <a:pt x="781" y="725"/>
                </a:lnTo>
                <a:lnTo>
                  <a:pt x="781" y="720"/>
                </a:lnTo>
                <a:lnTo>
                  <a:pt x="781" y="709"/>
                </a:lnTo>
                <a:lnTo>
                  <a:pt x="781" y="720"/>
                </a:lnTo>
                <a:lnTo>
                  <a:pt x="776" y="720"/>
                </a:lnTo>
                <a:lnTo>
                  <a:pt x="776" y="725"/>
                </a:lnTo>
                <a:lnTo>
                  <a:pt x="776" y="730"/>
                </a:lnTo>
                <a:lnTo>
                  <a:pt x="776" y="735"/>
                </a:lnTo>
                <a:lnTo>
                  <a:pt x="781" y="730"/>
                </a:lnTo>
                <a:lnTo>
                  <a:pt x="786" y="740"/>
                </a:lnTo>
                <a:lnTo>
                  <a:pt x="781" y="740"/>
                </a:lnTo>
                <a:lnTo>
                  <a:pt x="786" y="740"/>
                </a:lnTo>
                <a:lnTo>
                  <a:pt x="796" y="745"/>
                </a:lnTo>
                <a:lnTo>
                  <a:pt x="776" y="756"/>
                </a:lnTo>
                <a:lnTo>
                  <a:pt x="771" y="750"/>
                </a:lnTo>
                <a:lnTo>
                  <a:pt x="771" y="745"/>
                </a:lnTo>
                <a:lnTo>
                  <a:pt x="766" y="745"/>
                </a:lnTo>
                <a:lnTo>
                  <a:pt x="766" y="740"/>
                </a:lnTo>
                <a:lnTo>
                  <a:pt x="760" y="745"/>
                </a:lnTo>
                <a:lnTo>
                  <a:pt x="766" y="745"/>
                </a:lnTo>
                <a:lnTo>
                  <a:pt x="766" y="750"/>
                </a:lnTo>
                <a:lnTo>
                  <a:pt x="760" y="745"/>
                </a:lnTo>
                <a:lnTo>
                  <a:pt x="766" y="750"/>
                </a:lnTo>
                <a:lnTo>
                  <a:pt x="766" y="756"/>
                </a:lnTo>
                <a:lnTo>
                  <a:pt x="766" y="761"/>
                </a:lnTo>
                <a:lnTo>
                  <a:pt x="760" y="766"/>
                </a:lnTo>
                <a:lnTo>
                  <a:pt x="750" y="771"/>
                </a:lnTo>
                <a:lnTo>
                  <a:pt x="755" y="761"/>
                </a:lnTo>
                <a:lnTo>
                  <a:pt x="750" y="766"/>
                </a:lnTo>
                <a:lnTo>
                  <a:pt x="750" y="771"/>
                </a:lnTo>
                <a:lnTo>
                  <a:pt x="745" y="771"/>
                </a:lnTo>
                <a:lnTo>
                  <a:pt x="745" y="766"/>
                </a:lnTo>
                <a:lnTo>
                  <a:pt x="735" y="771"/>
                </a:lnTo>
                <a:lnTo>
                  <a:pt x="735" y="766"/>
                </a:lnTo>
                <a:lnTo>
                  <a:pt x="735" y="771"/>
                </a:lnTo>
                <a:lnTo>
                  <a:pt x="730" y="776"/>
                </a:lnTo>
                <a:lnTo>
                  <a:pt x="724" y="781"/>
                </a:lnTo>
                <a:lnTo>
                  <a:pt x="730" y="781"/>
                </a:lnTo>
                <a:lnTo>
                  <a:pt x="740" y="776"/>
                </a:lnTo>
                <a:lnTo>
                  <a:pt x="745" y="771"/>
                </a:lnTo>
                <a:lnTo>
                  <a:pt x="745" y="781"/>
                </a:lnTo>
                <a:lnTo>
                  <a:pt x="740" y="792"/>
                </a:lnTo>
                <a:lnTo>
                  <a:pt x="735" y="797"/>
                </a:lnTo>
                <a:lnTo>
                  <a:pt x="730" y="797"/>
                </a:lnTo>
                <a:lnTo>
                  <a:pt x="724" y="792"/>
                </a:lnTo>
                <a:lnTo>
                  <a:pt x="719" y="797"/>
                </a:lnTo>
                <a:lnTo>
                  <a:pt x="719" y="792"/>
                </a:lnTo>
                <a:lnTo>
                  <a:pt x="709" y="797"/>
                </a:lnTo>
                <a:lnTo>
                  <a:pt x="709" y="792"/>
                </a:lnTo>
                <a:lnTo>
                  <a:pt x="709" y="797"/>
                </a:lnTo>
                <a:lnTo>
                  <a:pt x="719" y="797"/>
                </a:lnTo>
                <a:lnTo>
                  <a:pt x="714" y="802"/>
                </a:lnTo>
                <a:lnTo>
                  <a:pt x="724" y="807"/>
                </a:lnTo>
                <a:lnTo>
                  <a:pt x="719" y="807"/>
                </a:lnTo>
                <a:lnTo>
                  <a:pt x="724" y="807"/>
                </a:lnTo>
                <a:lnTo>
                  <a:pt x="719" y="812"/>
                </a:lnTo>
                <a:lnTo>
                  <a:pt x="714" y="812"/>
                </a:lnTo>
                <a:lnTo>
                  <a:pt x="719" y="812"/>
                </a:lnTo>
                <a:lnTo>
                  <a:pt x="724" y="807"/>
                </a:lnTo>
                <a:lnTo>
                  <a:pt x="730" y="812"/>
                </a:lnTo>
                <a:lnTo>
                  <a:pt x="719" y="822"/>
                </a:lnTo>
                <a:lnTo>
                  <a:pt x="714" y="843"/>
                </a:lnTo>
                <a:lnTo>
                  <a:pt x="709" y="843"/>
                </a:lnTo>
                <a:lnTo>
                  <a:pt x="709" y="833"/>
                </a:lnTo>
                <a:lnTo>
                  <a:pt x="709" y="838"/>
                </a:lnTo>
                <a:lnTo>
                  <a:pt x="699" y="843"/>
                </a:lnTo>
                <a:lnTo>
                  <a:pt x="688" y="833"/>
                </a:lnTo>
                <a:lnTo>
                  <a:pt x="694" y="843"/>
                </a:lnTo>
                <a:lnTo>
                  <a:pt x="688" y="843"/>
                </a:lnTo>
                <a:lnTo>
                  <a:pt x="704" y="848"/>
                </a:lnTo>
                <a:lnTo>
                  <a:pt x="714" y="848"/>
                </a:lnTo>
                <a:lnTo>
                  <a:pt x="709" y="864"/>
                </a:lnTo>
                <a:lnTo>
                  <a:pt x="709" y="869"/>
                </a:lnTo>
                <a:lnTo>
                  <a:pt x="704" y="874"/>
                </a:lnTo>
                <a:lnTo>
                  <a:pt x="704" y="884"/>
                </a:lnTo>
                <a:lnTo>
                  <a:pt x="709" y="889"/>
                </a:lnTo>
                <a:lnTo>
                  <a:pt x="714" y="905"/>
                </a:lnTo>
                <a:lnTo>
                  <a:pt x="714" y="910"/>
                </a:lnTo>
                <a:lnTo>
                  <a:pt x="709" y="915"/>
                </a:lnTo>
                <a:lnTo>
                  <a:pt x="714" y="925"/>
                </a:lnTo>
                <a:lnTo>
                  <a:pt x="719" y="925"/>
                </a:lnTo>
                <a:lnTo>
                  <a:pt x="719" y="941"/>
                </a:lnTo>
                <a:lnTo>
                  <a:pt x="730" y="951"/>
                </a:lnTo>
                <a:lnTo>
                  <a:pt x="724" y="956"/>
                </a:lnTo>
                <a:lnTo>
                  <a:pt x="730" y="956"/>
                </a:lnTo>
                <a:lnTo>
                  <a:pt x="735" y="961"/>
                </a:lnTo>
                <a:lnTo>
                  <a:pt x="724" y="961"/>
                </a:lnTo>
                <a:lnTo>
                  <a:pt x="719" y="961"/>
                </a:lnTo>
                <a:lnTo>
                  <a:pt x="719" y="971"/>
                </a:lnTo>
                <a:lnTo>
                  <a:pt x="714" y="971"/>
                </a:lnTo>
                <a:lnTo>
                  <a:pt x="704" y="961"/>
                </a:lnTo>
                <a:lnTo>
                  <a:pt x="699" y="961"/>
                </a:lnTo>
                <a:lnTo>
                  <a:pt x="699" y="956"/>
                </a:lnTo>
                <a:lnTo>
                  <a:pt x="678" y="951"/>
                </a:lnTo>
                <a:lnTo>
                  <a:pt x="668" y="951"/>
                </a:lnTo>
                <a:lnTo>
                  <a:pt x="663" y="951"/>
                </a:lnTo>
                <a:lnTo>
                  <a:pt x="652" y="951"/>
                </a:lnTo>
                <a:lnTo>
                  <a:pt x="647" y="946"/>
                </a:lnTo>
                <a:lnTo>
                  <a:pt x="642" y="946"/>
                </a:lnTo>
                <a:lnTo>
                  <a:pt x="642" y="941"/>
                </a:lnTo>
                <a:lnTo>
                  <a:pt x="637" y="935"/>
                </a:lnTo>
                <a:lnTo>
                  <a:pt x="632" y="941"/>
                </a:lnTo>
                <a:lnTo>
                  <a:pt x="622" y="935"/>
                </a:lnTo>
                <a:lnTo>
                  <a:pt x="616" y="935"/>
                </a:lnTo>
                <a:lnTo>
                  <a:pt x="606" y="925"/>
                </a:lnTo>
                <a:lnTo>
                  <a:pt x="601" y="925"/>
                </a:lnTo>
                <a:lnTo>
                  <a:pt x="596" y="920"/>
                </a:lnTo>
                <a:lnTo>
                  <a:pt x="586" y="920"/>
                </a:lnTo>
                <a:lnTo>
                  <a:pt x="586" y="915"/>
                </a:lnTo>
                <a:lnTo>
                  <a:pt x="581" y="910"/>
                </a:lnTo>
                <a:lnTo>
                  <a:pt x="581" y="905"/>
                </a:lnTo>
                <a:lnTo>
                  <a:pt x="570" y="884"/>
                </a:lnTo>
                <a:lnTo>
                  <a:pt x="560" y="874"/>
                </a:lnTo>
                <a:lnTo>
                  <a:pt x="560" y="869"/>
                </a:lnTo>
                <a:lnTo>
                  <a:pt x="555" y="869"/>
                </a:lnTo>
                <a:lnTo>
                  <a:pt x="560" y="853"/>
                </a:lnTo>
                <a:lnTo>
                  <a:pt x="555" y="848"/>
                </a:lnTo>
                <a:lnTo>
                  <a:pt x="550" y="843"/>
                </a:lnTo>
                <a:lnTo>
                  <a:pt x="555" y="828"/>
                </a:lnTo>
                <a:lnTo>
                  <a:pt x="550" y="828"/>
                </a:lnTo>
                <a:lnTo>
                  <a:pt x="550" y="817"/>
                </a:lnTo>
                <a:lnTo>
                  <a:pt x="539" y="812"/>
                </a:lnTo>
                <a:lnTo>
                  <a:pt x="529" y="802"/>
                </a:lnTo>
                <a:lnTo>
                  <a:pt x="524" y="802"/>
                </a:lnTo>
                <a:lnTo>
                  <a:pt x="519" y="781"/>
                </a:lnTo>
                <a:lnTo>
                  <a:pt x="514" y="781"/>
                </a:lnTo>
                <a:lnTo>
                  <a:pt x="509" y="771"/>
                </a:lnTo>
                <a:lnTo>
                  <a:pt x="498" y="766"/>
                </a:lnTo>
                <a:lnTo>
                  <a:pt x="498" y="761"/>
                </a:lnTo>
                <a:lnTo>
                  <a:pt x="493" y="756"/>
                </a:lnTo>
                <a:lnTo>
                  <a:pt x="488" y="745"/>
                </a:lnTo>
                <a:lnTo>
                  <a:pt x="488" y="740"/>
                </a:lnTo>
                <a:lnTo>
                  <a:pt x="483" y="735"/>
                </a:lnTo>
                <a:lnTo>
                  <a:pt x="483" y="730"/>
                </a:lnTo>
                <a:lnTo>
                  <a:pt x="478" y="725"/>
                </a:lnTo>
                <a:lnTo>
                  <a:pt x="467" y="704"/>
                </a:lnTo>
                <a:lnTo>
                  <a:pt x="462" y="699"/>
                </a:lnTo>
                <a:lnTo>
                  <a:pt x="462" y="689"/>
                </a:lnTo>
                <a:lnTo>
                  <a:pt x="457" y="678"/>
                </a:lnTo>
                <a:lnTo>
                  <a:pt x="452" y="673"/>
                </a:lnTo>
                <a:lnTo>
                  <a:pt x="437" y="663"/>
                </a:lnTo>
                <a:lnTo>
                  <a:pt x="431" y="653"/>
                </a:lnTo>
                <a:lnTo>
                  <a:pt x="416" y="648"/>
                </a:lnTo>
                <a:lnTo>
                  <a:pt x="416" y="637"/>
                </a:lnTo>
                <a:lnTo>
                  <a:pt x="411" y="642"/>
                </a:lnTo>
                <a:lnTo>
                  <a:pt x="416" y="637"/>
                </a:lnTo>
                <a:lnTo>
                  <a:pt x="411" y="637"/>
                </a:lnTo>
                <a:lnTo>
                  <a:pt x="406" y="627"/>
                </a:lnTo>
                <a:lnTo>
                  <a:pt x="401" y="627"/>
                </a:lnTo>
                <a:lnTo>
                  <a:pt x="401" y="622"/>
                </a:lnTo>
                <a:lnTo>
                  <a:pt x="395" y="627"/>
                </a:lnTo>
                <a:lnTo>
                  <a:pt x="395" y="622"/>
                </a:lnTo>
                <a:lnTo>
                  <a:pt x="390" y="627"/>
                </a:lnTo>
                <a:lnTo>
                  <a:pt x="385" y="627"/>
                </a:lnTo>
                <a:lnTo>
                  <a:pt x="380" y="622"/>
                </a:lnTo>
                <a:lnTo>
                  <a:pt x="375" y="627"/>
                </a:lnTo>
                <a:lnTo>
                  <a:pt x="375" y="622"/>
                </a:lnTo>
                <a:lnTo>
                  <a:pt x="365" y="622"/>
                </a:lnTo>
                <a:lnTo>
                  <a:pt x="359" y="622"/>
                </a:lnTo>
                <a:lnTo>
                  <a:pt x="354" y="622"/>
                </a:lnTo>
                <a:lnTo>
                  <a:pt x="334" y="617"/>
                </a:lnTo>
                <a:lnTo>
                  <a:pt x="329" y="617"/>
                </a:lnTo>
                <a:lnTo>
                  <a:pt x="329" y="627"/>
                </a:lnTo>
                <a:lnTo>
                  <a:pt x="318" y="622"/>
                </a:lnTo>
                <a:lnTo>
                  <a:pt x="318" y="627"/>
                </a:lnTo>
                <a:lnTo>
                  <a:pt x="313" y="627"/>
                </a:lnTo>
                <a:lnTo>
                  <a:pt x="308" y="627"/>
                </a:lnTo>
                <a:lnTo>
                  <a:pt x="298" y="648"/>
                </a:lnTo>
                <a:lnTo>
                  <a:pt x="298" y="658"/>
                </a:lnTo>
                <a:lnTo>
                  <a:pt x="293" y="663"/>
                </a:lnTo>
                <a:lnTo>
                  <a:pt x="287" y="668"/>
                </a:lnTo>
                <a:lnTo>
                  <a:pt x="293" y="673"/>
                </a:lnTo>
                <a:lnTo>
                  <a:pt x="282" y="678"/>
                </a:lnTo>
                <a:lnTo>
                  <a:pt x="272" y="694"/>
                </a:lnTo>
                <a:lnTo>
                  <a:pt x="262" y="694"/>
                </a:lnTo>
                <a:lnTo>
                  <a:pt x="257" y="689"/>
                </a:lnTo>
                <a:lnTo>
                  <a:pt x="251" y="689"/>
                </a:lnTo>
                <a:lnTo>
                  <a:pt x="246" y="689"/>
                </a:lnTo>
                <a:lnTo>
                  <a:pt x="241" y="684"/>
                </a:lnTo>
                <a:lnTo>
                  <a:pt x="226" y="678"/>
                </a:lnTo>
                <a:lnTo>
                  <a:pt x="226" y="673"/>
                </a:lnTo>
                <a:lnTo>
                  <a:pt x="221" y="673"/>
                </a:lnTo>
                <a:lnTo>
                  <a:pt x="221" y="668"/>
                </a:lnTo>
                <a:lnTo>
                  <a:pt x="200" y="663"/>
                </a:lnTo>
                <a:lnTo>
                  <a:pt x="190" y="658"/>
                </a:lnTo>
                <a:lnTo>
                  <a:pt x="190" y="653"/>
                </a:lnTo>
                <a:lnTo>
                  <a:pt x="174" y="648"/>
                </a:lnTo>
                <a:lnTo>
                  <a:pt x="164" y="632"/>
                </a:lnTo>
                <a:lnTo>
                  <a:pt x="159" y="622"/>
                </a:lnTo>
                <a:lnTo>
                  <a:pt x="154" y="612"/>
                </a:lnTo>
                <a:lnTo>
                  <a:pt x="149" y="601"/>
                </a:lnTo>
                <a:lnTo>
                  <a:pt x="154" y="591"/>
                </a:lnTo>
                <a:lnTo>
                  <a:pt x="149" y="586"/>
                </a:lnTo>
                <a:lnTo>
                  <a:pt x="144" y="576"/>
                </a:lnTo>
                <a:lnTo>
                  <a:pt x="144" y="570"/>
                </a:lnTo>
                <a:lnTo>
                  <a:pt x="138" y="570"/>
                </a:lnTo>
                <a:lnTo>
                  <a:pt x="133" y="555"/>
                </a:lnTo>
                <a:lnTo>
                  <a:pt x="128" y="545"/>
                </a:lnTo>
                <a:lnTo>
                  <a:pt x="123" y="545"/>
                </a:lnTo>
                <a:lnTo>
                  <a:pt x="113" y="529"/>
                </a:lnTo>
                <a:lnTo>
                  <a:pt x="108" y="534"/>
                </a:lnTo>
                <a:lnTo>
                  <a:pt x="102" y="529"/>
                </a:lnTo>
                <a:lnTo>
                  <a:pt x="97" y="529"/>
                </a:lnTo>
                <a:lnTo>
                  <a:pt x="97" y="524"/>
                </a:lnTo>
                <a:lnTo>
                  <a:pt x="82" y="514"/>
                </a:lnTo>
                <a:lnTo>
                  <a:pt x="82" y="509"/>
                </a:lnTo>
                <a:lnTo>
                  <a:pt x="66" y="498"/>
                </a:lnTo>
                <a:lnTo>
                  <a:pt x="51" y="478"/>
                </a:lnTo>
                <a:close/>
                <a:moveTo>
                  <a:pt x="910" y="673"/>
                </a:moveTo>
                <a:lnTo>
                  <a:pt x="920" y="663"/>
                </a:lnTo>
                <a:lnTo>
                  <a:pt x="920" y="668"/>
                </a:lnTo>
                <a:lnTo>
                  <a:pt x="894" y="684"/>
                </a:lnTo>
                <a:lnTo>
                  <a:pt x="910" y="673"/>
                </a:lnTo>
                <a:close/>
                <a:moveTo>
                  <a:pt x="796" y="750"/>
                </a:moveTo>
                <a:lnTo>
                  <a:pt x="760" y="776"/>
                </a:lnTo>
                <a:lnTo>
                  <a:pt x="760" y="766"/>
                </a:lnTo>
                <a:lnTo>
                  <a:pt x="766" y="766"/>
                </a:lnTo>
                <a:lnTo>
                  <a:pt x="786" y="756"/>
                </a:lnTo>
                <a:lnTo>
                  <a:pt x="791" y="756"/>
                </a:lnTo>
                <a:lnTo>
                  <a:pt x="791" y="750"/>
                </a:lnTo>
                <a:lnTo>
                  <a:pt x="796" y="750"/>
                </a:lnTo>
                <a:close/>
                <a:moveTo>
                  <a:pt x="750" y="776"/>
                </a:moveTo>
                <a:lnTo>
                  <a:pt x="755" y="771"/>
                </a:lnTo>
                <a:lnTo>
                  <a:pt x="760" y="771"/>
                </a:lnTo>
                <a:lnTo>
                  <a:pt x="760" y="776"/>
                </a:lnTo>
                <a:lnTo>
                  <a:pt x="745" y="797"/>
                </a:lnTo>
                <a:lnTo>
                  <a:pt x="745" y="792"/>
                </a:lnTo>
                <a:lnTo>
                  <a:pt x="750" y="781"/>
                </a:lnTo>
                <a:lnTo>
                  <a:pt x="750" y="776"/>
                </a:lnTo>
                <a:close/>
                <a:moveTo>
                  <a:pt x="719" y="843"/>
                </a:moveTo>
                <a:lnTo>
                  <a:pt x="719" y="853"/>
                </a:lnTo>
                <a:lnTo>
                  <a:pt x="719" y="843"/>
                </a:lnTo>
                <a:lnTo>
                  <a:pt x="719" y="833"/>
                </a:lnTo>
                <a:lnTo>
                  <a:pt x="730" y="817"/>
                </a:lnTo>
                <a:lnTo>
                  <a:pt x="730" y="812"/>
                </a:lnTo>
                <a:lnTo>
                  <a:pt x="730" y="817"/>
                </a:lnTo>
                <a:lnTo>
                  <a:pt x="735" y="807"/>
                </a:lnTo>
                <a:lnTo>
                  <a:pt x="740" y="797"/>
                </a:lnTo>
                <a:lnTo>
                  <a:pt x="745" y="797"/>
                </a:lnTo>
                <a:lnTo>
                  <a:pt x="730" y="817"/>
                </a:lnTo>
                <a:lnTo>
                  <a:pt x="719" y="843"/>
                </a:lnTo>
                <a:close/>
                <a:moveTo>
                  <a:pt x="724" y="905"/>
                </a:moveTo>
                <a:lnTo>
                  <a:pt x="719" y="894"/>
                </a:lnTo>
                <a:lnTo>
                  <a:pt x="719" y="884"/>
                </a:lnTo>
                <a:lnTo>
                  <a:pt x="719" y="879"/>
                </a:lnTo>
                <a:lnTo>
                  <a:pt x="714" y="858"/>
                </a:lnTo>
                <a:lnTo>
                  <a:pt x="719" y="853"/>
                </a:lnTo>
                <a:lnTo>
                  <a:pt x="719" y="864"/>
                </a:lnTo>
                <a:lnTo>
                  <a:pt x="719" y="874"/>
                </a:lnTo>
                <a:lnTo>
                  <a:pt x="719" y="889"/>
                </a:lnTo>
                <a:lnTo>
                  <a:pt x="724" y="905"/>
                </a:lnTo>
                <a:lnTo>
                  <a:pt x="730" y="920"/>
                </a:lnTo>
                <a:lnTo>
                  <a:pt x="735" y="935"/>
                </a:lnTo>
                <a:lnTo>
                  <a:pt x="735" y="951"/>
                </a:lnTo>
                <a:lnTo>
                  <a:pt x="730" y="935"/>
                </a:lnTo>
                <a:lnTo>
                  <a:pt x="730" y="925"/>
                </a:lnTo>
                <a:lnTo>
                  <a:pt x="730" y="920"/>
                </a:lnTo>
                <a:lnTo>
                  <a:pt x="724" y="915"/>
                </a:lnTo>
                <a:lnTo>
                  <a:pt x="724" y="910"/>
                </a:lnTo>
                <a:lnTo>
                  <a:pt x="724" y="905"/>
                </a:lnTo>
                <a:close/>
              </a:path>
            </a:pathLst>
          </a:custGeom>
          <a:solidFill>
            <a:srgbClr val="003366"/>
          </a:solidFill>
          <a:ln w="8001">
            <a:solidFill>
              <a:srgbClr val="000000"/>
            </a:solidFill>
            <a:prstDash val="solid"/>
            <a:round/>
            <a:headEnd/>
            <a:tailEnd/>
          </a:ln>
        </p:spPr>
        <p:txBody>
          <a:bodyPr/>
          <a:lstStyle/>
          <a:p>
            <a:endParaRPr lang="en-US"/>
          </a:p>
        </p:txBody>
      </p:sp>
      <p:sp>
        <p:nvSpPr>
          <p:cNvPr id="944159" name="Freeform 31"/>
          <p:cNvSpPr>
            <a:spLocks/>
          </p:cNvSpPr>
          <p:nvPr/>
        </p:nvSpPr>
        <p:spPr bwMode="auto">
          <a:xfrm>
            <a:off x="4684713" y="4389438"/>
            <a:ext cx="612775" cy="522287"/>
          </a:xfrm>
          <a:custGeom>
            <a:avLst/>
            <a:gdLst/>
            <a:ahLst/>
            <a:cxnLst>
              <a:cxn ang="0">
                <a:pos x="16" y="154"/>
              </a:cxn>
              <a:cxn ang="0">
                <a:pos x="10" y="41"/>
              </a:cxn>
              <a:cxn ang="0">
                <a:pos x="46" y="0"/>
              </a:cxn>
              <a:cxn ang="0">
                <a:pos x="139" y="5"/>
              </a:cxn>
              <a:cxn ang="0">
                <a:pos x="231" y="0"/>
              </a:cxn>
              <a:cxn ang="0">
                <a:pos x="298" y="5"/>
              </a:cxn>
              <a:cxn ang="0">
                <a:pos x="350" y="5"/>
              </a:cxn>
              <a:cxn ang="0">
                <a:pos x="355" y="20"/>
              </a:cxn>
              <a:cxn ang="0">
                <a:pos x="345" y="31"/>
              </a:cxn>
              <a:cxn ang="0">
                <a:pos x="334" y="41"/>
              </a:cxn>
              <a:cxn ang="0">
                <a:pos x="381" y="51"/>
              </a:cxn>
              <a:cxn ang="0">
                <a:pos x="381" y="62"/>
              </a:cxn>
              <a:cxn ang="0">
                <a:pos x="375" y="72"/>
              </a:cxn>
              <a:cxn ang="0">
                <a:pos x="365" y="82"/>
              </a:cxn>
              <a:cxn ang="0">
                <a:pos x="365" y="87"/>
              </a:cxn>
              <a:cxn ang="0">
                <a:pos x="355" y="97"/>
              </a:cxn>
              <a:cxn ang="0">
                <a:pos x="355" y="103"/>
              </a:cxn>
              <a:cxn ang="0">
                <a:pos x="350" y="108"/>
              </a:cxn>
              <a:cxn ang="0">
                <a:pos x="355" y="113"/>
              </a:cxn>
              <a:cxn ang="0">
                <a:pos x="355" y="123"/>
              </a:cxn>
              <a:cxn ang="0">
                <a:pos x="345" y="133"/>
              </a:cxn>
              <a:cxn ang="0">
                <a:pos x="334" y="144"/>
              </a:cxn>
              <a:cxn ang="0">
                <a:pos x="334" y="159"/>
              </a:cxn>
              <a:cxn ang="0">
                <a:pos x="324" y="164"/>
              </a:cxn>
              <a:cxn ang="0">
                <a:pos x="324" y="164"/>
              </a:cxn>
              <a:cxn ang="0">
                <a:pos x="324" y="175"/>
              </a:cxn>
              <a:cxn ang="0">
                <a:pos x="319" y="185"/>
              </a:cxn>
              <a:cxn ang="0">
                <a:pos x="314" y="200"/>
              </a:cxn>
              <a:cxn ang="0">
                <a:pos x="303" y="205"/>
              </a:cxn>
              <a:cxn ang="0">
                <a:pos x="293" y="221"/>
              </a:cxn>
              <a:cxn ang="0">
                <a:pos x="298" y="226"/>
              </a:cxn>
              <a:cxn ang="0">
                <a:pos x="288" y="231"/>
              </a:cxn>
              <a:cxn ang="0">
                <a:pos x="283" y="236"/>
              </a:cxn>
              <a:cxn ang="0">
                <a:pos x="278" y="236"/>
              </a:cxn>
              <a:cxn ang="0">
                <a:pos x="283" y="257"/>
              </a:cxn>
              <a:cxn ang="0">
                <a:pos x="273" y="262"/>
              </a:cxn>
              <a:cxn ang="0">
                <a:pos x="273" y="267"/>
              </a:cxn>
              <a:cxn ang="0">
                <a:pos x="267" y="277"/>
              </a:cxn>
              <a:cxn ang="0">
                <a:pos x="267" y="293"/>
              </a:cxn>
              <a:cxn ang="0">
                <a:pos x="273" y="293"/>
              </a:cxn>
              <a:cxn ang="0">
                <a:pos x="278" y="293"/>
              </a:cxn>
              <a:cxn ang="0">
                <a:pos x="273" y="303"/>
              </a:cxn>
              <a:cxn ang="0">
                <a:pos x="278" y="313"/>
              </a:cxn>
              <a:cxn ang="0">
                <a:pos x="267" y="324"/>
              </a:cxn>
              <a:cxn ang="0">
                <a:pos x="252" y="329"/>
              </a:cxn>
              <a:cxn ang="0">
                <a:pos x="129" y="329"/>
              </a:cxn>
              <a:cxn ang="0">
                <a:pos x="67" y="329"/>
              </a:cxn>
              <a:cxn ang="0">
                <a:pos x="46" y="277"/>
              </a:cxn>
              <a:cxn ang="0">
                <a:pos x="31" y="277"/>
              </a:cxn>
              <a:cxn ang="0">
                <a:pos x="21" y="283"/>
              </a:cxn>
              <a:cxn ang="0">
                <a:pos x="16" y="247"/>
              </a:cxn>
            </a:cxnLst>
            <a:rect l="0" t="0" r="r" b="b"/>
            <a:pathLst>
              <a:path w="386" h="329">
                <a:moveTo>
                  <a:pt x="16" y="221"/>
                </a:moveTo>
                <a:lnTo>
                  <a:pt x="16" y="190"/>
                </a:lnTo>
                <a:lnTo>
                  <a:pt x="16" y="169"/>
                </a:lnTo>
                <a:lnTo>
                  <a:pt x="16" y="154"/>
                </a:lnTo>
                <a:lnTo>
                  <a:pt x="16" y="108"/>
                </a:lnTo>
                <a:lnTo>
                  <a:pt x="16" y="82"/>
                </a:lnTo>
                <a:lnTo>
                  <a:pt x="10" y="72"/>
                </a:lnTo>
                <a:lnTo>
                  <a:pt x="10" y="41"/>
                </a:lnTo>
                <a:lnTo>
                  <a:pt x="5" y="36"/>
                </a:lnTo>
                <a:lnTo>
                  <a:pt x="5" y="5"/>
                </a:lnTo>
                <a:lnTo>
                  <a:pt x="0" y="5"/>
                </a:lnTo>
                <a:lnTo>
                  <a:pt x="46" y="0"/>
                </a:lnTo>
                <a:lnTo>
                  <a:pt x="62" y="5"/>
                </a:lnTo>
                <a:lnTo>
                  <a:pt x="82" y="5"/>
                </a:lnTo>
                <a:lnTo>
                  <a:pt x="103" y="0"/>
                </a:lnTo>
                <a:lnTo>
                  <a:pt x="139" y="5"/>
                </a:lnTo>
                <a:lnTo>
                  <a:pt x="144" y="5"/>
                </a:lnTo>
                <a:lnTo>
                  <a:pt x="165" y="0"/>
                </a:lnTo>
                <a:lnTo>
                  <a:pt x="195" y="0"/>
                </a:lnTo>
                <a:lnTo>
                  <a:pt x="231" y="0"/>
                </a:lnTo>
                <a:lnTo>
                  <a:pt x="247" y="0"/>
                </a:lnTo>
                <a:lnTo>
                  <a:pt x="252" y="0"/>
                </a:lnTo>
                <a:lnTo>
                  <a:pt x="273" y="5"/>
                </a:lnTo>
                <a:lnTo>
                  <a:pt x="298" y="5"/>
                </a:lnTo>
                <a:lnTo>
                  <a:pt x="314" y="0"/>
                </a:lnTo>
                <a:lnTo>
                  <a:pt x="345" y="0"/>
                </a:lnTo>
                <a:lnTo>
                  <a:pt x="350" y="0"/>
                </a:lnTo>
                <a:lnTo>
                  <a:pt x="350" y="5"/>
                </a:lnTo>
                <a:lnTo>
                  <a:pt x="350" y="10"/>
                </a:lnTo>
                <a:lnTo>
                  <a:pt x="355" y="10"/>
                </a:lnTo>
                <a:lnTo>
                  <a:pt x="355" y="15"/>
                </a:lnTo>
                <a:lnTo>
                  <a:pt x="355" y="20"/>
                </a:lnTo>
                <a:lnTo>
                  <a:pt x="355" y="26"/>
                </a:lnTo>
                <a:lnTo>
                  <a:pt x="350" y="26"/>
                </a:lnTo>
                <a:lnTo>
                  <a:pt x="350" y="31"/>
                </a:lnTo>
                <a:lnTo>
                  <a:pt x="345" y="31"/>
                </a:lnTo>
                <a:lnTo>
                  <a:pt x="345" y="36"/>
                </a:lnTo>
                <a:lnTo>
                  <a:pt x="339" y="36"/>
                </a:lnTo>
                <a:lnTo>
                  <a:pt x="339" y="41"/>
                </a:lnTo>
                <a:lnTo>
                  <a:pt x="334" y="41"/>
                </a:lnTo>
                <a:lnTo>
                  <a:pt x="329" y="51"/>
                </a:lnTo>
                <a:lnTo>
                  <a:pt x="339" y="51"/>
                </a:lnTo>
                <a:lnTo>
                  <a:pt x="365" y="51"/>
                </a:lnTo>
                <a:lnTo>
                  <a:pt x="381" y="51"/>
                </a:lnTo>
                <a:lnTo>
                  <a:pt x="386" y="56"/>
                </a:lnTo>
                <a:lnTo>
                  <a:pt x="386" y="62"/>
                </a:lnTo>
                <a:lnTo>
                  <a:pt x="381" y="56"/>
                </a:lnTo>
                <a:lnTo>
                  <a:pt x="381" y="62"/>
                </a:lnTo>
                <a:lnTo>
                  <a:pt x="386" y="67"/>
                </a:lnTo>
                <a:lnTo>
                  <a:pt x="381" y="67"/>
                </a:lnTo>
                <a:lnTo>
                  <a:pt x="375" y="67"/>
                </a:lnTo>
                <a:lnTo>
                  <a:pt x="375" y="72"/>
                </a:lnTo>
                <a:lnTo>
                  <a:pt x="370" y="72"/>
                </a:lnTo>
                <a:lnTo>
                  <a:pt x="365" y="72"/>
                </a:lnTo>
                <a:lnTo>
                  <a:pt x="365" y="77"/>
                </a:lnTo>
                <a:lnTo>
                  <a:pt x="365" y="82"/>
                </a:lnTo>
                <a:lnTo>
                  <a:pt x="370" y="82"/>
                </a:lnTo>
                <a:lnTo>
                  <a:pt x="370" y="87"/>
                </a:lnTo>
                <a:lnTo>
                  <a:pt x="370" y="82"/>
                </a:lnTo>
                <a:lnTo>
                  <a:pt x="365" y="87"/>
                </a:lnTo>
                <a:lnTo>
                  <a:pt x="365" y="92"/>
                </a:lnTo>
                <a:lnTo>
                  <a:pt x="360" y="92"/>
                </a:lnTo>
                <a:lnTo>
                  <a:pt x="355" y="92"/>
                </a:lnTo>
                <a:lnTo>
                  <a:pt x="355" y="97"/>
                </a:lnTo>
                <a:lnTo>
                  <a:pt x="360" y="103"/>
                </a:lnTo>
                <a:lnTo>
                  <a:pt x="355" y="103"/>
                </a:lnTo>
                <a:lnTo>
                  <a:pt x="355" y="108"/>
                </a:lnTo>
                <a:lnTo>
                  <a:pt x="355" y="103"/>
                </a:lnTo>
                <a:lnTo>
                  <a:pt x="355" y="97"/>
                </a:lnTo>
                <a:lnTo>
                  <a:pt x="350" y="103"/>
                </a:lnTo>
                <a:lnTo>
                  <a:pt x="345" y="103"/>
                </a:lnTo>
                <a:lnTo>
                  <a:pt x="350" y="108"/>
                </a:lnTo>
                <a:lnTo>
                  <a:pt x="350" y="103"/>
                </a:lnTo>
                <a:lnTo>
                  <a:pt x="355" y="103"/>
                </a:lnTo>
                <a:lnTo>
                  <a:pt x="355" y="108"/>
                </a:lnTo>
                <a:lnTo>
                  <a:pt x="355" y="113"/>
                </a:lnTo>
                <a:lnTo>
                  <a:pt x="350" y="113"/>
                </a:lnTo>
                <a:lnTo>
                  <a:pt x="350" y="118"/>
                </a:lnTo>
                <a:lnTo>
                  <a:pt x="355" y="118"/>
                </a:lnTo>
                <a:lnTo>
                  <a:pt x="355" y="123"/>
                </a:lnTo>
                <a:lnTo>
                  <a:pt x="355" y="128"/>
                </a:lnTo>
                <a:lnTo>
                  <a:pt x="355" y="133"/>
                </a:lnTo>
                <a:lnTo>
                  <a:pt x="350" y="133"/>
                </a:lnTo>
                <a:lnTo>
                  <a:pt x="345" y="133"/>
                </a:lnTo>
                <a:lnTo>
                  <a:pt x="350" y="139"/>
                </a:lnTo>
                <a:lnTo>
                  <a:pt x="345" y="139"/>
                </a:lnTo>
                <a:lnTo>
                  <a:pt x="339" y="139"/>
                </a:lnTo>
                <a:lnTo>
                  <a:pt x="334" y="144"/>
                </a:lnTo>
                <a:lnTo>
                  <a:pt x="339" y="149"/>
                </a:lnTo>
                <a:lnTo>
                  <a:pt x="339" y="154"/>
                </a:lnTo>
                <a:lnTo>
                  <a:pt x="339" y="159"/>
                </a:lnTo>
                <a:lnTo>
                  <a:pt x="334" y="159"/>
                </a:lnTo>
                <a:lnTo>
                  <a:pt x="329" y="159"/>
                </a:lnTo>
                <a:lnTo>
                  <a:pt x="324" y="154"/>
                </a:lnTo>
                <a:lnTo>
                  <a:pt x="324" y="159"/>
                </a:lnTo>
                <a:lnTo>
                  <a:pt x="324" y="164"/>
                </a:lnTo>
                <a:lnTo>
                  <a:pt x="324" y="169"/>
                </a:lnTo>
                <a:lnTo>
                  <a:pt x="319" y="169"/>
                </a:lnTo>
                <a:lnTo>
                  <a:pt x="324" y="169"/>
                </a:lnTo>
                <a:lnTo>
                  <a:pt x="324" y="164"/>
                </a:lnTo>
                <a:lnTo>
                  <a:pt x="319" y="164"/>
                </a:lnTo>
                <a:lnTo>
                  <a:pt x="319" y="169"/>
                </a:lnTo>
                <a:lnTo>
                  <a:pt x="319" y="175"/>
                </a:lnTo>
                <a:lnTo>
                  <a:pt x="324" y="175"/>
                </a:lnTo>
                <a:lnTo>
                  <a:pt x="319" y="180"/>
                </a:lnTo>
                <a:lnTo>
                  <a:pt x="319" y="175"/>
                </a:lnTo>
                <a:lnTo>
                  <a:pt x="314" y="180"/>
                </a:lnTo>
                <a:lnTo>
                  <a:pt x="319" y="185"/>
                </a:lnTo>
                <a:lnTo>
                  <a:pt x="319" y="190"/>
                </a:lnTo>
                <a:lnTo>
                  <a:pt x="314" y="190"/>
                </a:lnTo>
                <a:lnTo>
                  <a:pt x="314" y="195"/>
                </a:lnTo>
                <a:lnTo>
                  <a:pt x="314" y="200"/>
                </a:lnTo>
                <a:lnTo>
                  <a:pt x="309" y="205"/>
                </a:lnTo>
                <a:lnTo>
                  <a:pt x="309" y="211"/>
                </a:lnTo>
                <a:lnTo>
                  <a:pt x="309" y="205"/>
                </a:lnTo>
                <a:lnTo>
                  <a:pt x="303" y="205"/>
                </a:lnTo>
                <a:lnTo>
                  <a:pt x="303" y="211"/>
                </a:lnTo>
                <a:lnTo>
                  <a:pt x="298" y="211"/>
                </a:lnTo>
                <a:lnTo>
                  <a:pt x="298" y="216"/>
                </a:lnTo>
                <a:lnTo>
                  <a:pt x="293" y="221"/>
                </a:lnTo>
                <a:lnTo>
                  <a:pt x="288" y="216"/>
                </a:lnTo>
                <a:lnTo>
                  <a:pt x="288" y="221"/>
                </a:lnTo>
                <a:lnTo>
                  <a:pt x="298" y="221"/>
                </a:lnTo>
                <a:lnTo>
                  <a:pt x="298" y="226"/>
                </a:lnTo>
                <a:lnTo>
                  <a:pt x="293" y="226"/>
                </a:lnTo>
                <a:lnTo>
                  <a:pt x="288" y="221"/>
                </a:lnTo>
                <a:lnTo>
                  <a:pt x="288" y="226"/>
                </a:lnTo>
                <a:lnTo>
                  <a:pt x="288" y="231"/>
                </a:lnTo>
                <a:lnTo>
                  <a:pt x="293" y="231"/>
                </a:lnTo>
                <a:lnTo>
                  <a:pt x="293" y="236"/>
                </a:lnTo>
                <a:lnTo>
                  <a:pt x="288" y="236"/>
                </a:lnTo>
                <a:lnTo>
                  <a:pt x="283" y="236"/>
                </a:lnTo>
                <a:lnTo>
                  <a:pt x="283" y="241"/>
                </a:lnTo>
                <a:lnTo>
                  <a:pt x="288" y="241"/>
                </a:lnTo>
                <a:lnTo>
                  <a:pt x="283" y="241"/>
                </a:lnTo>
                <a:lnTo>
                  <a:pt x="278" y="236"/>
                </a:lnTo>
                <a:lnTo>
                  <a:pt x="278" y="241"/>
                </a:lnTo>
                <a:lnTo>
                  <a:pt x="283" y="247"/>
                </a:lnTo>
                <a:lnTo>
                  <a:pt x="278" y="252"/>
                </a:lnTo>
                <a:lnTo>
                  <a:pt x="283" y="257"/>
                </a:lnTo>
                <a:lnTo>
                  <a:pt x="283" y="262"/>
                </a:lnTo>
                <a:lnTo>
                  <a:pt x="278" y="262"/>
                </a:lnTo>
                <a:lnTo>
                  <a:pt x="278" y="257"/>
                </a:lnTo>
                <a:lnTo>
                  <a:pt x="273" y="262"/>
                </a:lnTo>
                <a:lnTo>
                  <a:pt x="273" y="267"/>
                </a:lnTo>
                <a:lnTo>
                  <a:pt x="278" y="267"/>
                </a:lnTo>
                <a:lnTo>
                  <a:pt x="278" y="272"/>
                </a:lnTo>
                <a:lnTo>
                  <a:pt x="273" y="267"/>
                </a:lnTo>
                <a:lnTo>
                  <a:pt x="267" y="267"/>
                </a:lnTo>
                <a:lnTo>
                  <a:pt x="267" y="272"/>
                </a:lnTo>
                <a:lnTo>
                  <a:pt x="273" y="272"/>
                </a:lnTo>
                <a:lnTo>
                  <a:pt x="267" y="277"/>
                </a:lnTo>
                <a:lnTo>
                  <a:pt x="267" y="283"/>
                </a:lnTo>
                <a:lnTo>
                  <a:pt x="267" y="288"/>
                </a:lnTo>
                <a:lnTo>
                  <a:pt x="262" y="293"/>
                </a:lnTo>
                <a:lnTo>
                  <a:pt x="267" y="293"/>
                </a:lnTo>
                <a:lnTo>
                  <a:pt x="267" y="288"/>
                </a:lnTo>
                <a:lnTo>
                  <a:pt x="273" y="283"/>
                </a:lnTo>
                <a:lnTo>
                  <a:pt x="273" y="288"/>
                </a:lnTo>
                <a:lnTo>
                  <a:pt x="273" y="293"/>
                </a:lnTo>
                <a:lnTo>
                  <a:pt x="267" y="293"/>
                </a:lnTo>
                <a:lnTo>
                  <a:pt x="267" y="298"/>
                </a:lnTo>
                <a:lnTo>
                  <a:pt x="273" y="298"/>
                </a:lnTo>
                <a:lnTo>
                  <a:pt x="278" y="293"/>
                </a:lnTo>
                <a:lnTo>
                  <a:pt x="278" y="288"/>
                </a:lnTo>
                <a:lnTo>
                  <a:pt x="278" y="293"/>
                </a:lnTo>
                <a:lnTo>
                  <a:pt x="273" y="298"/>
                </a:lnTo>
                <a:lnTo>
                  <a:pt x="273" y="303"/>
                </a:lnTo>
                <a:lnTo>
                  <a:pt x="273" y="308"/>
                </a:lnTo>
                <a:lnTo>
                  <a:pt x="278" y="303"/>
                </a:lnTo>
                <a:lnTo>
                  <a:pt x="278" y="308"/>
                </a:lnTo>
                <a:lnTo>
                  <a:pt x="278" y="313"/>
                </a:lnTo>
                <a:lnTo>
                  <a:pt x="278" y="319"/>
                </a:lnTo>
                <a:lnTo>
                  <a:pt x="273" y="319"/>
                </a:lnTo>
                <a:lnTo>
                  <a:pt x="267" y="319"/>
                </a:lnTo>
                <a:lnTo>
                  <a:pt x="267" y="324"/>
                </a:lnTo>
                <a:lnTo>
                  <a:pt x="273" y="324"/>
                </a:lnTo>
                <a:lnTo>
                  <a:pt x="273" y="329"/>
                </a:lnTo>
                <a:lnTo>
                  <a:pt x="262" y="329"/>
                </a:lnTo>
                <a:lnTo>
                  <a:pt x="252" y="329"/>
                </a:lnTo>
                <a:lnTo>
                  <a:pt x="247" y="329"/>
                </a:lnTo>
                <a:lnTo>
                  <a:pt x="201" y="329"/>
                </a:lnTo>
                <a:lnTo>
                  <a:pt x="149" y="329"/>
                </a:lnTo>
                <a:lnTo>
                  <a:pt x="129" y="329"/>
                </a:lnTo>
                <a:lnTo>
                  <a:pt x="108" y="329"/>
                </a:lnTo>
                <a:lnTo>
                  <a:pt x="93" y="329"/>
                </a:lnTo>
                <a:lnTo>
                  <a:pt x="88" y="329"/>
                </a:lnTo>
                <a:lnTo>
                  <a:pt x="67" y="329"/>
                </a:lnTo>
                <a:lnTo>
                  <a:pt x="46" y="329"/>
                </a:lnTo>
                <a:lnTo>
                  <a:pt x="46" y="308"/>
                </a:lnTo>
                <a:lnTo>
                  <a:pt x="46" y="283"/>
                </a:lnTo>
                <a:lnTo>
                  <a:pt x="46" y="277"/>
                </a:lnTo>
                <a:lnTo>
                  <a:pt x="41" y="277"/>
                </a:lnTo>
                <a:lnTo>
                  <a:pt x="36" y="277"/>
                </a:lnTo>
                <a:lnTo>
                  <a:pt x="36" y="283"/>
                </a:lnTo>
                <a:lnTo>
                  <a:pt x="31" y="277"/>
                </a:lnTo>
                <a:lnTo>
                  <a:pt x="26" y="277"/>
                </a:lnTo>
                <a:lnTo>
                  <a:pt x="26" y="283"/>
                </a:lnTo>
                <a:lnTo>
                  <a:pt x="26" y="277"/>
                </a:lnTo>
                <a:lnTo>
                  <a:pt x="21" y="283"/>
                </a:lnTo>
                <a:lnTo>
                  <a:pt x="21" y="277"/>
                </a:lnTo>
                <a:lnTo>
                  <a:pt x="16" y="277"/>
                </a:lnTo>
                <a:lnTo>
                  <a:pt x="16" y="272"/>
                </a:lnTo>
                <a:lnTo>
                  <a:pt x="16" y="247"/>
                </a:lnTo>
                <a:lnTo>
                  <a:pt x="16" y="221"/>
                </a:lnTo>
                <a:close/>
              </a:path>
            </a:pathLst>
          </a:custGeom>
          <a:solidFill>
            <a:srgbClr val="CCFFFF"/>
          </a:solidFill>
          <a:ln w="8001">
            <a:solidFill>
              <a:srgbClr val="000000"/>
            </a:solidFill>
            <a:prstDash val="solid"/>
            <a:round/>
            <a:headEnd/>
            <a:tailEnd/>
          </a:ln>
        </p:spPr>
        <p:txBody>
          <a:bodyPr/>
          <a:lstStyle/>
          <a:p>
            <a:endParaRPr lang="en-US"/>
          </a:p>
        </p:txBody>
      </p:sp>
      <p:sp>
        <p:nvSpPr>
          <p:cNvPr id="944160" name="Freeform 32">
            <a:hlinkClick r:id="rId5" action="ppaction://hlinksldjump"/>
          </p:cNvPr>
          <p:cNvSpPr>
            <a:spLocks noEditPoints="1"/>
          </p:cNvSpPr>
          <p:nvPr/>
        </p:nvSpPr>
        <p:spPr bwMode="auto">
          <a:xfrm>
            <a:off x="4756150" y="4911725"/>
            <a:ext cx="622300" cy="587375"/>
          </a:xfrm>
          <a:custGeom>
            <a:avLst/>
            <a:gdLst/>
            <a:ahLst/>
            <a:cxnLst>
              <a:cxn ang="0">
                <a:pos x="21" y="241"/>
              </a:cxn>
              <a:cxn ang="0">
                <a:pos x="31" y="221"/>
              </a:cxn>
              <a:cxn ang="0">
                <a:pos x="36" y="216"/>
              </a:cxn>
              <a:cxn ang="0">
                <a:pos x="42" y="195"/>
              </a:cxn>
              <a:cxn ang="0">
                <a:pos x="36" y="175"/>
              </a:cxn>
              <a:cxn ang="0">
                <a:pos x="31" y="159"/>
              </a:cxn>
              <a:cxn ang="0">
                <a:pos x="26" y="144"/>
              </a:cxn>
              <a:cxn ang="0">
                <a:pos x="21" y="128"/>
              </a:cxn>
              <a:cxn ang="0">
                <a:pos x="11" y="108"/>
              </a:cxn>
              <a:cxn ang="0">
                <a:pos x="0" y="62"/>
              </a:cxn>
              <a:cxn ang="0">
                <a:pos x="47" y="0"/>
              </a:cxn>
              <a:cxn ang="0">
                <a:pos x="206" y="0"/>
              </a:cxn>
              <a:cxn ang="0">
                <a:pos x="227" y="5"/>
              </a:cxn>
              <a:cxn ang="0">
                <a:pos x="232" y="31"/>
              </a:cxn>
              <a:cxn ang="0">
                <a:pos x="232" y="41"/>
              </a:cxn>
              <a:cxn ang="0">
                <a:pos x="227" y="46"/>
              </a:cxn>
              <a:cxn ang="0">
                <a:pos x="237" y="56"/>
              </a:cxn>
              <a:cxn ang="0">
                <a:pos x="237" y="72"/>
              </a:cxn>
              <a:cxn ang="0">
                <a:pos x="221" y="77"/>
              </a:cxn>
              <a:cxn ang="0">
                <a:pos x="232" y="87"/>
              </a:cxn>
              <a:cxn ang="0">
                <a:pos x="216" y="113"/>
              </a:cxn>
              <a:cxn ang="0">
                <a:pos x="216" y="118"/>
              </a:cxn>
              <a:cxn ang="0">
                <a:pos x="201" y="128"/>
              </a:cxn>
              <a:cxn ang="0">
                <a:pos x="196" y="144"/>
              </a:cxn>
              <a:cxn ang="0">
                <a:pos x="196" y="154"/>
              </a:cxn>
              <a:cxn ang="0">
                <a:pos x="191" y="175"/>
              </a:cxn>
              <a:cxn ang="0">
                <a:pos x="232" y="185"/>
              </a:cxn>
              <a:cxn ang="0">
                <a:pos x="335" y="185"/>
              </a:cxn>
              <a:cxn ang="0">
                <a:pos x="329" y="211"/>
              </a:cxn>
              <a:cxn ang="0">
                <a:pos x="324" y="216"/>
              </a:cxn>
              <a:cxn ang="0">
                <a:pos x="340" y="231"/>
              </a:cxn>
              <a:cxn ang="0">
                <a:pos x="350" y="257"/>
              </a:cxn>
              <a:cxn ang="0">
                <a:pos x="288" y="247"/>
              </a:cxn>
              <a:cxn ang="0">
                <a:pos x="324" y="262"/>
              </a:cxn>
              <a:cxn ang="0">
                <a:pos x="335" y="272"/>
              </a:cxn>
              <a:cxn ang="0">
                <a:pos x="345" y="283"/>
              </a:cxn>
              <a:cxn ang="0">
                <a:pos x="360" y="293"/>
              </a:cxn>
              <a:cxn ang="0">
                <a:pos x="345" y="303"/>
              </a:cxn>
              <a:cxn ang="0">
                <a:pos x="335" y="308"/>
              </a:cxn>
              <a:cxn ang="0">
                <a:pos x="365" y="334"/>
              </a:cxn>
              <a:cxn ang="0">
                <a:pos x="391" y="344"/>
              </a:cxn>
              <a:cxn ang="0">
                <a:pos x="381" y="360"/>
              </a:cxn>
              <a:cxn ang="0">
                <a:pos x="365" y="349"/>
              </a:cxn>
              <a:cxn ang="0">
                <a:pos x="329" y="334"/>
              </a:cxn>
              <a:cxn ang="0">
                <a:pos x="314" y="324"/>
              </a:cxn>
              <a:cxn ang="0">
                <a:pos x="309" y="329"/>
              </a:cxn>
              <a:cxn ang="0">
                <a:pos x="309" y="349"/>
              </a:cxn>
              <a:cxn ang="0">
                <a:pos x="288" y="339"/>
              </a:cxn>
              <a:cxn ang="0">
                <a:pos x="268" y="344"/>
              </a:cxn>
              <a:cxn ang="0">
                <a:pos x="247" y="349"/>
              </a:cxn>
              <a:cxn ang="0">
                <a:pos x="232" y="334"/>
              </a:cxn>
              <a:cxn ang="0">
                <a:pos x="196" y="308"/>
              </a:cxn>
              <a:cxn ang="0">
                <a:pos x="160" y="288"/>
              </a:cxn>
              <a:cxn ang="0">
                <a:pos x="113" y="313"/>
              </a:cxn>
              <a:cxn ang="0">
                <a:pos x="21" y="277"/>
              </a:cxn>
              <a:cxn ang="0">
                <a:pos x="26" y="257"/>
              </a:cxn>
              <a:cxn ang="0">
                <a:pos x="180" y="319"/>
              </a:cxn>
              <a:cxn ang="0">
                <a:pos x="221" y="339"/>
              </a:cxn>
              <a:cxn ang="0">
                <a:pos x="211" y="334"/>
              </a:cxn>
              <a:cxn ang="0">
                <a:pos x="242" y="344"/>
              </a:cxn>
              <a:cxn ang="0">
                <a:pos x="232" y="344"/>
              </a:cxn>
              <a:cxn ang="0">
                <a:pos x="242" y="344"/>
              </a:cxn>
            </a:cxnLst>
            <a:rect l="0" t="0" r="r" b="b"/>
            <a:pathLst>
              <a:path w="391" h="370">
                <a:moveTo>
                  <a:pt x="26" y="257"/>
                </a:moveTo>
                <a:lnTo>
                  <a:pt x="26" y="252"/>
                </a:lnTo>
                <a:lnTo>
                  <a:pt x="26" y="247"/>
                </a:lnTo>
                <a:lnTo>
                  <a:pt x="21" y="247"/>
                </a:lnTo>
                <a:lnTo>
                  <a:pt x="26" y="241"/>
                </a:lnTo>
                <a:lnTo>
                  <a:pt x="21" y="241"/>
                </a:lnTo>
                <a:lnTo>
                  <a:pt x="26" y="241"/>
                </a:lnTo>
                <a:lnTo>
                  <a:pt x="26" y="236"/>
                </a:lnTo>
                <a:lnTo>
                  <a:pt x="26" y="231"/>
                </a:lnTo>
                <a:lnTo>
                  <a:pt x="26" y="226"/>
                </a:lnTo>
                <a:lnTo>
                  <a:pt x="26" y="221"/>
                </a:lnTo>
                <a:lnTo>
                  <a:pt x="31" y="221"/>
                </a:lnTo>
                <a:lnTo>
                  <a:pt x="26" y="221"/>
                </a:lnTo>
                <a:lnTo>
                  <a:pt x="31" y="221"/>
                </a:lnTo>
                <a:lnTo>
                  <a:pt x="26" y="221"/>
                </a:lnTo>
                <a:lnTo>
                  <a:pt x="31" y="221"/>
                </a:lnTo>
                <a:lnTo>
                  <a:pt x="31" y="216"/>
                </a:lnTo>
                <a:lnTo>
                  <a:pt x="36" y="216"/>
                </a:lnTo>
                <a:lnTo>
                  <a:pt x="36" y="211"/>
                </a:lnTo>
                <a:lnTo>
                  <a:pt x="36" y="205"/>
                </a:lnTo>
                <a:lnTo>
                  <a:pt x="42" y="200"/>
                </a:lnTo>
                <a:lnTo>
                  <a:pt x="36" y="200"/>
                </a:lnTo>
                <a:lnTo>
                  <a:pt x="36" y="195"/>
                </a:lnTo>
                <a:lnTo>
                  <a:pt x="42" y="195"/>
                </a:lnTo>
                <a:lnTo>
                  <a:pt x="42" y="190"/>
                </a:lnTo>
                <a:lnTo>
                  <a:pt x="36" y="190"/>
                </a:lnTo>
                <a:lnTo>
                  <a:pt x="36" y="185"/>
                </a:lnTo>
                <a:lnTo>
                  <a:pt x="42" y="185"/>
                </a:lnTo>
                <a:lnTo>
                  <a:pt x="42" y="180"/>
                </a:lnTo>
                <a:lnTo>
                  <a:pt x="36" y="175"/>
                </a:lnTo>
                <a:lnTo>
                  <a:pt x="42" y="175"/>
                </a:lnTo>
                <a:lnTo>
                  <a:pt x="42" y="169"/>
                </a:lnTo>
                <a:lnTo>
                  <a:pt x="36" y="169"/>
                </a:lnTo>
                <a:lnTo>
                  <a:pt x="36" y="164"/>
                </a:lnTo>
                <a:lnTo>
                  <a:pt x="36" y="159"/>
                </a:lnTo>
                <a:lnTo>
                  <a:pt x="31" y="159"/>
                </a:lnTo>
                <a:lnTo>
                  <a:pt x="31" y="154"/>
                </a:lnTo>
                <a:lnTo>
                  <a:pt x="31" y="149"/>
                </a:lnTo>
                <a:lnTo>
                  <a:pt x="26" y="149"/>
                </a:lnTo>
                <a:lnTo>
                  <a:pt x="26" y="144"/>
                </a:lnTo>
                <a:lnTo>
                  <a:pt x="21" y="144"/>
                </a:lnTo>
                <a:lnTo>
                  <a:pt x="26" y="144"/>
                </a:lnTo>
                <a:lnTo>
                  <a:pt x="26" y="139"/>
                </a:lnTo>
                <a:lnTo>
                  <a:pt x="21" y="139"/>
                </a:lnTo>
                <a:lnTo>
                  <a:pt x="21" y="134"/>
                </a:lnTo>
                <a:lnTo>
                  <a:pt x="16" y="134"/>
                </a:lnTo>
                <a:lnTo>
                  <a:pt x="16" y="128"/>
                </a:lnTo>
                <a:lnTo>
                  <a:pt x="21" y="128"/>
                </a:lnTo>
                <a:lnTo>
                  <a:pt x="21" y="123"/>
                </a:lnTo>
                <a:lnTo>
                  <a:pt x="21" y="118"/>
                </a:lnTo>
                <a:lnTo>
                  <a:pt x="16" y="118"/>
                </a:lnTo>
                <a:lnTo>
                  <a:pt x="16" y="113"/>
                </a:lnTo>
                <a:lnTo>
                  <a:pt x="16" y="108"/>
                </a:lnTo>
                <a:lnTo>
                  <a:pt x="11" y="108"/>
                </a:lnTo>
                <a:lnTo>
                  <a:pt x="11" y="103"/>
                </a:lnTo>
                <a:lnTo>
                  <a:pt x="6" y="103"/>
                </a:lnTo>
                <a:lnTo>
                  <a:pt x="6" y="98"/>
                </a:lnTo>
                <a:lnTo>
                  <a:pt x="0" y="98"/>
                </a:lnTo>
                <a:lnTo>
                  <a:pt x="0" y="77"/>
                </a:lnTo>
                <a:lnTo>
                  <a:pt x="0" y="62"/>
                </a:lnTo>
                <a:lnTo>
                  <a:pt x="0" y="31"/>
                </a:lnTo>
                <a:lnTo>
                  <a:pt x="0" y="15"/>
                </a:lnTo>
                <a:lnTo>
                  <a:pt x="0" y="0"/>
                </a:lnTo>
                <a:lnTo>
                  <a:pt x="21" y="0"/>
                </a:lnTo>
                <a:lnTo>
                  <a:pt x="42" y="0"/>
                </a:lnTo>
                <a:lnTo>
                  <a:pt x="47" y="0"/>
                </a:lnTo>
                <a:lnTo>
                  <a:pt x="62" y="0"/>
                </a:lnTo>
                <a:lnTo>
                  <a:pt x="83" y="0"/>
                </a:lnTo>
                <a:lnTo>
                  <a:pt x="103" y="0"/>
                </a:lnTo>
                <a:lnTo>
                  <a:pt x="155" y="0"/>
                </a:lnTo>
                <a:lnTo>
                  <a:pt x="201" y="0"/>
                </a:lnTo>
                <a:lnTo>
                  <a:pt x="206" y="0"/>
                </a:lnTo>
                <a:lnTo>
                  <a:pt x="216" y="0"/>
                </a:lnTo>
                <a:lnTo>
                  <a:pt x="227" y="0"/>
                </a:lnTo>
                <a:lnTo>
                  <a:pt x="227" y="5"/>
                </a:lnTo>
                <a:lnTo>
                  <a:pt x="221" y="10"/>
                </a:lnTo>
                <a:lnTo>
                  <a:pt x="227" y="10"/>
                </a:lnTo>
                <a:lnTo>
                  <a:pt x="227" y="5"/>
                </a:lnTo>
                <a:lnTo>
                  <a:pt x="232" y="5"/>
                </a:lnTo>
                <a:lnTo>
                  <a:pt x="232" y="15"/>
                </a:lnTo>
                <a:lnTo>
                  <a:pt x="227" y="15"/>
                </a:lnTo>
                <a:lnTo>
                  <a:pt x="227" y="26"/>
                </a:lnTo>
                <a:lnTo>
                  <a:pt x="232" y="26"/>
                </a:lnTo>
                <a:lnTo>
                  <a:pt x="232" y="31"/>
                </a:lnTo>
                <a:lnTo>
                  <a:pt x="227" y="36"/>
                </a:lnTo>
                <a:lnTo>
                  <a:pt x="227" y="41"/>
                </a:lnTo>
                <a:lnTo>
                  <a:pt x="232" y="41"/>
                </a:lnTo>
                <a:lnTo>
                  <a:pt x="237" y="36"/>
                </a:lnTo>
                <a:lnTo>
                  <a:pt x="237" y="41"/>
                </a:lnTo>
                <a:lnTo>
                  <a:pt x="232" y="41"/>
                </a:lnTo>
                <a:lnTo>
                  <a:pt x="232" y="46"/>
                </a:lnTo>
                <a:lnTo>
                  <a:pt x="237" y="46"/>
                </a:lnTo>
                <a:lnTo>
                  <a:pt x="237" y="51"/>
                </a:lnTo>
                <a:lnTo>
                  <a:pt x="232" y="51"/>
                </a:lnTo>
                <a:lnTo>
                  <a:pt x="232" y="46"/>
                </a:lnTo>
                <a:lnTo>
                  <a:pt x="227" y="46"/>
                </a:lnTo>
                <a:lnTo>
                  <a:pt x="227" y="51"/>
                </a:lnTo>
                <a:lnTo>
                  <a:pt x="232" y="56"/>
                </a:lnTo>
                <a:lnTo>
                  <a:pt x="237" y="56"/>
                </a:lnTo>
                <a:lnTo>
                  <a:pt x="237" y="51"/>
                </a:lnTo>
                <a:lnTo>
                  <a:pt x="242" y="56"/>
                </a:lnTo>
                <a:lnTo>
                  <a:pt x="237" y="56"/>
                </a:lnTo>
                <a:lnTo>
                  <a:pt x="237" y="62"/>
                </a:lnTo>
                <a:lnTo>
                  <a:pt x="242" y="62"/>
                </a:lnTo>
                <a:lnTo>
                  <a:pt x="247" y="62"/>
                </a:lnTo>
                <a:lnTo>
                  <a:pt x="242" y="67"/>
                </a:lnTo>
                <a:lnTo>
                  <a:pt x="237" y="67"/>
                </a:lnTo>
                <a:lnTo>
                  <a:pt x="237" y="72"/>
                </a:lnTo>
                <a:lnTo>
                  <a:pt x="237" y="77"/>
                </a:lnTo>
                <a:lnTo>
                  <a:pt x="232" y="72"/>
                </a:lnTo>
                <a:lnTo>
                  <a:pt x="227" y="77"/>
                </a:lnTo>
                <a:lnTo>
                  <a:pt x="227" y="72"/>
                </a:lnTo>
                <a:lnTo>
                  <a:pt x="227" y="77"/>
                </a:lnTo>
                <a:lnTo>
                  <a:pt x="221" y="77"/>
                </a:lnTo>
                <a:lnTo>
                  <a:pt x="227" y="82"/>
                </a:lnTo>
                <a:lnTo>
                  <a:pt x="232" y="82"/>
                </a:lnTo>
                <a:lnTo>
                  <a:pt x="232" y="77"/>
                </a:lnTo>
                <a:lnTo>
                  <a:pt x="237" y="77"/>
                </a:lnTo>
                <a:lnTo>
                  <a:pt x="237" y="82"/>
                </a:lnTo>
                <a:lnTo>
                  <a:pt x="232" y="87"/>
                </a:lnTo>
                <a:lnTo>
                  <a:pt x="227" y="87"/>
                </a:lnTo>
                <a:lnTo>
                  <a:pt x="232" y="92"/>
                </a:lnTo>
                <a:lnTo>
                  <a:pt x="227" y="98"/>
                </a:lnTo>
                <a:lnTo>
                  <a:pt x="221" y="103"/>
                </a:lnTo>
                <a:lnTo>
                  <a:pt x="216" y="108"/>
                </a:lnTo>
                <a:lnTo>
                  <a:pt x="216" y="113"/>
                </a:lnTo>
                <a:lnTo>
                  <a:pt x="216" y="108"/>
                </a:lnTo>
                <a:lnTo>
                  <a:pt x="211" y="108"/>
                </a:lnTo>
                <a:lnTo>
                  <a:pt x="211" y="113"/>
                </a:lnTo>
                <a:lnTo>
                  <a:pt x="206" y="118"/>
                </a:lnTo>
                <a:lnTo>
                  <a:pt x="211" y="118"/>
                </a:lnTo>
                <a:lnTo>
                  <a:pt x="216" y="118"/>
                </a:lnTo>
                <a:lnTo>
                  <a:pt x="211" y="118"/>
                </a:lnTo>
                <a:lnTo>
                  <a:pt x="206" y="118"/>
                </a:lnTo>
                <a:lnTo>
                  <a:pt x="211" y="118"/>
                </a:lnTo>
                <a:lnTo>
                  <a:pt x="206" y="123"/>
                </a:lnTo>
                <a:lnTo>
                  <a:pt x="206" y="128"/>
                </a:lnTo>
                <a:lnTo>
                  <a:pt x="201" y="128"/>
                </a:lnTo>
                <a:lnTo>
                  <a:pt x="196" y="128"/>
                </a:lnTo>
                <a:lnTo>
                  <a:pt x="201" y="134"/>
                </a:lnTo>
                <a:lnTo>
                  <a:pt x="206" y="134"/>
                </a:lnTo>
                <a:lnTo>
                  <a:pt x="201" y="139"/>
                </a:lnTo>
                <a:lnTo>
                  <a:pt x="196" y="139"/>
                </a:lnTo>
                <a:lnTo>
                  <a:pt x="196" y="144"/>
                </a:lnTo>
                <a:lnTo>
                  <a:pt x="201" y="149"/>
                </a:lnTo>
                <a:lnTo>
                  <a:pt x="201" y="154"/>
                </a:lnTo>
                <a:lnTo>
                  <a:pt x="196" y="149"/>
                </a:lnTo>
                <a:lnTo>
                  <a:pt x="191" y="149"/>
                </a:lnTo>
                <a:lnTo>
                  <a:pt x="196" y="149"/>
                </a:lnTo>
                <a:lnTo>
                  <a:pt x="196" y="154"/>
                </a:lnTo>
                <a:lnTo>
                  <a:pt x="196" y="159"/>
                </a:lnTo>
                <a:lnTo>
                  <a:pt x="185" y="159"/>
                </a:lnTo>
                <a:lnTo>
                  <a:pt x="185" y="164"/>
                </a:lnTo>
                <a:lnTo>
                  <a:pt x="191" y="164"/>
                </a:lnTo>
                <a:lnTo>
                  <a:pt x="191" y="169"/>
                </a:lnTo>
                <a:lnTo>
                  <a:pt x="191" y="175"/>
                </a:lnTo>
                <a:lnTo>
                  <a:pt x="191" y="180"/>
                </a:lnTo>
                <a:lnTo>
                  <a:pt x="196" y="180"/>
                </a:lnTo>
                <a:lnTo>
                  <a:pt x="191" y="185"/>
                </a:lnTo>
                <a:lnTo>
                  <a:pt x="185" y="185"/>
                </a:lnTo>
                <a:lnTo>
                  <a:pt x="221" y="185"/>
                </a:lnTo>
                <a:lnTo>
                  <a:pt x="232" y="185"/>
                </a:lnTo>
                <a:lnTo>
                  <a:pt x="252" y="185"/>
                </a:lnTo>
                <a:lnTo>
                  <a:pt x="273" y="185"/>
                </a:lnTo>
                <a:lnTo>
                  <a:pt x="288" y="185"/>
                </a:lnTo>
                <a:lnTo>
                  <a:pt x="293" y="185"/>
                </a:lnTo>
                <a:lnTo>
                  <a:pt x="329" y="185"/>
                </a:lnTo>
                <a:lnTo>
                  <a:pt x="335" y="185"/>
                </a:lnTo>
                <a:lnTo>
                  <a:pt x="335" y="190"/>
                </a:lnTo>
                <a:lnTo>
                  <a:pt x="335" y="195"/>
                </a:lnTo>
                <a:lnTo>
                  <a:pt x="335" y="200"/>
                </a:lnTo>
                <a:lnTo>
                  <a:pt x="329" y="200"/>
                </a:lnTo>
                <a:lnTo>
                  <a:pt x="329" y="205"/>
                </a:lnTo>
                <a:lnTo>
                  <a:pt x="329" y="211"/>
                </a:lnTo>
                <a:lnTo>
                  <a:pt x="324" y="211"/>
                </a:lnTo>
                <a:lnTo>
                  <a:pt x="329" y="211"/>
                </a:lnTo>
                <a:lnTo>
                  <a:pt x="324" y="211"/>
                </a:lnTo>
                <a:lnTo>
                  <a:pt x="324" y="216"/>
                </a:lnTo>
                <a:lnTo>
                  <a:pt x="329" y="216"/>
                </a:lnTo>
                <a:lnTo>
                  <a:pt x="324" y="216"/>
                </a:lnTo>
                <a:lnTo>
                  <a:pt x="329" y="216"/>
                </a:lnTo>
                <a:lnTo>
                  <a:pt x="329" y="221"/>
                </a:lnTo>
                <a:lnTo>
                  <a:pt x="329" y="226"/>
                </a:lnTo>
                <a:lnTo>
                  <a:pt x="335" y="226"/>
                </a:lnTo>
                <a:lnTo>
                  <a:pt x="335" y="231"/>
                </a:lnTo>
                <a:lnTo>
                  <a:pt x="340" y="231"/>
                </a:lnTo>
                <a:lnTo>
                  <a:pt x="340" y="236"/>
                </a:lnTo>
                <a:lnTo>
                  <a:pt x="340" y="241"/>
                </a:lnTo>
                <a:lnTo>
                  <a:pt x="340" y="247"/>
                </a:lnTo>
                <a:lnTo>
                  <a:pt x="345" y="247"/>
                </a:lnTo>
                <a:lnTo>
                  <a:pt x="345" y="252"/>
                </a:lnTo>
                <a:lnTo>
                  <a:pt x="350" y="257"/>
                </a:lnTo>
                <a:lnTo>
                  <a:pt x="335" y="262"/>
                </a:lnTo>
                <a:lnTo>
                  <a:pt x="335" y="257"/>
                </a:lnTo>
                <a:lnTo>
                  <a:pt x="319" y="252"/>
                </a:lnTo>
                <a:lnTo>
                  <a:pt x="309" y="241"/>
                </a:lnTo>
                <a:lnTo>
                  <a:pt x="293" y="241"/>
                </a:lnTo>
                <a:lnTo>
                  <a:pt x="288" y="247"/>
                </a:lnTo>
                <a:lnTo>
                  <a:pt x="283" y="257"/>
                </a:lnTo>
                <a:lnTo>
                  <a:pt x="283" y="267"/>
                </a:lnTo>
                <a:lnTo>
                  <a:pt x="293" y="272"/>
                </a:lnTo>
                <a:lnTo>
                  <a:pt x="304" y="272"/>
                </a:lnTo>
                <a:lnTo>
                  <a:pt x="314" y="272"/>
                </a:lnTo>
                <a:lnTo>
                  <a:pt x="324" y="262"/>
                </a:lnTo>
                <a:lnTo>
                  <a:pt x="329" y="267"/>
                </a:lnTo>
                <a:lnTo>
                  <a:pt x="335" y="262"/>
                </a:lnTo>
                <a:lnTo>
                  <a:pt x="335" y="267"/>
                </a:lnTo>
                <a:lnTo>
                  <a:pt x="340" y="262"/>
                </a:lnTo>
                <a:lnTo>
                  <a:pt x="340" y="267"/>
                </a:lnTo>
                <a:lnTo>
                  <a:pt x="335" y="272"/>
                </a:lnTo>
                <a:lnTo>
                  <a:pt x="324" y="277"/>
                </a:lnTo>
                <a:lnTo>
                  <a:pt x="329" y="283"/>
                </a:lnTo>
                <a:lnTo>
                  <a:pt x="335" y="277"/>
                </a:lnTo>
                <a:lnTo>
                  <a:pt x="335" y="283"/>
                </a:lnTo>
                <a:lnTo>
                  <a:pt x="345" y="288"/>
                </a:lnTo>
                <a:lnTo>
                  <a:pt x="345" y="283"/>
                </a:lnTo>
                <a:lnTo>
                  <a:pt x="350" y="277"/>
                </a:lnTo>
                <a:lnTo>
                  <a:pt x="360" y="272"/>
                </a:lnTo>
                <a:lnTo>
                  <a:pt x="355" y="277"/>
                </a:lnTo>
                <a:lnTo>
                  <a:pt x="360" y="283"/>
                </a:lnTo>
                <a:lnTo>
                  <a:pt x="360" y="288"/>
                </a:lnTo>
                <a:lnTo>
                  <a:pt x="360" y="293"/>
                </a:lnTo>
                <a:lnTo>
                  <a:pt x="365" y="293"/>
                </a:lnTo>
                <a:lnTo>
                  <a:pt x="360" y="293"/>
                </a:lnTo>
                <a:lnTo>
                  <a:pt x="355" y="293"/>
                </a:lnTo>
                <a:lnTo>
                  <a:pt x="350" y="298"/>
                </a:lnTo>
                <a:lnTo>
                  <a:pt x="340" y="298"/>
                </a:lnTo>
                <a:lnTo>
                  <a:pt x="345" y="303"/>
                </a:lnTo>
                <a:lnTo>
                  <a:pt x="350" y="308"/>
                </a:lnTo>
                <a:lnTo>
                  <a:pt x="355" y="308"/>
                </a:lnTo>
                <a:lnTo>
                  <a:pt x="345" y="308"/>
                </a:lnTo>
                <a:lnTo>
                  <a:pt x="340" y="303"/>
                </a:lnTo>
                <a:lnTo>
                  <a:pt x="345" y="308"/>
                </a:lnTo>
                <a:lnTo>
                  <a:pt x="335" y="308"/>
                </a:lnTo>
                <a:lnTo>
                  <a:pt x="335" y="313"/>
                </a:lnTo>
                <a:lnTo>
                  <a:pt x="335" y="308"/>
                </a:lnTo>
                <a:lnTo>
                  <a:pt x="350" y="324"/>
                </a:lnTo>
                <a:lnTo>
                  <a:pt x="350" y="329"/>
                </a:lnTo>
                <a:lnTo>
                  <a:pt x="360" y="329"/>
                </a:lnTo>
                <a:lnTo>
                  <a:pt x="365" y="334"/>
                </a:lnTo>
                <a:lnTo>
                  <a:pt x="371" y="334"/>
                </a:lnTo>
                <a:lnTo>
                  <a:pt x="371" y="339"/>
                </a:lnTo>
                <a:lnTo>
                  <a:pt x="376" y="334"/>
                </a:lnTo>
                <a:lnTo>
                  <a:pt x="381" y="339"/>
                </a:lnTo>
                <a:lnTo>
                  <a:pt x="381" y="344"/>
                </a:lnTo>
                <a:lnTo>
                  <a:pt x="391" y="344"/>
                </a:lnTo>
                <a:lnTo>
                  <a:pt x="386" y="349"/>
                </a:lnTo>
                <a:lnTo>
                  <a:pt x="391" y="355"/>
                </a:lnTo>
                <a:lnTo>
                  <a:pt x="386" y="360"/>
                </a:lnTo>
                <a:lnTo>
                  <a:pt x="381" y="355"/>
                </a:lnTo>
                <a:lnTo>
                  <a:pt x="386" y="360"/>
                </a:lnTo>
                <a:lnTo>
                  <a:pt x="381" y="360"/>
                </a:lnTo>
                <a:lnTo>
                  <a:pt x="381" y="365"/>
                </a:lnTo>
                <a:lnTo>
                  <a:pt x="376" y="355"/>
                </a:lnTo>
                <a:lnTo>
                  <a:pt x="371" y="360"/>
                </a:lnTo>
                <a:lnTo>
                  <a:pt x="360" y="370"/>
                </a:lnTo>
                <a:lnTo>
                  <a:pt x="371" y="349"/>
                </a:lnTo>
                <a:lnTo>
                  <a:pt x="365" y="349"/>
                </a:lnTo>
                <a:lnTo>
                  <a:pt x="365" y="355"/>
                </a:lnTo>
                <a:lnTo>
                  <a:pt x="360" y="355"/>
                </a:lnTo>
                <a:lnTo>
                  <a:pt x="355" y="344"/>
                </a:lnTo>
                <a:lnTo>
                  <a:pt x="345" y="339"/>
                </a:lnTo>
                <a:lnTo>
                  <a:pt x="345" y="334"/>
                </a:lnTo>
                <a:lnTo>
                  <a:pt x="329" y="334"/>
                </a:lnTo>
                <a:lnTo>
                  <a:pt x="335" y="334"/>
                </a:lnTo>
                <a:lnTo>
                  <a:pt x="329" y="329"/>
                </a:lnTo>
                <a:lnTo>
                  <a:pt x="329" y="324"/>
                </a:lnTo>
                <a:lnTo>
                  <a:pt x="319" y="324"/>
                </a:lnTo>
                <a:lnTo>
                  <a:pt x="319" y="319"/>
                </a:lnTo>
                <a:lnTo>
                  <a:pt x="314" y="324"/>
                </a:lnTo>
                <a:lnTo>
                  <a:pt x="304" y="313"/>
                </a:lnTo>
                <a:lnTo>
                  <a:pt x="304" y="319"/>
                </a:lnTo>
                <a:lnTo>
                  <a:pt x="304" y="313"/>
                </a:lnTo>
                <a:lnTo>
                  <a:pt x="299" y="319"/>
                </a:lnTo>
                <a:lnTo>
                  <a:pt x="314" y="324"/>
                </a:lnTo>
                <a:lnTo>
                  <a:pt x="309" y="329"/>
                </a:lnTo>
                <a:lnTo>
                  <a:pt x="314" y="334"/>
                </a:lnTo>
                <a:lnTo>
                  <a:pt x="309" y="334"/>
                </a:lnTo>
                <a:lnTo>
                  <a:pt x="314" y="339"/>
                </a:lnTo>
                <a:lnTo>
                  <a:pt x="304" y="334"/>
                </a:lnTo>
                <a:lnTo>
                  <a:pt x="309" y="344"/>
                </a:lnTo>
                <a:lnTo>
                  <a:pt x="309" y="349"/>
                </a:lnTo>
                <a:lnTo>
                  <a:pt x="299" y="355"/>
                </a:lnTo>
                <a:lnTo>
                  <a:pt x="293" y="349"/>
                </a:lnTo>
                <a:lnTo>
                  <a:pt x="293" y="344"/>
                </a:lnTo>
                <a:lnTo>
                  <a:pt x="293" y="339"/>
                </a:lnTo>
                <a:lnTo>
                  <a:pt x="293" y="344"/>
                </a:lnTo>
                <a:lnTo>
                  <a:pt x="288" y="339"/>
                </a:lnTo>
                <a:lnTo>
                  <a:pt x="283" y="339"/>
                </a:lnTo>
                <a:lnTo>
                  <a:pt x="283" y="334"/>
                </a:lnTo>
                <a:lnTo>
                  <a:pt x="278" y="334"/>
                </a:lnTo>
                <a:lnTo>
                  <a:pt x="278" y="339"/>
                </a:lnTo>
                <a:lnTo>
                  <a:pt x="268" y="339"/>
                </a:lnTo>
                <a:lnTo>
                  <a:pt x="268" y="344"/>
                </a:lnTo>
                <a:lnTo>
                  <a:pt x="263" y="344"/>
                </a:lnTo>
                <a:lnTo>
                  <a:pt x="263" y="349"/>
                </a:lnTo>
                <a:lnTo>
                  <a:pt x="263" y="355"/>
                </a:lnTo>
                <a:lnTo>
                  <a:pt x="252" y="355"/>
                </a:lnTo>
                <a:lnTo>
                  <a:pt x="252" y="349"/>
                </a:lnTo>
                <a:lnTo>
                  <a:pt x="247" y="349"/>
                </a:lnTo>
                <a:lnTo>
                  <a:pt x="247" y="355"/>
                </a:lnTo>
                <a:lnTo>
                  <a:pt x="242" y="349"/>
                </a:lnTo>
                <a:lnTo>
                  <a:pt x="252" y="344"/>
                </a:lnTo>
                <a:lnTo>
                  <a:pt x="247" y="339"/>
                </a:lnTo>
                <a:lnTo>
                  <a:pt x="242" y="334"/>
                </a:lnTo>
                <a:lnTo>
                  <a:pt x="232" y="334"/>
                </a:lnTo>
                <a:lnTo>
                  <a:pt x="227" y="339"/>
                </a:lnTo>
                <a:lnTo>
                  <a:pt x="221" y="329"/>
                </a:lnTo>
                <a:lnTo>
                  <a:pt x="216" y="324"/>
                </a:lnTo>
                <a:lnTo>
                  <a:pt x="201" y="313"/>
                </a:lnTo>
                <a:lnTo>
                  <a:pt x="196" y="319"/>
                </a:lnTo>
                <a:lnTo>
                  <a:pt x="196" y="308"/>
                </a:lnTo>
                <a:lnTo>
                  <a:pt x="185" y="308"/>
                </a:lnTo>
                <a:lnTo>
                  <a:pt x="191" y="298"/>
                </a:lnTo>
                <a:lnTo>
                  <a:pt x="170" y="298"/>
                </a:lnTo>
                <a:lnTo>
                  <a:pt x="170" y="293"/>
                </a:lnTo>
                <a:lnTo>
                  <a:pt x="175" y="293"/>
                </a:lnTo>
                <a:lnTo>
                  <a:pt x="160" y="288"/>
                </a:lnTo>
                <a:lnTo>
                  <a:pt x="160" y="293"/>
                </a:lnTo>
                <a:lnTo>
                  <a:pt x="149" y="298"/>
                </a:lnTo>
                <a:lnTo>
                  <a:pt x="144" y="298"/>
                </a:lnTo>
                <a:lnTo>
                  <a:pt x="155" y="313"/>
                </a:lnTo>
                <a:lnTo>
                  <a:pt x="134" y="319"/>
                </a:lnTo>
                <a:lnTo>
                  <a:pt x="113" y="313"/>
                </a:lnTo>
                <a:lnTo>
                  <a:pt x="62" y="293"/>
                </a:lnTo>
                <a:lnTo>
                  <a:pt x="26" y="298"/>
                </a:lnTo>
                <a:lnTo>
                  <a:pt x="21" y="298"/>
                </a:lnTo>
                <a:lnTo>
                  <a:pt x="11" y="293"/>
                </a:lnTo>
                <a:lnTo>
                  <a:pt x="21" y="288"/>
                </a:lnTo>
                <a:lnTo>
                  <a:pt x="21" y="277"/>
                </a:lnTo>
                <a:lnTo>
                  <a:pt x="26" y="272"/>
                </a:lnTo>
                <a:lnTo>
                  <a:pt x="26" y="267"/>
                </a:lnTo>
                <a:lnTo>
                  <a:pt x="26" y="262"/>
                </a:lnTo>
                <a:lnTo>
                  <a:pt x="31" y="262"/>
                </a:lnTo>
                <a:lnTo>
                  <a:pt x="26" y="262"/>
                </a:lnTo>
                <a:lnTo>
                  <a:pt x="26" y="257"/>
                </a:lnTo>
                <a:close/>
                <a:moveTo>
                  <a:pt x="160" y="313"/>
                </a:moveTo>
                <a:lnTo>
                  <a:pt x="165" y="308"/>
                </a:lnTo>
                <a:lnTo>
                  <a:pt x="175" y="313"/>
                </a:lnTo>
                <a:lnTo>
                  <a:pt x="180" y="313"/>
                </a:lnTo>
                <a:lnTo>
                  <a:pt x="175" y="319"/>
                </a:lnTo>
                <a:lnTo>
                  <a:pt x="180" y="319"/>
                </a:lnTo>
                <a:lnTo>
                  <a:pt x="170" y="324"/>
                </a:lnTo>
                <a:lnTo>
                  <a:pt x="160" y="313"/>
                </a:lnTo>
                <a:close/>
                <a:moveTo>
                  <a:pt x="211" y="334"/>
                </a:moveTo>
                <a:lnTo>
                  <a:pt x="211" y="339"/>
                </a:lnTo>
                <a:lnTo>
                  <a:pt x="221" y="329"/>
                </a:lnTo>
                <a:lnTo>
                  <a:pt x="221" y="339"/>
                </a:lnTo>
                <a:lnTo>
                  <a:pt x="227" y="334"/>
                </a:lnTo>
                <a:lnTo>
                  <a:pt x="221" y="339"/>
                </a:lnTo>
                <a:lnTo>
                  <a:pt x="227" y="339"/>
                </a:lnTo>
                <a:lnTo>
                  <a:pt x="227" y="344"/>
                </a:lnTo>
                <a:lnTo>
                  <a:pt x="216" y="344"/>
                </a:lnTo>
                <a:lnTo>
                  <a:pt x="211" y="334"/>
                </a:lnTo>
                <a:close/>
                <a:moveTo>
                  <a:pt x="242" y="344"/>
                </a:moveTo>
                <a:lnTo>
                  <a:pt x="237" y="344"/>
                </a:lnTo>
                <a:lnTo>
                  <a:pt x="242" y="339"/>
                </a:lnTo>
                <a:lnTo>
                  <a:pt x="237" y="339"/>
                </a:lnTo>
                <a:lnTo>
                  <a:pt x="237" y="344"/>
                </a:lnTo>
                <a:lnTo>
                  <a:pt x="242" y="344"/>
                </a:lnTo>
                <a:lnTo>
                  <a:pt x="242" y="349"/>
                </a:lnTo>
                <a:lnTo>
                  <a:pt x="237" y="349"/>
                </a:lnTo>
                <a:lnTo>
                  <a:pt x="237" y="344"/>
                </a:lnTo>
                <a:lnTo>
                  <a:pt x="232" y="344"/>
                </a:lnTo>
                <a:lnTo>
                  <a:pt x="237" y="339"/>
                </a:lnTo>
                <a:lnTo>
                  <a:pt x="232" y="344"/>
                </a:lnTo>
                <a:lnTo>
                  <a:pt x="232" y="349"/>
                </a:lnTo>
                <a:lnTo>
                  <a:pt x="227" y="344"/>
                </a:lnTo>
                <a:lnTo>
                  <a:pt x="227" y="339"/>
                </a:lnTo>
                <a:lnTo>
                  <a:pt x="237" y="339"/>
                </a:lnTo>
                <a:lnTo>
                  <a:pt x="237" y="334"/>
                </a:lnTo>
                <a:lnTo>
                  <a:pt x="242" y="344"/>
                </a:lnTo>
                <a:close/>
              </a:path>
            </a:pathLst>
          </a:custGeom>
          <a:solidFill>
            <a:srgbClr val="CCFFFF"/>
          </a:solidFill>
          <a:ln w="8001">
            <a:solidFill>
              <a:srgbClr val="000000"/>
            </a:solidFill>
            <a:prstDash val="solid"/>
            <a:round/>
            <a:headEnd/>
            <a:tailEnd/>
          </a:ln>
        </p:spPr>
        <p:txBody>
          <a:bodyPr/>
          <a:lstStyle/>
          <a:p>
            <a:endParaRPr lang="en-US"/>
          </a:p>
        </p:txBody>
      </p:sp>
      <p:sp>
        <p:nvSpPr>
          <p:cNvPr id="944161" name="Freeform 33">
            <a:hlinkClick r:id="rId6" action="ppaction://hlinksldjump"/>
          </p:cNvPr>
          <p:cNvSpPr>
            <a:spLocks noEditPoints="1"/>
          </p:cNvSpPr>
          <p:nvPr/>
        </p:nvSpPr>
        <p:spPr bwMode="auto">
          <a:xfrm>
            <a:off x="5957888" y="4381500"/>
            <a:ext cx="1093787" cy="407988"/>
          </a:xfrm>
          <a:custGeom>
            <a:avLst/>
            <a:gdLst/>
            <a:ahLst/>
            <a:cxnLst>
              <a:cxn ang="0">
                <a:pos x="5" y="123"/>
              </a:cxn>
              <a:cxn ang="0">
                <a:pos x="26" y="113"/>
              </a:cxn>
              <a:cxn ang="0">
                <a:pos x="41" y="97"/>
              </a:cxn>
              <a:cxn ang="0">
                <a:pos x="72" y="92"/>
              </a:cxn>
              <a:cxn ang="0">
                <a:pos x="98" y="77"/>
              </a:cxn>
              <a:cxn ang="0">
                <a:pos x="118" y="61"/>
              </a:cxn>
              <a:cxn ang="0">
                <a:pos x="139" y="56"/>
              </a:cxn>
              <a:cxn ang="0">
                <a:pos x="165" y="41"/>
              </a:cxn>
              <a:cxn ang="0">
                <a:pos x="185" y="25"/>
              </a:cxn>
              <a:cxn ang="0">
                <a:pos x="201" y="10"/>
              </a:cxn>
              <a:cxn ang="0">
                <a:pos x="267" y="0"/>
              </a:cxn>
              <a:cxn ang="0">
                <a:pos x="355" y="0"/>
              </a:cxn>
              <a:cxn ang="0">
                <a:pos x="432" y="0"/>
              </a:cxn>
              <a:cxn ang="0">
                <a:pos x="509" y="0"/>
              </a:cxn>
              <a:cxn ang="0">
                <a:pos x="607" y="0"/>
              </a:cxn>
              <a:cxn ang="0">
                <a:pos x="638" y="5"/>
              </a:cxn>
              <a:cxn ang="0">
                <a:pos x="648" y="20"/>
              </a:cxn>
              <a:cxn ang="0">
                <a:pos x="643" y="25"/>
              </a:cxn>
              <a:cxn ang="0">
                <a:pos x="633" y="41"/>
              </a:cxn>
              <a:cxn ang="0">
                <a:pos x="612" y="51"/>
              </a:cxn>
              <a:cxn ang="0">
                <a:pos x="591" y="51"/>
              </a:cxn>
              <a:cxn ang="0">
                <a:pos x="586" y="25"/>
              </a:cxn>
              <a:cxn ang="0">
                <a:pos x="586" y="61"/>
              </a:cxn>
              <a:cxn ang="0">
                <a:pos x="638" y="56"/>
              </a:cxn>
              <a:cxn ang="0">
                <a:pos x="638" y="87"/>
              </a:cxn>
              <a:cxn ang="0">
                <a:pos x="663" y="87"/>
              </a:cxn>
              <a:cxn ang="0">
                <a:pos x="607" y="113"/>
              </a:cxn>
              <a:cxn ang="0">
                <a:pos x="597" y="102"/>
              </a:cxn>
              <a:cxn ang="0">
                <a:pos x="591" y="118"/>
              </a:cxn>
              <a:cxn ang="0">
                <a:pos x="597" y="133"/>
              </a:cxn>
              <a:cxn ang="0">
                <a:pos x="571" y="149"/>
              </a:cxn>
              <a:cxn ang="0">
                <a:pos x="576" y="154"/>
              </a:cxn>
              <a:cxn ang="0">
                <a:pos x="612" y="154"/>
              </a:cxn>
              <a:cxn ang="0">
                <a:pos x="561" y="180"/>
              </a:cxn>
              <a:cxn ang="0">
                <a:pos x="509" y="216"/>
              </a:cxn>
              <a:cxn ang="0">
                <a:pos x="494" y="246"/>
              </a:cxn>
              <a:cxn ang="0">
                <a:pos x="375" y="185"/>
              </a:cxn>
              <a:cxn ang="0">
                <a:pos x="273" y="169"/>
              </a:cxn>
              <a:cxn ang="0">
                <a:pos x="252" y="149"/>
              </a:cxn>
              <a:cxn ang="0">
                <a:pos x="226" y="133"/>
              </a:cxn>
              <a:cxn ang="0">
                <a:pos x="160" y="133"/>
              </a:cxn>
              <a:cxn ang="0">
                <a:pos x="139" y="133"/>
              </a:cxn>
              <a:cxn ang="0">
                <a:pos x="118" y="144"/>
              </a:cxn>
              <a:cxn ang="0">
                <a:pos x="57" y="149"/>
              </a:cxn>
              <a:cxn ang="0">
                <a:pos x="648" y="10"/>
              </a:cxn>
              <a:cxn ang="0">
                <a:pos x="679" y="77"/>
              </a:cxn>
              <a:cxn ang="0">
                <a:pos x="684" y="87"/>
              </a:cxn>
              <a:cxn ang="0">
                <a:pos x="669" y="128"/>
              </a:cxn>
              <a:cxn ang="0">
                <a:pos x="648" y="138"/>
              </a:cxn>
              <a:cxn ang="0">
                <a:pos x="643" y="144"/>
              </a:cxn>
              <a:cxn ang="0">
                <a:pos x="617" y="169"/>
              </a:cxn>
            </a:cxnLst>
            <a:rect l="0" t="0" r="r" b="b"/>
            <a:pathLst>
              <a:path w="689" h="257">
                <a:moveTo>
                  <a:pt x="26" y="149"/>
                </a:moveTo>
                <a:lnTo>
                  <a:pt x="16" y="149"/>
                </a:lnTo>
                <a:lnTo>
                  <a:pt x="0" y="149"/>
                </a:lnTo>
                <a:lnTo>
                  <a:pt x="0" y="128"/>
                </a:lnTo>
                <a:lnTo>
                  <a:pt x="5" y="123"/>
                </a:lnTo>
                <a:lnTo>
                  <a:pt x="10" y="128"/>
                </a:lnTo>
                <a:lnTo>
                  <a:pt x="16" y="128"/>
                </a:lnTo>
                <a:lnTo>
                  <a:pt x="21" y="123"/>
                </a:lnTo>
                <a:lnTo>
                  <a:pt x="21" y="118"/>
                </a:lnTo>
                <a:lnTo>
                  <a:pt x="26" y="113"/>
                </a:lnTo>
                <a:lnTo>
                  <a:pt x="21" y="113"/>
                </a:lnTo>
                <a:lnTo>
                  <a:pt x="26" y="108"/>
                </a:lnTo>
                <a:lnTo>
                  <a:pt x="31" y="102"/>
                </a:lnTo>
                <a:lnTo>
                  <a:pt x="36" y="102"/>
                </a:lnTo>
                <a:lnTo>
                  <a:pt x="41" y="97"/>
                </a:lnTo>
                <a:lnTo>
                  <a:pt x="52" y="97"/>
                </a:lnTo>
                <a:lnTo>
                  <a:pt x="57" y="97"/>
                </a:lnTo>
                <a:lnTo>
                  <a:pt x="62" y="97"/>
                </a:lnTo>
                <a:lnTo>
                  <a:pt x="67" y="92"/>
                </a:lnTo>
                <a:lnTo>
                  <a:pt x="72" y="92"/>
                </a:lnTo>
                <a:lnTo>
                  <a:pt x="77" y="87"/>
                </a:lnTo>
                <a:lnTo>
                  <a:pt x="82" y="82"/>
                </a:lnTo>
                <a:lnTo>
                  <a:pt x="88" y="82"/>
                </a:lnTo>
                <a:lnTo>
                  <a:pt x="93" y="77"/>
                </a:lnTo>
                <a:lnTo>
                  <a:pt x="98" y="77"/>
                </a:lnTo>
                <a:lnTo>
                  <a:pt x="103" y="77"/>
                </a:lnTo>
                <a:lnTo>
                  <a:pt x="108" y="67"/>
                </a:lnTo>
                <a:lnTo>
                  <a:pt x="108" y="61"/>
                </a:lnTo>
                <a:lnTo>
                  <a:pt x="113" y="61"/>
                </a:lnTo>
                <a:lnTo>
                  <a:pt x="118" y="61"/>
                </a:lnTo>
                <a:lnTo>
                  <a:pt x="118" y="56"/>
                </a:lnTo>
                <a:lnTo>
                  <a:pt x="129" y="51"/>
                </a:lnTo>
                <a:lnTo>
                  <a:pt x="134" y="51"/>
                </a:lnTo>
                <a:lnTo>
                  <a:pt x="134" y="56"/>
                </a:lnTo>
                <a:lnTo>
                  <a:pt x="139" y="56"/>
                </a:lnTo>
                <a:lnTo>
                  <a:pt x="144" y="56"/>
                </a:lnTo>
                <a:lnTo>
                  <a:pt x="149" y="46"/>
                </a:lnTo>
                <a:lnTo>
                  <a:pt x="154" y="41"/>
                </a:lnTo>
                <a:lnTo>
                  <a:pt x="160" y="41"/>
                </a:lnTo>
                <a:lnTo>
                  <a:pt x="165" y="41"/>
                </a:lnTo>
                <a:lnTo>
                  <a:pt x="170" y="46"/>
                </a:lnTo>
                <a:lnTo>
                  <a:pt x="175" y="46"/>
                </a:lnTo>
                <a:lnTo>
                  <a:pt x="175" y="41"/>
                </a:lnTo>
                <a:lnTo>
                  <a:pt x="185" y="31"/>
                </a:lnTo>
                <a:lnTo>
                  <a:pt x="185" y="25"/>
                </a:lnTo>
                <a:lnTo>
                  <a:pt x="190" y="20"/>
                </a:lnTo>
                <a:lnTo>
                  <a:pt x="201" y="25"/>
                </a:lnTo>
                <a:lnTo>
                  <a:pt x="201" y="20"/>
                </a:lnTo>
                <a:lnTo>
                  <a:pt x="201" y="15"/>
                </a:lnTo>
                <a:lnTo>
                  <a:pt x="201" y="10"/>
                </a:lnTo>
                <a:lnTo>
                  <a:pt x="201" y="5"/>
                </a:lnTo>
                <a:lnTo>
                  <a:pt x="206" y="0"/>
                </a:lnTo>
                <a:lnTo>
                  <a:pt x="232" y="0"/>
                </a:lnTo>
                <a:lnTo>
                  <a:pt x="262" y="0"/>
                </a:lnTo>
                <a:lnTo>
                  <a:pt x="267" y="0"/>
                </a:lnTo>
                <a:lnTo>
                  <a:pt x="288" y="0"/>
                </a:lnTo>
                <a:lnTo>
                  <a:pt x="298" y="0"/>
                </a:lnTo>
                <a:lnTo>
                  <a:pt x="329" y="0"/>
                </a:lnTo>
                <a:lnTo>
                  <a:pt x="334" y="0"/>
                </a:lnTo>
                <a:lnTo>
                  <a:pt x="355" y="0"/>
                </a:lnTo>
                <a:lnTo>
                  <a:pt x="370" y="0"/>
                </a:lnTo>
                <a:lnTo>
                  <a:pt x="396" y="0"/>
                </a:lnTo>
                <a:lnTo>
                  <a:pt x="401" y="0"/>
                </a:lnTo>
                <a:lnTo>
                  <a:pt x="427" y="0"/>
                </a:lnTo>
                <a:lnTo>
                  <a:pt x="432" y="0"/>
                </a:lnTo>
                <a:lnTo>
                  <a:pt x="453" y="5"/>
                </a:lnTo>
                <a:lnTo>
                  <a:pt x="463" y="0"/>
                </a:lnTo>
                <a:lnTo>
                  <a:pt x="483" y="0"/>
                </a:lnTo>
                <a:lnTo>
                  <a:pt x="499" y="0"/>
                </a:lnTo>
                <a:lnTo>
                  <a:pt x="509" y="0"/>
                </a:lnTo>
                <a:lnTo>
                  <a:pt x="540" y="0"/>
                </a:lnTo>
                <a:lnTo>
                  <a:pt x="555" y="0"/>
                </a:lnTo>
                <a:lnTo>
                  <a:pt x="571" y="0"/>
                </a:lnTo>
                <a:lnTo>
                  <a:pt x="602" y="0"/>
                </a:lnTo>
                <a:lnTo>
                  <a:pt x="607" y="0"/>
                </a:lnTo>
                <a:lnTo>
                  <a:pt x="617" y="0"/>
                </a:lnTo>
                <a:lnTo>
                  <a:pt x="633" y="0"/>
                </a:lnTo>
                <a:lnTo>
                  <a:pt x="643" y="0"/>
                </a:lnTo>
                <a:lnTo>
                  <a:pt x="643" y="5"/>
                </a:lnTo>
                <a:lnTo>
                  <a:pt x="638" y="5"/>
                </a:lnTo>
                <a:lnTo>
                  <a:pt x="648" y="15"/>
                </a:lnTo>
                <a:lnTo>
                  <a:pt x="643" y="15"/>
                </a:lnTo>
                <a:lnTo>
                  <a:pt x="648" y="20"/>
                </a:lnTo>
                <a:lnTo>
                  <a:pt x="648" y="15"/>
                </a:lnTo>
                <a:lnTo>
                  <a:pt x="648" y="20"/>
                </a:lnTo>
                <a:lnTo>
                  <a:pt x="658" y="46"/>
                </a:lnTo>
                <a:lnTo>
                  <a:pt x="653" y="31"/>
                </a:lnTo>
                <a:lnTo>
                  <a:pt x="648" y="31"/>
                </a:lnTo>
                <a:lnTo>
                  <a:pt x="648" y="25"/>
                </a:lnTo>
                <a:lnTo>
                  <a:pt x="643" y="25"/>
                </a:lnTo>
                <a:lnTo>
                  <a:pt x="648" y="36"/>
                </a:lnTo>
                <a:lnTo>
                  <a:pt x="633" y="25"/>
                </a:lnTo>
                <a:lnTo>
                  <a:pt x="627" y="25"/>
                </a:lnTo>
                <a:lnTo>
                  <a:pt x="638" y="36"/>
                </a:lnTo>
                <a:lnTo>
                  <a:pt x="633" y="41"/>
                </a:lnTo>
                <a:lnTo>
                  <a:pt x="627" y="41"/>
                </a:lnTo>
                <a:lnTo>
                  <a:pt x="622" y="36"/>
                </a:lnTo>
                <a:lnTo>
                  <a:pt x="622" y="46"/>
                </a:lnTo>
                <a:lnTo>
                  <a:pt x="607" y="46"/>
                </a:lnTo>
                <a:lnTo>
                  <a:pt x="612" y="51"/>
                </a:lnTo>
                <a:lnTo>
                  <a:pt x="602" y="56"/>
                </a:lnTo>
                <a:lnTo>
                  <a:pt x="597" y="51"/>
                </a:lnTo>
                <a:lnTo>
                  <a:pt x="597" y="46"/>
                </a:lnTo>
                <a:lnTo>
                  <a:pt x="597" y="51"/>
                </a:lnTo>
                <a:lnTo>
                  <a:pt x="591" y="51"/>
                </a:lnTo>
                <a:lnTo>
                  <a:pt x="586" y="41"/>
                </a:lnTo>
                <a:lnTo>
                  <a:pt x="591" y="25"/>
                </a:lnTo>
                <a:lnTo>
                  <a:pt x="586" y="20"/>
                </a:lnTo>
                <a:lnTo>
                  <a:pt x="571" y="15"/>
                </a:lnTo>
                <a:lnTo>
                  <a:pt x="586" y="25"/>
                </a:lnTo>
                <a:lnTo>
                  <a:pt x="591" y="31"/>
                </a:lnTo>
                <a:lnTo>
                  <a:pt x="586" y="31"/>
                </a:lnTo>
                <a:lnTo>
                  <a:pt x="586" y="41"/>
                </a:lnTo>
                <a:lnTo>
                  <a:pt x="591" y="56"/>
                </a:lnTo>
                <a:lnTo>
                  <a:pt x="586" y="61"/>
                </a:lnTo>
                <a:lnTo>
                  <a:pt x="591" y="61"/>
                </a:lnTo>
                <a:lnTo>
                  <a:pt x="612" y="56"/>
                </a:lnTo>
                <a:lnTo>
                  <a:pt x="617" y="61"/>
                </a:lnTo>
                <a:lnTo>
                  <a:pt x="627" y="56"/>
                </a:lnTo>
                <a:lnTo>
                  <a:pt x="638" y="56"/>
                </a:lnTo>
                <a:lnTo>
                  <a:pt x="643" y="61"/>
                </a:lnTo>
                <a:lnTo>
                  <a:pt x="638" y="77"/>
                </a:lnTo>
                <a:lnTo>
                  <a:pt x="643" y="87"/>
                </a:lnTo>
                <a:lnTo>
                  <a:pt x="633" y="82"/>
                </a:lnTo>
                <a:lnTo>
                  <a:pt x="638" y="87"/>
                </a:lnTo>
                <a:lnTo>
                  <a:pt x="643" y="87"/>
                </a:lnTo>
                <a:lnTo>
                  <a:pt x="648" y="67"/>
                </a:lnTo>
                <a:lnTo>
                  <a:pt x="658" y="61"/>
                </a:lnTo>
                <a:lnTo>
                  <a:pt x="663" y="67"/>
                </a:lnTo>
                <a:lnTo>
                  <a:pt x="663" y="87"/>
                </a:lnTo>
                <a:lnTo>
                  <a:pt x="663" y="97"/>
                </a:lnTo>
                <a:lnTo>
                  <a:pt x="653" y="92"/>
                </a:lnTo>
                <a:lnTo>
                  <a:pt x="643" y="113"/>
                </a:lnTo>
                <a:lnTo>
                  <a:pt x="633" y="118"/>
                </a:lnTo>
                <a:lnTo>
                  <a:pt x="607" y="113"/>
                </a:lnTo>
                <a:lnTo>
                  <a:pt x="602" y="108"/>
                </a:lnTo>
                <a:lnTo>
                  <a:pt x="607" y="102"/>
                </a:lnTo>
                <a:lnTo>
                  <a:pt x="612" y="97"/>
                </a:lnTo>
                <a:lnTo>
                  <a:pt x="607" y="97"/>
                </a:lnTo>
                <a:lnTo>
                  <a:pt x="597" y="102"/>
                </a:lnTo>
                <a:lnTo>
                  <a:pt x="597" y="108"/>
                </a:lnTo>
                <a:lnTo>
                  <a:pt x="591" y="113"/>
                </a:lnTo>
                <a:lnTo>
                  <a:pt x="561" y="97"/>
                </a:lnTo>
                <a:lnTo>
                  <a:pt x="571" y="108"/>
                </a:lnTo>
                <a:lnTo>
                  <a:pt x="591" y="118"/>
                </a:lnTo>
                <a:lnTo>
                  <a:pt x="597" y="123"/>
                </a:lnTo>
                <a:lnTo>
                  <a:pt x="597" y="118"/>
                </a:lnTo>
                <a:lnTo>
                  <a:pt x="602" y="123"/>
                </a:lnTo>
                <a:lnTo>
                  <a:pt x="607" y="128"/>
                </a:lnTo>
                <a:lnTo>
                  <a:pt x="597" y="133"/>
                </a:lnTo>
                <a:lnTo>
                  <a:pt x="597" y="138"/>
                </a:lnTo>
                <a:lnTo>
                  <a:pt x="597" y="144"/>
                </a:lnTo>
                <a:lnTo>
                  <a:pt x="591" y="149"/>
                </a:lnTo>
                <a:lnTo>
                  <a:pt x="581" y="154"/>
                </a:lnTo>
                <a:lnTo>
                  <a:pt x="571" y="149"/>
                </a:lnTo>
                <a:lnTo>
                  <a:pt x="571" y="144"/>
                </a:lnTo>
                <a:lnTo>
                  <a:pt x="566" y="144"/>
                </a:lnTo>
                <a:lnTo>
                  <a:pt x="561" y="144"/>
                </a:lnTo>
                <a:lnTo>
                  <a:pt x="566" y="144"/>
                </a:lnTo>
                <a:lnTo>
                  <a:pt x="576" y="154"/>
                </a:lnTo>
                <a:lnTo>
                  <a:pt x="597" y="159"/>
                </a:lnTo>
                <a:lnTo>
                  <a:pt x="591" y="154"/>
                </a:lnTo>
                <a:lnTo>
                  <a:pt x="602" y="154"/>
                </a:lnTo>
                <a:lnTo>
                  <a:pt x="612" y="149"/>
                </a:lnTo>
                <a:lnTo>
                  <a:pt x="612" y="154"/>
                </a:lnTo>
                <a:lnTo>
                  <a:pt x="617" y="154"/>
                </a:lnTo>
                <a:lnTo>
                  <a:pt x="622" y="154"/>
                </a:lnTo>
                <a:lnTo>
                  <a:pt x="607" y="169"/>
                </a:lnTo>
                <a:lnTo>
                  <a:pt x="597" y="174"/>
                </a:lnTo>
                <a:lnTo>
                  <a:pt x="561" y="180"/>
                </a:lnTo>
                <a:lnTo>
                  <a:pt x="555" y="174"/>
                </a:lnTo>
                <a:lnTo>
                  <a:pt x="555" y="180"/>
                </a:lnTo>
                <a:lnTo>
                  <a:pt x="525" y="200"/>
                </a:lnTo>
                <a:lnTo>
                  <a:pt x="519" y="205"/>
                </a:lnTo>
                <a:lnTo>
                  <a:pt x="509" y="216"/>
                </a:lnTo>
                <a:lnTo>
                  <a:pt x="499" y="226"/>
                </a:lnTo>
                <a:lnTo>
                  <a:pt x="499" y="236"/>
                </a:lnTo>
                <a:lnTo>
                  <a:pt x="494" y="236"/>
                </a:lnTo>
                <a:lnTo>
                  <a:pt x="494" y="226"/>
                </a:lnTo>
                <a:lnTo>
                  <a:pt x="494" y="246"/>
                </a:lnTo>
                <a:lnTo>
                  <a:pt x="489" y="252"/>
                </a:lnTo>
                <a:lnTo>
                  <a:pt x="442" y="257"/>
                </a:lnTo>
                <a:lnTo>
                  <a:pt x="437" y="246"/>
                </a:lnTo>
                <a:lnTo>
                  <a:pt x="406" y="216"/>
                </a:lnTo>
                <a:lnTo>
                  <a:pt x="375" y="185"/>
                </a:lnTo>
                <a:lnTo>
                  <a:pt x="360" y="169"/>
                </a:lnTo>
                <a:lnTo>
                  <a:pt x="339" y="169"/>
                </a:lnTo>
                <a:lnTo>
                  <a:pt x="309" y="169"/>
                </a:lnTo>
                <a:lnTo>
                  <a:pt x="293" y="169"/>
                </a:lnTo>
                <a:lnTo>
                  <a:pt x="273" y="169"/>
                </a:lnTo>
                <a:lnTo>
                  <a:pt x="273" y="154"/>
                </a:lnTo>
                <a:lnTo>
                  <a:pt x="267" y="149"/>
                </a:lnTo>
                <a:lnTo>
                  <a:pt x="262" y="144"/>
                </a:lnTo>
                <a:lnTo>
                  <a:pt x="262" y="138"/>
                </a:lnTo>
                <a:lnTo>
                  <a:pt x="252" y="149"/>
                </a:lnTo>
                <a:lnTo>
                  <a:pt x="252" y="144"/>
                </a:lnTo>
                <a:lnTo>
                  <a:pt x="252" y="138"/>
                </a:lnTo>
                <a:lnTo>
                  <a:pt x="252" y="133"/>
                </a:lnTo>
                <a:lnTo>
                  <a:pt x="232" y="133"/>
                </a:lnTo>
                <a:lnTo>
                  <a:pt x="226" y="133"/>
                </a:lnTo>
                <a:lnTo>
                  <a:pt x="196" y="133"/>
                </a:lnTo>
                <a:lnTo>
                  <a:pt x="190" y="133"/>
                </a:lnTo>
                <a:lnTo>
                  <a:pt x="180" y="133"/>
                </a:lnTo>
                <a:lnTo>
                  <a:pt x="165" y="133"/>
                </a:lnTo>
                <a:lnTo>
                  <a:pt x="160" y="133"/>
                </a:lnTo>
                <a:lnTo>
                  <a:pt x="154" y="133"/>
                </a:lnTo>
                <a:lnTo>
                  <a:pt x="149" y="133"/>
                </a:lnTo>
                <a:lnTo>
                  <a:pt x="149" y="128"/>
                </a:lnTo>
                <a:lnTo>
                  <a:pt x="144" y="133"/>
                </a:lnTo>
                <a:lnTo>
                  <a:pt x="139" y="133"/>
                </a:lnTo>
                <a:lnTo>
                  <a:pt x="134" y="133"/>
                </a:lnTo>
                <a:lnTo>
                  <a:pt x="129" y="138"/>
                </a:lnTo>
                <a:lnTo>
                  <a:pt x="124" y="138"/>
                </a:lnTo>
                <a:lnTo>
                  <a:pt x="124" y="144"/>
                </a:lnTo>
                <a:lnTo>
                  <a:pt x="118" y="144"/>
                </a:lnTo>
                <a:lnTo>
                  <a:pt x="108" y="144"/>
                </a:lnTo>
                <a:lnTo>
                  <a:pt x="103" y="149"/>
                </a:lnTo>
                <a:lnTo>
                  <a:pt x="93" y="149"/>
                </a:lnTo>
                <a:lnTo>
                  <a:pt x="62" y="149"/>
                </a:lnTo>
                <a:lnTo>
                  <a:pt x="57" y="149"/>
                </a:lnTo>
                <a:lnTo>
                  <a:pt x="31" y="149"/>
                </a:lnTo>
                <a:lnTo>
                  <a:pt x="26" y="149"/>
                </a:lnTo>
                <a:close/>
                <a:moveTo>
                  <a:pt x="643" y="0"/>
                </a:moveTo>
                <a:lnTo>
                  <a:pt x="653" y="5"/>
                </a:lnTo>
                <a:lnTo>
                  <a:pt x="648" y="10"/>
                </a:lnTo>
                <a:lnTo>
                  <a:pt x="648" y="5"/>
                </a:lnTo>
                <a:lnTo>
                  <a:pt x="643" y="0"/>
                </a:lnTo>
                <a:close/>
                <a:moveTo>
                  <a:pt x="653" y="0"/>
                </a:moveTo>
                <a:lnTo>
                  <a:pt x="663" y="31"/>
                </a:lnTo>
                <a:lnTo>
                  <a:pt x="679" y="77"/>
                </a:lnTo>
                <a:lnTo>
                  <a:pt x="669" y="51"/>
                </a:lnTo>
                <a:lnTo>
                  <a:pt x="663" y="51"/>
                </a:lnTo>
                <a:lnTo>
                  <a:pt x="663" y="31"/>
                </a:lnTo>
                <a:lnTo>
                  <a:pt x="653" y="0"/>
                </a:lnTo>
                <a:close/>
                <a:moveTo>
                  <a:pt x="684" y="87"/>
                </a:moveTo>
                <a:lnTo>
                  <a:pt x="679" y="77"/>
                </a:lnTo>
                <a:lnTo>
                  <a:pt x="689" y="92"/>
                </a:lnTo>
                <a:lnTo>
                  <a:pt x="679" y="128"/>
                </a:lnTo>
                <a:lnTo>
                  <a:pt x="663" y="133"/>
                </a:lnTo>
                <a:lnTo>
                  <a:pt x="669" y="128"/>
                </a:lnTo>
                <a:lnTo>
                  <a:pt x="684" y="123"/>
                </a:lnTo>
                <a:lnTo>
                  <a:pt x="684" y="97"/>
                </a:lnTo>
                <a:lnTo>
                  <a:pt x="684" y="87"/>
                </a:lnTo>
                <a:close/>
                <a:moveTo>
                  <a:pt x="643" y="144"/>
                </a:moveTo>
                <a:lnTo>
                  <a:pt x="648" y="138"/>
                </a:lnTo>
                <a:lnTo>
                  <a:pt x="658" y="133"/>
                </a:lnTo>
                <a:lnTo>
                  <a:pt x="663" y="133"/>
                </a:lnTo>
                <a:lnTo>
                  <a:pt x="658" y="133"/>
                </a:lnTo>
                <a:lnTo>
                  <a:pt x="653" y="138"/>
                </a:lnTo>
                <a:lnTo>
                  <a:pt x="643" y="144"/>
                </a:lnTo>
                <a:close/>
                <a:moveTo>
                  <a:pt x="602" y="190"/>
                </a:moveTo>
                <a:lnTo>
                  <a:pt x="602" y="185"/>
                </a:lnTo>
                <a:lnTo>
                  <a:pt x="607" y="180"/>
                </a:lnTo>
                <a:lnTo>
                  <a:pt x="612" y="174"/>
                </a:lnTo>
                <a:lnTo>
                  <a:pt x="617" y="169"/>
                </a:lnTo>
                <a:lnTo>
                  <a:pt x="622" y="159"/>
                </a:lnTo>
                <a:lnTo>
                  <a:pt x="607" y="180"/>
                </a:lnTo>
                <a:lnTo>
                  <a:pt x="602" y="190"/>
                </a:lnTo>
                <a:close/>
              </a:path>
            </a:pathLst>
          </a:custGeom>
          <a:solidFill>
            <a:srgbClr val="00FFFF"/>
          </a:solidFill>
          <a:ln w="8001">
            <a:solidFill>
              <a:srgbClr val="000000"/>
            </a:solidFill>
            <a:prstDash val="solid"/>
            <a:round/>
            <a:headEnd/>
            <a:tailEnd/>
          </a:ln>
        </p:spPr>
        <p:txBody>
          <a:bodyPr/>
          <a:lstStyle/>
          <a:p>
            <a:endParaRPr lang="en-US"/>
          </a:p>
        </p:txBody>
      </p:sp>
      <p:sp>
        <p:nvSpPr>
          <p:cNvPr id="944162" name="Freeform 34">
            <a:hlinkClick r:id="rId7" action="ppaction://hlinksldjump"/>
          </p:cNvPr>
          <p:cNvSpPr>
            <a:spLocks/>
          </p:cNvSpPr>
          <p:nvPr/>
        </p:nvSpPr>
        <p:spPr bwMode="auto">
          <a:xfrm>
            <a:off x="5214938" y="4364038"/>
            <a:ext cx="1069975" cy="254000"/>
          </a:xfrm>
          <a:custGeom>
            <a:avLst/>
            <a:gdLst/>
            <a:ahLst/>
            <a:cxnLst>
              <a:cxn ang="0">
                <a:pos x="494" y="124"/>
              </a:cxn>
              <a:cxn ang="0">
                <a:pos x="484" y="139"/>
              </a:cxn>
              <a:cxn ang="0">
                <a:pos x="468" y="139"/>
              </a:cxn>
              <a:cxn ang="0">
                <a:pos x="432" y="160"/>
              </a:cxn>
              <a:cxn ang="0">
                <a:pos x="386" y="160"/>
              </a:cxn>
              <a:cxn ang="0">
                <a:pos x="345" y="160"/>
              </a:cxn>
              <a:cxn ang="0">
                <a:pos x="273" y="160"/>
              </a:cxn>
              <a:cxn ang="0">
                <a:pos x="180" y="160"/>
              </a:cxn>
              <a:cxn ang="0">
                <a:pos x="149" y="160"/>
              </a:cxn>
              <a:cxn ang="0">
                <a:pos x="88" y="160"/>
              </a:cxn>
              <a:cxn ang="0">
                <a:pos x="47" y="160"/>
              </a:cxn>
              <a:cxn ang="0">
                <a:pos x="11" y="155"/>
              </a:cxn>
              <a:cxn ang="0">
                <a:pos x="16" y="149"/>
              </a:cxn>
              <a:cxn ang="0">
                <a:pos x="21" y="139"/>
              </a:cxn>
              <a:cxn ang="0">
                <a:pos x="16" y="129"/>
              </a:cxn>
              <a:cxn ang="0">
                <a:pos x="21" y="119"/>
              </a:cxn>
              <a:cxn ang="0">
                <a:pos x="11" y="119"/>
              </a:cxn>
              <a:cxn ang="0">
                <a:pos x="21" y="119"/>
              </a:cxn>
              <a:cxn ang="0">
                <a:pos x="26" y="119"/>
              </a:cxn>
              <a:cxn ang="0">
                <a:pos x="26" y="108"/>
              </a:cxn>
              <a:cxn ang="0">
                <a:pos x="36" y="98"/>
              </a:cxn>
              <a:cxn ang="0">
                <a:pos x="31" y="98"/>
              </a:cxn>
              <a:cxn ang="0">
                <a:pos x="36" y="88"/>
              </a:cxn>
              <a:cxn ang="0">
                <a:pos x="47" y="83"/>
              </a:cxn>
              <a:cxn ang="0">
                <a:pos x="47" y="72"/>
              </a:cxn>
              <a:cxn ang="0">
                <a:pos x="47" y="67"/>
              </a:cxn>
              <a:cxn ang="0">
                <a:pos x="57" y="52"/>
              </a:cxn>
              <a:cxn ang="0">
                <a:pos x="52" y="42"/>
              </a:cxn>
              <a:cxn ang="0">
                <a:pos x="62" y="36"/>
              </a:cxn>
              <a:cxn ang="0">
                <a:pos x="62" y="31"/>
              </a:cxn>
              <a:cxn ang="0">
                <a:pos x="62" y="16"/>
              </a:cxn>
              <a:cxn ang="0">
                <a:pos x="72" y="16"/>
              </a:cxn>
              <a:cxn ang="0">
                <a:pos x="144" y="16"/>
              </a:cxn>
              <a:cxn ang="0">
                <a:pos x="175" y="0"/>
              </a:cxn>
              <a:cxn ang="0">
                <a:pos x="206" y="6"/>
              </a:cxn>
              <a:cxn ang="0">
                <a:pos x="252" y="0"/>
              </a:cxn>
              <a:cxn ang="0">
                <a:pos x="304" y="0"/>
              </a:cxn>
              <a:cxn ang="0">
                <a:pos x="355" y="6"/>
              </a:cxn>
              <a:cxn ang="0">
                <a:pos x="417" y="6"/>
              </a:cxn>
              <a:cxn ang="0">
                <a:pos x="494" y="11"/>
              </a:cxn>
              <a:cxn ang="0">
                <a:pos x="520" y="6"/>
              </a:cxn>
              <a:cxn ang="0">
                <a:pos x="550" y="11"/>
              </a:cxn>
              <a:cxn ang="0">
                <a:pos x="581" y="11"/>
              </a:cxn>
              <a:cxn ang="0">
                <a:pos x="633" y="11"/>
              </a:cxn>
              <a:cxn ang="0">
                <a:pos x="658" y="6"/>
              </a:cxn>
              <a:cxn ang="0">
                <a:pos x="669" y="16"/>
              </a:cxn>
              <a:cxn ang="0">
                <a:pos x="669" y="31"/>
              </a:cxn>
              <a:cxn ang="0">
                <a:pos x="653" y="36"/>
              </a:cxn>
              <a:cxn ang="0">
                <a:pos x="643" y="57"/>
              </a:cxn>
              <a:cxn ang="0">
                <a:pos x="628" y="52"/>
              </a:cxn>
              <a:cxn ang="0">
                <a:pos x="612" y="67"/>
              </a:cxn>
              <a:cxn ang="0">
                <a:pos x="602" y="62"/>
              </a:cxn>
              <a:cxn ang="0">
                <a:pos x="586" y="72"/>
              </a:cxn>
              <a:cxn ang="0">
                <a:pos x="576" y="78"/>
              </a:cxn>
              <a:cxn ang="0">
                <a:pos x="561" y="88"/>
              </a:cxn>
              <a:cxn ang="0">
                <a:pos x="545" y="98"/>
              </a:cxn>
              <a:cxn ang="0">
                <a:pos x="530" y="108"/>
              </a:cxn>
              <a:cxn ang="0">
                <a:pos x="509" y="108"/>
              </a:cxn>
              <a:cxn ang="0">
                <a:pos x="494" y="119"/>
              </a:cxn>
            </a:cxnLst>
            <a:rect l="0" t="0" r="r" b="b"/>
            <a:pathLst>
              <a:path w="674" h="160">
                <a:moveTo>
                  <a:pt x="494" y="119"/>
                </a:moveTo>
                <a:lnTo>
                  <a:pt x="489" y="124"/>
                </a:lnTo>
                <a:lnTo>
                  <a:pt x="494" y="124"/>
                </a:lnTo>
                <a:lnTo>
                  <a:pt x="489" y="129"/>
                </a:lnTo>
                <a:lnTo>
                  <a:pt x="489" y="134"/>
                </a:lnTo>
                <a:lnTo>
                  <a:pt x="484" y="139"/>
                </a:lnTo>
                <a:lnTo>
                  <a:pt x="478" y="139"/>
                </a:lnTo>
                <a:lnTo>
                  <a:pt x="473" y="134"/>
                </a:lnTo>
                <a:lnTo>
                  <a:pt x="468" y="139"/>
                </a:lnTo>
                <a:lnTo>
                  <a:pt x="468" y="160"/>
                </a:lnTo>
                <a:lnTo>
                  <a:pt x="442" y="160"/>
                </a:lnTo>
                <a:lnTo>
                  <a:pt x="432" y="160"/>
                </a:lnTo>
                <a:lnTo>
                  <a:pt x="417" y="160"/>
                </a:lnTo>
                <a:lnTo>
                  <a:pt x="396" y="160"/>
                </a:lnTo>
                <a:lnTo>
                  <a:pt x="386" y="160"/>
                </a:lnTo>
                <a:lnTo>
                  <a:pt x="376" y="160"/>
                </a:lnTo>
                <a:lnTo>
                  <a:pt x="365" y="160"/>
                </a:lnTo>
                <a:lnTo>
                  <a:pt x="345" y="160"/>
                </a:lnTo>
                <a:lnTo>
                  <a:pt x="314" y="160"/>
                </a:lnTo>
                <a:lnTo>
                  <a:pt x="278" y="160"/>
                </a:lnTo>
                <a:lnTo>
                  <a:pt x="273" y="160"/>
                </a:lnTo>
                <a:lnTo>
                  <a:pt x="242" y="160"/>
                </a:lnTo>
                <a:lnTo>
                  <a:pt x="211" y="160"/>
                </a:lnTo>
                <a:lnTo>
                  <a:pt x="180" y="160"/>
                </a:lnTo>
                <a:lnTo>
                  <a:pt x="165" y="160"/>
                </a:lnTo>
                <a:lnTo>
                  <a:pt x="155" y="160"/>
                </a:lnTo>
                <a:lnTo>
                  <a:pt x="149" y="160"/>
                </a:lnTo>
                <a:lnTo>
                  <a:pt x="119" y="160"/>
                </a:lnTo>
                <a:lnTo>
                  <a:pt x="103" y="160"/>
                </a:lnTo>
                <a:lnTo>
                  <a:pt x="88" y="160"/>
                </a:lnTo>
                <a:lnTo>
                  <a:pt x="77" y="160"/>
                </a:lnTo>
                <a:lnTo>
                  <a:pt x="52" y="160"/>
                </a:lnTo>
                <a:lnTo>
                  <a:pt x="47" y="160"/>
                </a:lnTo>
                <a:lnTo>
                  <a:pt x="0" y="160"/>
                </a:lnTo>
                <a:lnTo>
                  <a:pt x="5" y="155"/>
                </a:lnTo>
                <a:lnTo>
                  <a:pt x="11" y="155"/>
                </a:lnTo>
                <a:lnTo>
                  <a:pt x="16" y="155"/>
                </a:lnTo>
                <a:lnTo>
                  <a:pt x="11" y="149"/>
                </a:lnTo>
                <a:lnTo>
                  <a:pt x="16" y="149"/>
                </a:lnTo>
                <a:lnTo>
                  <a:pt x="21" y="149"/>
                </a:lnTo>
                <a:lnTo>
                  <a:pt x="21" y="144"/>
                </a:lnTo>
                <a:lnTo>
                  <a:pt x="21" y="139"/>
                </a:lnTo>
                <a:lnTo>
                  <a:pt x="21" y="134"/>
                </a:lnTo>
                <a:lnTo>
                  <a:pt x="16" y="134"/>
                </a:lnTo>
                <a:lnTo>
                  <a:pt x="16" y="129"/>
                </a:lnTo>
                <a:lnTo>
                  <a:pt x="21" y="129"/>
                </a:lnTo>
                <a:lnTo>
                  <a:pt x="21" y="124"/>
                </a:lnTo>
                <a:lnTo>
                  <a:pt x="21" y="119"/>
                </a:lnTo>
                <a:lnTo>
                  <a:pt x="16" y="119"/>
                </a:lnTo>
                <a:lnTo>
                  <a:pt x="16" y="124"/>
                </a:lnTo>
                <a:lnTo>
                  <a:pt x="11" y="119"/>
                </a:lnTo>
                <a:lnTo>
                  <a:pt x="16" y="119"/>
                </a:lnTo>
                <a:lnTo>
                  <a:pt x="21" y="113"/>
                </a:lnTo>
                <a:lnTo>
                  <a:pt x="21" y="119"/>
                </a:lnTo>
                <a:lnTo>
                  <a:pt x="21" y="124"/>
                </a:lnTo>
                <a:lnTo>
                  <a:pt x="21" y="119"/>
                </a:lnTo>
                <a:lnTo>
                  <a:pt x="26" y="119"/>
                </a:lnTo>
                <a:lnTo>
                  <a:pt x="21" y="113"/>
                </a:lnTo>
                <a:lnTo>
                  <a:pt x="21" y="108"/>
                </a:lnTo>
                <a:lnTo>
                  <a:pt x="26" y="108"/>
                </a:lnTo>
                <a:lnTo>
                  <a:pt x="31" y="108"/>
                </a:lnTo>
                <a:lnTo>
                  <a:pt x="31" y="103"/>
                </a:lnTo>
                <a:lnTo>
                  <a:pt x="36" y="98"/>
                </a:lnTo>
                <a:lnTo>
                  <a:pt x="36" y="103"/>
                </a:lnTo>
                <a:lnTo>
                  <a:pt x="36" y="98"/>
                </a:lnTo>
                <a:lnTo>
                  <a:pt x="31" y="98"/>
                </a:lnTo>
                <a:lnTo>
                  <a:pt x="31" y="93"/>
                </a:lnTo>
                <a:lnTo>
                  <a:pt x="31" y="88"/>
                </a:lnTo>
                <a:lnTo>
                  <a:pt x="36" y="88"/>
                </a:lnTo>
                <a:lnTo>
                  <a:pt x="41" y="88"/>
                </a:lnTo>
                <a:lnTo>
                  <a:pt x="41" y="83"/>
                </a:lnTo>
                <a:lnTo>
                  <a:pt x="47" y="83"/>
                </a:lnTo>
                <a:lnTo>
                  <a:pt x="52" y="83"/>
                </a:lnTo>
                <a:lnTo>
                  <a:pt x="47" y="78"/>
                </a:lnTo>
                <a:lnTo>
                  <a:pt x="47" y="72"/>
                </a:lnTo>
                <a:lnTo>
                  <a:pt x="52" y="78"/>
                </a:lnTo>
                <a:lnTo>
                  <a:pt x="52" y="72"/>
                </a:lnTo>
                <a:lnTo>
                  <a:pt x="47" y="67"/>
                </a:lnTo>
                <a:lnTo>
                  <a:pt x="52" y="62"/>
                </a:lnTo>
                <a:lnTo>
                  <a:pt x="52" y="57"/>
                </a:lnTo>
                <a:lnTo>
                  <a:pt x="57" y="52"/>
                </a:lnTo>
                <a:lnTo>
                  <a:pt x="57" y="47"/>
                </a:lnTo>
                <a:lnTo>
                  <a:pt x="52" y="47"/>
                </a:lnTo>
                <a:lnTo>
                  <a:pt x="52" y="42"/>
                </a:lnTo>
                <a:lnTo>
                  <a:pt x="57" y="42"/>
                </a:lnTo>
                <a:lnTo>
                  <a:pt x="62" y="42"/>
                </a:lnTo>
                <a:lnTo>
                  <a:pt x="62" y="36"/>
                </a:lnTo>
                <a:lnTo>
                  <a:pt x="57" y="36"/>
                </a:lnTo>
                <a:lnTo>
                  <a:pt x="57" y="31"/>
                </a:lnTo>
                <a:lnTo>
                  <a:pt x="62" y="31"/>
                </a:lnTo>
                <a:lnTo>
                  <a:pt x="62" y="26"/>
                </a:lnTo>
                <a:lnTo>
                  <a:pt x="62" y="21"/>
                </a:lnTo>
                <a:lnTo>
                  <a:pt x="62" y="16"/>
                </a:lnTo>
                <a:lnTo>
                  <a:pt x="67" y="16"/>
                </a:lnTo>
                <a:lnTo>
                  <a:pt x="67" y="21"/>
                </a:lnTo>
                <a:lnTo>
                  <a:pt x="72" y="16"/>
                </a:lnTo>
                <a:lnTo>
                  <a:pt x="77" y="16"/>
                </a:lnTo>
                <a:lnTo>
                  <a:pt x="119" y="16"/>
                </a:lnTo>
                <a:lnTo>
                  <a:pt x="144" y="16"/>
                </a:lnTo>
                <a:lnTo>
                  <a:pt x="180" y="16"/>
                </a:lnTo>
                <a:lnTo>
                  <a:pt x="180" y="11"/>
                </a:lnTo>
                <a:lnTo>
                  <a:pt x="175" y="0"/>
                </a:lnTo>
                <a:lnTo>
                  <a:pt x="191" y="0"/>
                </a:lnTo>
                <a:lnTo>
                  <a:pt x="191" y="6"/>
                </a:lnTo>
                <a:lnTo>
                  <a:pt x="206" y="6"/>
                </a:lnTo>
                <a:lnTo>
                  <a:pt x="211" y="6"/>
                </a:lnTo>
                <a:lnTo>
                  <a:pt x="232" y="6"/>
                </a:lnTo>
                <a:lnTo>
                  <a:pt x="252" y="0"/>
                </a:lnTo>
                <a:lnTo>
                  <a:pt x="278" y="0"/>
                </a:lnTo>
                <a:lnTo>
                  <a:pt x="298" y="0"/>
                </a:lnTo>
                <a:lnTo>
                  <a:pt x="304" y="0"/>
                </a:lnTo>
                <a:lnTo>
                  <a:pt x="319" y="6"/>
                </a:lnTo>
                <a:lnTo>
                  <a:pt x="340" y="6"/>
                </a:lnTo>
                <a:lnTo>
                  <a:pt x="355" y="6"/>
                </a:lnTo>
                <a:lnTo>
                  <a:pt x="381" y="6"/>
                </a:lnTo>
                <a:lnTo>
                  <a:pt x="391" y="6"/>
                </a:lnTo>
                <a:lnTo>
                  <a:pt x="417" y="6"/>
                </a:lnTo>
                <a:lnTo>
                  <a:pt x="432" y="6"/>
                </a:lnTo>
                <a:lnTo>
                  <a:pt x="473" y="11"/>
                </a:lnTo>
                <a:lnTo>
                  <a:pt x="494" y="11"/>
                </a:lnTo>
                <a:lnTo>
                  <a:pt x="499" y="11"/>
                </a:lnTo>
                <a:lnTo>
                  <a:pt x="514" y="11"/>
                </a:lnTo>
                <a:lnTo>
                  <a:pt x="520" y="6"/>
                </a:lnTo>
                <a:lnTo>
                  <a:pt x="535" y="6"/>
                </a:lnTo>
                <a:lnTo>
                  <a:pt x="550" y="6"/>
                </a:lnTo>
                <a:lnTo>
                  <a:pt x="550" y="11"/>
                </a:lnTo>
                <a:lnTo>
                  <a:pt x="556" y="11"/>
                </a:lnTo>
                <a:lnTo>
                  <a:pt x="571" y="11"/>
                </a:lnTo>
                <a:lnTo>
                  <a:pt x="581" y="11"/>
                </a:lnTo>
                <a:lnTo>
                  <a:pt x="602" y="11"/>
                </a:lnTo>
                <a:lnTo>
                  <a:pt x="622" y="11"/>
                </a:lnTo>
                <a:lnTo>
                  <a:pt x="633" y="11"/>
                </a:lnTo>
                <a:lnTo>
                  <a:pt x="653" y="11"/>
                </a:lnTo>
                <a:lnTo>
                  <a:pt x="653" y="6"/>
                </a:lnTo>
                <a:lnTo>
                  <a:pt x="658" y="6"/>
                </a:lnTo>
                <a:lnTo>
                  <a:pt x="674" y="6"/>
                </a:lnTo>
                <a:lnTo>
                  <a:pt x="674" y="11"/>
                </a:lnTo>
                <a:lnTo>
                  <a:pt x="669" y="16"/>
                </a:lnTo>
                <a:lnTo>
                  <a:pt x="669" y="21"/>
                </a:lnTo>
                <a:lnTo>
                  <a:pt x="669" y="26"/>
                </a:lnTo>
                <a:lnTo>
                  <a:pt x="669" y="31"/>
                </a:lnTo>
                <a:lnTo>
                  <a:pt x="669" y="36"/>
                </a:lnTo>
                <a:lnTo>
                  <a:pt x="658" y="31"/>
                </a:lnTo>
                <a:lnTo>
                  <a:pt x="653" y="36"/>
                </a:lnTo>
                <a:lnTo>
                  <a:pt x="653" y="42"/>
                </a:lnTo>
                <a:lnTo>
                  <a:pt x="643" y="52"/>
                </a:lnTo>
                <a:lnTo>
                  <a:pt x="643" y="57"/>
                </a:lnTo>
                <a:lnTo>
                  <a:pt x="638" y="57"/>
                </a:lnTo>
                <a:lnTo>
                  <a:pt x="633" y="52"/>
                </a:lnTo>
                <a:lnTo>
                  <a:pt x="628" y="52"/>
                </a:lnTo>
                <a:lnTo>
                  <a:pt x="622" y="52"/>
                </a:lnTo>
                <a:lnTo>
                  <a:pt x="617" y="57"/>
                </a:lnTo>
                <a:lnTo>
                  <a:pt x="612" y="67"/>
                </a:lnTo>
                <a:lnTo>
                  <a:pt x="607" y="67"/>
                </a:lnTo>
                <a:lnTo>
                  <a:pt x="602" y="67"/>
                </a:lnTo>
                <a:lnTo>
                  <a:pt x="602" y="62"/>
                </a:lnTo>
                <a:lnTo>
                  <a:pt x="597" y="62"/>
                </a:lnTo>
                <a:lnTo>
                  <a:pt x="586" y="67"/>
                </a:lnTo>
                <a:lnTo>
                  <a:pt x="586" y="72"/>
                </a:lnTo>
                <a:lnTo>
                  <a:pt x="581" y="72"/>
                </a:lnTo>
                <a:lnTo>
                  <a:pt x="576" y="72"/>
                </a:lnTo>
                <a:lnTo>
                  <a:pt x="576" y="78"/>
                </a:lnTo>
                <a:lnTo>
                  <a:pt x="571" y="88"/>
                </a:lnTo>
                <a:lnTo>
                  <a:pt x="566" y="88"/>
                </a:lnTo>
                <a:lnTo>
                  <a:pt x="561" y="88"/>
                </a:lnTo>
                <a:lnTo>
                  <a:pt x="556" y="93"/>
                </a:lnTo>
                <a:lnTo>
                  <a:pt x="550" y="93"/>
                </a:lnTo>
                <a:lnTo>
                  <a:pt x="545" y="98"/>
                </a:lnTo>
                <a:lnTo>
                  <a:pt x="540" y="103"/>
                </a:lnTo>
                <a:lnTo>
                  <a:pt x="535" y="103"/>
                </a:lnTo>
                <a:lnTo>
                  <a:pt x="530" y="108"/>
                </a:lnTo>
                <a:lnTo>
                  <a:pt x="525" y="108"/>
                </a:lnTo>
                <a:lnTo>
                  <a:pt x="520" y="108"/>
                </a:lnTo>
                <a:lnTo>
                  <a:pt x="509" y="108"/>
                </a:lnTo>
                <a:lnTo>
                  <a:pt x="504" y="113"/>
                </a:lnTo>
                <a:lnTo>
                  <a:pt x="499" y="113"/>
                </a:lnTo>
                <a:lnTo>
                  <a:pt x="494" y="119"/>
                </a:lnTo>
                <a:close/>
              </a:path>
            </a:pathLst>
          </a:custGeom>
          <a:solidFill>
            <a:srgbClr val="CCFFFF"/>
          </a:solidFill>
          <a:ln w="8001">
            <a:solidFill>
              <a:srgbClr val="000000"/>
            </a:solidFill>
            <a:prstDash val="solid"/>
            <a:round/>
            <a:headEnd/>
            <a:tailEnd/>
          </a:ln>
        </p:spPr>
        <p:txBody>
          <a:bodyPr/>
          <a:lstStyle/>
          <a:p>
            <a:endParaRPr lang="en-US"/>
          </a:p>
        </p:txBody>
      </p:sp>
      <p:sp>
        <p:nvSpPr>
          <p:cNvPr id="944163" name="Freeform 35">
            <a:hlinkClick r:id="rId3" action="ppaction://hlinksldjump"/>
          </p:cNvPr>
          <p:cNvSpPr>
            <a:spLocks/>
          </p:cNvSpPr>
          <p:nvPr/>
        </p:nvSpPr>
        <p:spPr bwMode="auto">
          <a:xfrm>
            <a:off x="5443538" y="4618038"/>
            <a:ext cx="441325" cy="701675"/>
          </a:xfrm>
          <a:custGeom>
            <a:avLst/>
            <a:gdLst/>
            <a:ahLst/>
            <a:cxnLst>
              <a:cxn ang="0">
                <a:pos x="262" y="288"/>
              </a:cxn>
              <a:cxn ang="0">
                <a:pos x="262" y="298"/>
              </a:cxn>
              <a:cxn ang="0">
                <a:pos x="262" y="308"/>
              </a:cxn>
              <a:cxn ang="0">
                <a:pos x="268" y="319"/>
              </a:cxn>
              <a:cxn ang="0">
                <a:pos x="268" y="329"/>
              </a:cxn>
              <a:cxn ang="0">
                <a:pos x="262" y="344"/>
              </a:cxn>
              <a:cxn ang="0">
                <a:pos x="262" y="354"/>
              </a:cxn>
              <a:cxn ang="0">
                <a:pos x="268" y="360"/>
              </a:cxn>
              <a:cxn ang="0">
                <a:pos x="273" y="370"/>
              </a:cxn>
              <a:cxn ang="0">
                <a:pos x="190" y="370"/>
              </a:cxn>
              <a:cxn ang="0">
                <a:pos x="165" y="370"/>
              </a:cxn>
              <a:cxn ang="0">
                <a:pos x="134" y="370"/>
              </a:cxn>
              <a:cxn ang="0">
                <a:pos x="67" y="370"/>
              </a:cxn>
              <a:cxn ang="0">
                <a:pos x="67" y="380"/>
              </a:cxn>
              <a:cxn ang="0">
                <a:pos x="72" y="390"/>
              </a:cxn>
              <a:cxn ang="0">
                <a:pos x="77" y="396"/>
              </a:cxn>
              <a:cxn ang="0">
                <a:pos x="83" y="406"/>
              </a:cxn>
              <a:cxn ang="0">
                <a:pos x="83" y="416"/>
              </a:cxn>
              <a:cxn ang="0">
                <a:pos x="77" y="426"/>
              </a:cxn>
              <a:cxn ang="0">
                <a:pos x="67" y="437"/>
              </a:cxn>
              <a:cxn ang="0">
                <a:pos x="36" y="442"/>
              </a:cxn>
              <a:cxn ang="0">
                <a:pos x="57" y="432"/>
              </a:cxn>
              <a:cxn ang="0">
                <a:pos x="47" y="406"/>
              </a:cxn>
              <a:cxn ang="0">
                <a:pos x="26" y="432"/>
              </a:cxn>
              <a:cxn ang="0">
                <a:pos x="5" y="426"/>
              </a:cxn>
              <a:cxn ang="0">
                <a:pos x="5" y="370"/>
              </a:cxn>
              <a:cxn ang="0">
                <a:pos x="0" y="334"/>
              </a:cxn>
              <a:cxn ang="0">
                <a:pos x="0" y="288"/>
              </a:cxn>
              <a:cxn ang="0">
                <a:pos x="5" y="252"/>
              </a:cxn>
              <a:cxn ang="0">
                <a:pos x="11" y="195"/>
              </a:cxn>
              <a:cxn ang="0">
                <a:pos x="16" y="159"/>
              </a:cxn>
              <a:cxn ang="0">
                <a:pos x="21" y="118"/>
              </a:cxn>
              <a:cxn ang="0">
                <a:pos x="26" y="67"/>
              </a:cxn>
              <a:cxn ang="0">
                <a:pos x="26" y="41"/>
              </a:cxn>
              <a:cxn ang="0">
                <a:pos x="26" y="5"/>
              </a:cxn>
              <a:cxn ang="0">
                <a:pos x="36" y="0"/>
              </a:cxn>
              <a:cxn ang="0">
                <a:pos x="98" y="0"/>
              </a:cxn>
              <a:cxn ang="0">
                <a:pos x="134" y="0"/>
              </a:cxn>
              <a:cxn ang="0">
                <a:pos x="201" y="0"/>
              </a:cxn>
              <a:cxn ang="0">
                <a:pos x="226" y="15"/>
              </a:cxn>
              <a:cxn ang="0">
                <a:pos x="232" y="41"/>
              </a:cxn>
              <a:cxn ang="0">
                <a:pos x="237" y="67"/>
              </a:cxn>
              <a:cxn ang="0">
                <a:pos x="242" y="97"/>
              </a:cxn>
              <a:cxn ang="0">
                <a:pos x="242" y="128"/>
              </a:cxn>
              <a:cxn ang="0">
                <a:pos x="247" y="149"/>
              </a:cxn>
              <a:cxn ang="0">
                <a:pos x="257" y="200"/>
              </a:cxn>
              <a:cxn ang="0">
                <a:pos x="262" y="211"/>
              </a:cxn>
              <a:cxn ang="0">
                <a:pos x="262" y="221"/>
              </a:cxn>
              <a:cxn ang="0">
                <a:pos x="273" y="231"/>
              </a:cxn>
              <a:cxn ang="0">
                <a:pos x="273" y="241"/>
              </a:cxn>
              <a:cxn ang="0">
                <a:pos x="268" y="252"/>
              </a:cxn>
              <a:cxn ang="0">
                <a:pos x="278" y="257"/>
              </a:cxn>
              <a:cxn ang="0">
                <a:pos x="273" y="262"/>
              </a:cxn>
              <a:cxn ang="0">
                <a:pos x="268" y="267"/>
              </a:cxn>
              <a:cxn ang="0">
                <a:pos x="268" y="277"/>
              </a:cxn>
            </a:cxnLst>
            <a:rect l="0" t="0" r="r" b="b"/>
            <a:pathLst>
              <a:path w="278" h="442">
                <a:moveTo>
                  <a:pt x="262" y="283"/>
                </a:moveTo>
                <a:lnTo>
                  <a:pt x="262" y="288"/>
                </a:lnTo>
                <a:lnTo>
                  <a:pt x="257" y="293"/>
                </a:lnTo>
                <a:lnTo>
                  <a:pt x="262" y="298"/>
                </a:lnTo>
                <a:lnTo>
                  <a:pt x="262" y="303"/>
                </a:lnTo>
                <a:lnTo>
                  <a:pt x="262" y="308"/>
                </a:lnTo>
                <a:lnTo>
                  <a:pt x="268" y="313"/>
                </a:lnTo>
                <a:lnTo>
                  <a:pt x="268" y="319"/>
                </a:lnTo>
                <a:lnTo>
                  <a:pt x="268" y="324"/>
                </a:lnTo>
                <a:lnTo>
                  <a:pt x="268" y="329"/>
                </a:lnTo>
                <a:lnTo>
                  <a:pt x="262" y="339"/>
                </a:lnTo>
                <a:lnTo>
                  <a:pt x="262" y="344"/>
                </a:lnTo>
                <a:lnTo>
                  <a:pt x="262" y="349"/>
                </a:lnTo>
                <a:lnTo>
                  <a:pt x="262" y="354"/>
                </a:lnTo>
                <a:lnTo>
                  <a:pt x="268" y="354"/>
                </a:lnTo>
                <a:lnTo>
                  <a:pt x="268" y="360"/>
                </a:lnTo>
                <a:lnTo>
                  <a:pt x="268" y="365"/>
                </a:lnTo>
                <a:lnTo>
                  <a:pt x="273" y="370"/>
                </a:lnTo>
                <a:lnTo>
                  <a:pt x="232" y="370"/>
                </a:lnTo>
                <a:lnTo>
                  <a:pt x="190" y="370"/>
                </a:lnTo>
                <a:lnTo>
                  <a:pt x="180" y="370"/>
                </a:lnTo>
                <a:lnTo>
                  <a:pt x="165" y="370"/>
                </a:lnTo>
                <a:lnTo>
                  <a:pt x="139" y="370"/>
                </a:lnTo>
                <a:lnTo>
                  <a:pt x="134" y="370"/>
                </a:lnTo>
                <a:lnTo>
                  <a:pt x="103" y="370"/>
                </a:lnTo>
                <a:lnTo>
                  <a:pt x="67" y="370"/>
                </a:lnTo>
                <a:lnTo>
                  <a:pt x="67" y="375"/>
                </a:lnTo>
                <a:lnTo>
                  <a:pt x="67" y="380"/>
                </a:lnTo>
                <a:lnTo>
                  <a:pt x="67" y="385"/>
                </a:lnTo>
                <a:lnTo>
                  <a:pt x="72" y="390"/>
                </a:lnTo>
                <a:lnTo>
                  <a:pt x="72" y="396"/>
                </a:lnTo>
                <a:lnTo>
                  <a:pt x="77" y="396"/>
                </a:lnTo>
                <a:lnTo>
                  <a:pt x="83" y="401"/>
                </a:lnTo>
                <a:lnTo>
                  <a:pt x="83" y="406"/>
                </a:lnTo>
                <a:lnTo>
                  <a:pt x="83" y="411"/>
                </a:lnTo>
                <a:lnTo>
                  <a:pt x="83" y="416"/>
                </a:lnTo>
                <a:lnTo>
                  <a:pt x="83" y="421"/>
                </a:lnTo>
                <a:lnTo>
                  <a:pt x="77" y="426"/>
                </a:lnTo>
                <a:lnTo>
                  <a:pt x="67" y="432"/>
                </a:lnTo>
                <a:lnTo>
                  <a:pt x="67" y="437"/>
                </a:lnTo>
                <a:lnTo>
                  <a:pt x="52" y="442"/>
                </a:lnTo>
                <a:lnTo>
                  <a:pt x="36" y="442"/>
                </a:lnTo>
                <a:lnTo>
                  <a:pt x="57" y="437"/>
                </a:lnTo>
                <a:lnTo>
                  <a:pt x="57" y="432"/>
                </a:lnTo>
                <a:lnTo>
                  <a:pt x="47" y="421"/>
                </a:lnTo>
                <a:lnTo>
                  <a:pt x="47" y="406"/>
                </a:lnTo>
                <a:lnTo>
                  <a:pt x="36" y="396"/>
                </a:lnTo>
                <a:lnTo>
                  <a:pt x="26" y="432"/>
                </a:lnTo>
                <a:lnTo>
                  <a:pt x="11" y="426"/>
                </a:lnTo>
                <a:lnTo>
                  <a:pt x="5" y="426"/>
                </a:lnTo>
                <a:lnTo>
                  <a:pt x="5" y="396"/>
                </a:lnTo>
                <a:lnTo>
                  <a:pt x="5" y="370"/>
                </a:lnTo>
                <a:lnTo>
                  <a:pt x="5" y="360"/>
                </a:lnTo>
                <a:lnTo>
                  <a:pt x="0" y="334"/>
                </a:lnTo>
                <a:lnTo>
                  <a:pt x="0" y="308"/>
                </a:lnTo>
                <a:lnTo>
                  <a:pt x="0" y="288"/>
                </a:lnTo>
                <a:lnTo>
                  <a:pt x="5" y="257"/>
                </a:lnTo>
                <a:lnTo>
                  <a:pt x="5" y="252"/>
                </a:lnTo>
                <a:lnTo>
                  <a:pt x="5" y="226"/>
                </a:lnTo>
                <a:lnTo>
                  <a:pt x="11" y="195"/>
                </a:lnTo>
                <a:lnTo>
                  <a:pt x="11" y="190"/>
                </a:lnTo>
                <a:lnTo>
                  <a:pt x="16" y="159"/>
                </a:lnTo>
                <a:lnTo>
                  <a:pt x="16" y="139"/>
                </a:lnTo>
                <a:lnTo>
                  <a:pt x="21" y="118"/>
                </a:lnTo>
                <a:lnTo>
                  <a:pt x="21" y="87"/>
                </a:lnTo>
                <a:lnTo>
                  <a:pt x="26" y="67"/>
                </a:lnTo>
                <a:lnTo>
                  <a:pt x="26" y="51"/>
                </a:lnTo>
                <a:lnTo>
                  <a:pt x="26" y="41"/>
                </a:lnTo>
                <a:lnTo>
                  <a:pt x="31" y="10"/>
                </a:lnTo>
                <a:lnTo>
                  <a:pt x="26" y="5"/>
                </a:lnTo>
                <a:lnTo>
                  <a:pt x="21" y="0"/>
                </a:lnTo>
                <a:lnTo>
                  <a:pt x="36" y="0"/>
                </a:lnTo>
                <a:lnTo>
                  <a:pt x="67" y="0"/>
                </a:lnTo>
                <a:lnTo>
                  <a:pt x="98" y="0"/>
                </a:lnTo>
                <a:lnTo>
                  <a:pt x="129" y="0"/>
                </a:lnTo>
                <a:lnTo>
                  <a:pt x="134" y="0"/>
                </a:lnTo>
                <a:lnTo>
                  <a:pt x="170" y="0"/>
                </a:lnTo>
                <a:lnTo>
                  <a:pt x="201" y="0"/>
                </a:lnTo>
                <a:lnTo>
                  <a:pt x="221" y="0"/>
                </a:lnTo>
                <a:lnTo>
                  <a:pt x="226" y="15"/>
                </a:lnTo>
                <a:lnTo>
                  <a:pt x="226" y="36"/>
                </a:lnTo>
                <a:lnTo>
                  <a:pt x="232" y="41"/>
                </a:lnTo>
                <a:lnTo>
                  <a:pt x="232" y="46"/>
                </a:lnTo>
                <a:lnTo>
                  <a:pt x="237" y="67"/>
                </a:lnTo>
                <a:lnTo>
                  <a:pt x="237" y="87"/>
                </a:lnTo>
                <a:lnTo>
                  <a:pt x="242" y="97"/>
                </a:lnTo>
                <a:lnTo>
                  <a:pt x="242" y="103"/>
                </a:lnTo>
                <a:lnTo>
                  <a:pt x="242" y="128"/>
                </a:lnTo>
                <a:lnTo>
                  <a:pt x="247" y="144"/>
                </a:lnTo>
                <a:lnTo>
                  <a:pt x="247" y="149"/>
                </a:lnTo>
                <a:lnTo>
                  <a:pt x="252" y="175"/>
                </a:lnTo>
                <a:lnTo>
                  <a:pt x="257" y="200"/>
                </a:lnTo>
                <a:lnTo>
                  <a:pt x="257" y="205"/>
                </a:lnTo>
                <a:lnTo>
                  <a:pt x="262" y="211"/>
                </a:lnTo>
                <a:lnTo>
                  <a:pt x="262" y="216"/>
                </a:lnTo>
                <a:lnTo>
                  <a:pt x="262" y="221"/>
                </a:lnTo>
                <a:lnTo>
                  <a:pt x="262" y="226"/>
                </a:lnTo>
                <a:lnTo>
                  <a:pt x="273" y="231"/>
                </a:lnTo>
                <a:lnTo>
                  <a:pt x="273" y="236"/>
                </a:lnTo>
                <a:lnTo>
                  <a:pt x="273" y="241"/>
                </a:lnTo>
                <a:lnTo>
                  <a:pt x="273" y="247"/>
                </a:lnTo>
                <a:lnTo>
                  <a:pt x="268" y="252"/>
                </a:lnTo>
                <a:lnTo>
                  <a:pt x="278" y="252"/>
                </a:lnTo>
                <a:lnTo>
                  <a:pt x="278" y="257"/>
                </a:lnTo>
                <a:lnTo>
                  <a:pt x="278" y="262"/>
                </a:lnTo>
                <a:lnTo>
                  <a:pt x="273" y="262"/>
                </a:lnTo>
                <a:lnTo>
                  <a:pt x="268" y="262"/>
                </a:lnTo>
                <a:lnTo>
                  <a:pt x="268" y="267"/>
                </a:lnTo>
                <a:lnTo>
                  <a:pt x="268" y="272"/>
                </a:lnTo>
                <a:lnTo>
                  <a:pt x="268" y="277"/>
                </a:lnTo>
                <a:lnTo>
                  <a:pt x="262" y="283"/>
                </a:lnTo>
                <a:close/>
              </a:path>
            </a:pathLst>
          </a:custGeom>
          <a:solidFill>
            <a:srgbClr val="CCFFFF"/>
          </a:solidFill>
          <a:ln w="8001">
            <a:solidFill>
              <a:srgbClr val="000000"/>
            </a:solidFill>
            <a:prstDash val="solid"/>
            <a:round/>
            <a:headEnd/>
            <a:tailEnd/>
          </a:ln>
        </p:spPr>
        <p:txBody>
          <a:bodyPr/>
          <a:lstStyle/>
          <a:p>
            <a:endParaRPr lang="en-US"/>
          </a:p>
        </p:txBody>
      </p:sp>
      <p:sp>
        <p:nvSpPr>
          <p:cNvPr id="944164" name="Freeform 36">
            <a:hlinkClick r:id="rId8" action="ppaction://hlinksldjump"/>
          </p:cNvPr>
          <p:cNvSpPr>
            <a:spLocks/>
          </p:cNvSpPr>
          <p:nvPr/>
        </p:nvSpPr>
        <p:spPr bwMode="auto">
          <a:xfrm>
            <a:off x="5051425" y="4618038"/>
            <a:ext cx="441325" cy="701675"/>
          </a:xfrm>
          <a:custGeom>
            <a:avLst/>
            <a:gdLst/>
            <a:ahLst/>
            <a:cxnLst>
              <a:cxn ang="0">
                <a:pos x="252" y="396"/>
              </a:cxn>
              <a:cxn ang="0">
                <a:pos x="242" y="426"/>
              </a:cxn>
              <a:cxn ang="0">
                <a:pos x="216" y="426"/>
              </a:cxn>
              <a:cxn ang="0">
                <a:pos x="180" y="432"/>
              </a:cxn>
              <a:cxn ang="0">
                <a:pos x="160" y="437"/>
              </a:cxn>
              <a:cxn ang="0">
                <a:pos x="155" y="421"/>
              </a:cxn>
              <a:cxn ang="0">
                <a:pos x="144" y="411"/>
              </a:cxn>
              <a:cxn ang="0">
                <a:pos x="144" y="401"/>
              </a:cxn>
              <a:cxn ang="0">
                <a:pos x="139" y="396"/>
              </a:cxn>
              <a:cxn ang="0">
                <a:pos x="150" y="385"/>
              </a:cxn>
              <a:cxn ang="0">
                <a:pos x="144" y="370"/>
              </a:cxn>
              <a:cxn ang="0">
                <a:pos x="67" y="370"/>
              </a:cxn>
              <a:cxn ang="0">
                <a:pos x="6" y="370"/>
              </a:cxn>
              <a:cxn ang="0">
                <a:pos x="6" y="354"/>
              </a:cxn>
              <a:cxn ang="0">
                <a:pos x="11" y="344"/>
              </a:cxn>
              <a:cxn ang="0">
                <a:pos x="11" y="334"/>
              </a:cxn>
              <a:cxn ang="0">
                <a:pos x="11" y="324"/>
              </a:cxn>
              <a:cxn ang="0">
                <a:pos x="11" y="313"/>
              </a:cxn>
              <a:cxn ang="0">
                <a:pos x="26" y="303"/>
              </a:cxn>
              <a:cxn ang="0">
                <a:pos x="26" y="303"/>
              </a:cxn>
              <a:cxn ang="0">
                <a:pos x="31" y="293"/>
              </a:cxn>
              <a:cxn ang="0">
                <a:pos x="42" y="283"/>
              </a:cxn>
              <a:cxn ang="0">
                <a:pos x="52" y="267"/>
              </a:cxn>
              <a:cxn ang="0">
                <a:pos x="42" y="267"/>
              </a:cxn>
              <a:cxn ang="0">
                <a:pos x="42" y="262"/>
              </a:cxn>
              <a:cxn ang="0">
                <a:pos x="52" y="252"/>
              </a:cxn>
              <a:cxn ang="0">
                <a:pos x="52" y="247"/>
              </a:cxn>
              <a:cxn ang="0">
                <a:pos x="52" y="241"/>
              </a:cxn>
              <a:cxn ang="0">
                <a:pos x="47" y="231"/>
              </a:cxn>
              <a:cxn ang="0">
                <a:pos x="47" y="231"/>
              </a:cxn>
              <a:cxn ang="0">
                <a:pos x="47" y="226"/>
              </a:cxn>
              <a:cxn ang="0">
                <a:pos x="47" y="211"/>
              </a:cxn>
              <a:cxn ang="0">
                <a:pos x="47" y="190"/>
              </a:cxn>
              <a:cxn ang="0">
                <a:pos x="42" y="190"/>
              </a:cxn>
              <a:cxn ang="0">
                <a:pos x="36" y="175"/>
              </a:cxn>
              <a:cxn ang="0">
                <a:pos x="47" y="164"/>
              </a:cxn>
              <a:cxn ang="0">
                <a:pos x="42" y="154"/>
              </a:cxn>
              <a:cxn ang="0">
                <a:pos x="42" y="154"/>
              </a:cxn>
              <a:cxn ang="0">
                <a:pos x="42" y="144"/>
              </a:cxn>
              <a:cxn ang="0">
                <a:pos x="31" y="149"/>
              </a:cxn>
              <a:cxn ang="0">
                <a:pos x="42" y="128"/>
              </a:cxn>
              <a:cxn ang="0">
                <a:pos x="47" y="128"/>
              </a:cxn>
              <a:cxn ang="0">
                <a:pos x="47" y="113"/>
              </a:cxn>
              <a:cxn ang="0">
                <a:pos x="47" y="108"/>
              </a:cxn>
              <a:cxn ang="0">
                <a:pos x="52" y="97"/>
              </a:cxn>
              <a:cxn ang="0">
                <a:pos x="57" y="92"/>
              </a:cxn>
              <a:cxn ang="0">
                <a:pos x="57" y="82"/>
              </a:cxn>
              <a:cxn ang="0">
                <a:pos x="67" y="77"/>
              </a:cxn>
              <a:cxn ang="0">
                <a:pos x="67" y="72"/>
              </a:cxn>
              <a:cxn ang="0">
                <a:pos x="78" y="61"/>
              </a:cxn>
              <a:cxn ang="0">
                <a:pos x="83" y="51"/>
              </a:cxn>
              <a:cxn ang="0">
                <a:pos x="83" y="36"/>
              </a:cxn>
              <a:cxn ang="0">
                <a:pos x="88" y="31"/>
              </a:cxn>
              <a:cxn ang="0">
                <a:pos x="93" y="25"/>
              </a:cxn>
              <a:cxn ang="0">
                <a:pos x="93" y="15"/>
              </a:cxn>
              <a:cxn ang="0">
                <a:pos x="108" y="15"/>
              </a:cxn>
              <a:cxn ang="0">
                <a:pos x="150" y="0"/>
              </a:cxn>
              <a:cxn ang="0">
                <a:pos x="206" y="0"/>
              </a:cxn>
              <a:cxn ang="0">
                <a:pos x="268" y="0"/>
              </a:cxn>
              <a:cxn ang="0">
                <a:pos x="273" y="51"/>
              </a:cxn>
              <a:cxn ang="0">
                <a:pos x="263" y="139"/>
              </a:cxn>
              <a:cxn ang="0">
                <a:pos x="252" y="226"/>
              </a:cxn>
              <a:cxn ang="0">
                <a:pos x="247" y="308"/>
              </a:cxn>
            </a:cxnLst>
            <a:rect l="0" t="0" r="r" b="b"/>
            <a:pathLst>
              <a:path w="278" h="442">
                <a:moveTo>
                  <a:pt x="247" y="334"/>
                </a:moveTo>
                <a:lnTo>
                  <a:pt x="252" y="360"/>
                </a:lnTo>
                <a:lnTo>
                  <a:pt x="252" y="370"/>
                </a:lnTo>
                <a:lnTo>
                  <a:pt x="252" y="396"/>
                </a:lnTo>
                <a:lnTo>
                  <a:pt x="252" y="426"/>
                </a:lnTo>
                <a:lnTo>
                  <a:pt x="252" y="432"/>
                </a:lnTo>
                <a:lnTo>
                  <a:pt x="247" y="432"/>
                </a:lnTo>
                <a:lnTo>
                  <a:pt x="242" y="426"/>
                </a:lnTo>
                <a:lnTo>
                  <a:pt x="232" y="432"/>
                </a:lnTo>
                <a:lnTo>
                  <a:pt x="216" y="421"/>
                </a:lnTo>
                <a:lnTo>
                  <a:pt x="211" y="421"/>
                </a:lnTo>
                <a:lnTo>
                  <a:pt x="216" y="426"/>
                </a:lnTo>
                <a:lnTo>
                  <a:pt x="186" y="432"/>
                </a:lnTo>
                <a:lnTo>
                  <a:pt x="186" y="426"/>
                </a:lnTo>
                <a:lnTo>
                  <a:pt x="180" y="426"/>
                </a:lnTo>
                <a:lnTo>
                  <a:pt x="180" y="432"/>
                </a:lnTo>
                <a:lnTo>
                  <a:pt x="175" y="437"/>
                </a:lnTo>
                <a:lnTo>
                  <a:pt x="175" y="442"/>
                </a:lnTo>
                <a:lnTo>
                  <a:pt x="165" y="442"/>
                </a:lnTo>
                <a:lnTo>
                  <a:pt x="160" y="437"/>
                </a:lnTo>
                <a:lnTo>
                  <a:pt x="160" y="432"/>
                </a:lnTo>
                <a:lnTo>
                  <a:pt x="155" y="432"/>
                </a:lnTo>
                <a:lnTo>
                  <a:pt x="155" y="426"/>
                </a:lnTo>
                <a:lnTo>
                  <a:pt x="155" y="421"/>
                </a:lnTo>
                <a:lnTo>
                  <a:pt x="155" y="416"/>
                </a:lnTo>
                <a:lnTo>
                  <a:pt x="150" y="416"/>
                </a:lnTo>
                <a:lnTo>
                  <a:pt x="150" y="411"/>
                </a:lnTo>
                <a:lnTo>
                  <a:pt x="144" y="411"/>
                </a:lnTo>
                <a:lnTo>
                  <a:pt x="144" y="406"/>
                </a:lnTo>
                <a:lnTo>
                  <a:pt x="144" y="401"/>
                </a:lnTo>
                <a:lnTo>
                  <a:pt x="139" y="401"/>
                </a:lnTo>
                <a:lnTo>
                  <a:pt x="144" y="401"/>
                </a:lnTo>
                <a:lnTo>
                  <a:pt x="139" y="401"/>
                </a:lnTo>
                <a:lnTo>
                  <a:pt x="139" y="396"/>
                </a:lnTo>
                <a:lnTo>
                  <a:pt x="144" y="396"/>
                </a:lnTo>
                <a:lnTo>
                  <a:pt x="139" y="396"/>
                </a:lnTo>
                <a:lnTo>
                  <a:pt x="144" y="396"/>
                </a:lnTo>
                <a:lnTo>
                  <a:pt x="144" y="390"/>
                </a:lnTo>
                <a:lnTo>
                  <a:pt x="144" y="385"/>
                </a:lnTo>
                <a:lnTo>
                  <a:pt x="150" y="385"/>
                </a:lnTo>
                <a:lnTo>
                  <a:pt x="150" y="380"/>
                </a:lnTo>
                <a:lnTo>
                  <a:pt x="150" y="375"/>
                </a:lnTo>
                <a:lnTo>
                  <a:pt x="150" y="370"/>
                </a:lnTo>
                <a:lnTo>
                  <a:pt x="144" y="370"/>
                </a:lnTo>
                <a:lnTo>
                  <a:pt x="108" y="370"/>
                </a:lnTo>
                <a:lnTo>
                  <a:pt x="103" y="370"/>
                </a:lnTo>
                <a:lnTo>
                  <a:pt x="88" y="370"/>
                </a:lnTo>
                <a:lnTo>
                  <a:pt x="67" y="370"/>
                </a:lnTo>
                <a:lnTo>
                  <a:pt x="47" y="370"/>
                </a:lnTo>
                <a:lnTo>
                  <a:pt x="36" y="370"/>
                </a:lnTo>
                <a:lnTo>
                  <a:pt x="0" y="370"/>
                </a:lnTo>
                <a:lnTo>
                  <a:pt x="6" y="370"/>
                </a:lnTo>
                <a:lnTo>
                  <a:pt x="11" y="365"/>
                </a:lnTo>
                <a:lnTo>
                  <a:pt x="6" y="365"/>
                </a:lnTo>
                <a:lnTo>
                  <a:pt x="6" y="360"/>
                </a:lnTo>
                <a:lnTo>
                  <a:pt x="6" y="354"/>
                </a:lnTo>
                <a:lnTo>
                  <a:pt x="6" y="349"/>
                </a:lnTo>
                <a:lnTo>
                  <a:pt x="0" y="349"/>
                </a:lnTo>
                <a:lnTo>
                  <a:pt x="0" y="344"/>
                </a:lnTo>
                <a:lnTo>
                  <a:pt x="11" y="344"/>
                </a:lnTo>
                <a:lnTo>
                  <a:pt x="11" y="339"/>
                </a:lnTo>
                <a:lnTo>
                  <a:pt x="11" y="334"/>
                </a:lnTo>
                <a:lnTo>
                  <a:pt x="6" y="334"/>
                </a:lnTo>
                <a:lnTo>
                  <a:pt x="11" y="334"/>
                </a:lnTo>
                <a:lnTo>
                  <a:pt x="16" y="339"/>
                </a:lnTo>
                <a:lnTo>
                  <a:pt x="16" y="334"/>
                </a:lnTo>
                <a:lnTo>
                  <a:pt x="11" y="329"/>
                </a:lnTo>
                <a:lnTo>
                  <a:pt x="11" y="324"/>
                </a:lnTo>
                <a:lnTo>
                  <a:pt x="16" y="324"/>
                </a:lnTo>
                <a:lnTo>
                  <a:pt x="21" y="319"/>
                </a:lnTo>
                <a:lnTo>
                  <a:pt x="16" y="319"/>
                </a:lnTo>
                <a:lnTo>
                  <a:pt x="11" y="313"/>
                </a:lnTo>
                <a:lnTo>
                  <a:pt x="16" y="313"/>
                </a:lnTo>
                <a:lnTo>
                  <a:pt x="21" y="313"/>
                </a:lnTo>
                <a:lnTo>
                  <a:pt x="21" y="308"/>
                </a:lnTo>
                <a:lnTo>
                  <a:pt x="26" y="303"/>
                </a:lnTo>
                <a:lnTo>
                  <a:pt x="21" y="303"/>
                </a:lnTo>
                <a:lnTo>
                  <a:pt x="26" y="303"/>
                </a:lnTo>
                <a:lnTo>
                  <a:pt x="31" y="303"/>
                </a:lnTo>
                <a:lnTo>
                  <a:pt x="26" y="303"/>
                </a:lnTo>
                <a:lnTo>
                  <a:pt x="21" y="303"/>
                </a:lnTo>
                <a:lnTo>
                  <a:pt x="26" y="298"/>
                </a:lnTo>
                <a:lnTo>
                  <a:pt x="26" y="293"/>
                </a:lnTo>
                <a:lnTo>
                  <a:pt x="31" y="293"/>
                </a:lnTo>
                <a:lnTo>
                  <a:pt x="31" y="298"/>
                </a:lnTo>
                <a:lnTo>
                  <a:pt x="31" y="293"/>
                </a:lnTo>
                <a:lnTo>
                  <a:pt x="36" y="288"/>
                </a:lnTo>
                <a:lnTo>
                  <a:pt x="42" y="283"/>
                </a:lnTo>
                <a:lnTo>
                  <a:pt x="47" y="277"/>
                </a:lnTo>
                <a:lnTo>
                  <a:pt x="42" y="272"/>
                </a:lnTo>
                <a:lnTo>
                  <a:pt x="47" y="272"/>
                </a:lnTo>
                <a:lnTo>
                  <a:pt x="52" y="267"/>
                </a:lnTo>
                <a:lnTo>
                  <a:pt x="52" y="262"/>
                </a:lnTo>
                <a:lnTo>
                  <a:pt x="47" y="262"/>
                </a:lnTo>
                <a:lnTo>
                  <a:pt x="47" y="267"/>
                </a:lnTo>
                <a:lnTo>
                  <a:pt x="42" y="267"/>
                </a:lnTo>
                <a:lnTo>
                  <a:pt x="36" y="262"/>
                </a:lnTo>
                <a:lnTo>
                  <a:pt x="42" y="262"/>
                </a:lnTo>
                <a:lnTo>
                  <a:pt x="42" y="257"/>
                </a:lnTo>
                <a:lnTo>
                  <a:pt x="42" y="262"/>
                </a:lnTo>
                <a:lnTo>
                  <a:pt x="47" y="257"/>
                </a:lnTo>
                <a:lnTo>
                  <a:pt x="52" y="262"/>
                </a:lnTo>
                <a:lnTo>
                  <a:pt x="52" y="257"/>
                </a:lnTo>
                <a:lnTo>
                  <a:pt x="52" y="252"/>
                </a:lnTo>
                <a:lnTo>
                  <a:pt x="57" y="252"/>
                </a:lnTo>
                <a:lnTo>
                  <a:pt x="62" y="247"/>
                </a:lnTo>
                <a:lnTo>
                  <a:pt x="57" y="247"/>
                </a:lnTo>
                <a:lnTo>
                  <a:pt x="52" y="247"/>
                </a:lnTo>
                <a:lnTo>
                  <a:pt x="52" y="241"/>
                </a:lnTo>
                <a:lnTo>
                  <a:pt x="57" y="241"/>
                </a:lnTo>
                <a:lnTo>
                  <a:pt x="52" y="236"/>
                </a:lnTo>
                <a:lnTo>
                  <a:pt x="52" y="241"/>
                </a:lnTo>
                <a:lnTo>
                  <a:pt x="47" y="241"/>
                </a:lnTo>
                <a:lnTo>
                  <a:pt x="42" y="236"/>
                </a:lnTo>
                <a:lnTo>
                  <a:pt x="42" y="231"/>
                </a:lnTo>
                <a:lnTo>
                  <a:pt x="47" y="231"/>
                </a:lnTo>
                <a:lnTo>
                  <a:pt x="47" y="236"/>
                </a:lnTo>
                <a:lnTo>
                  <a:pt x="52" y="236"/>
                </a:lnTo>
                <a:lnTo>
                  <a:pt x="52" y="231"/>
                </a:lnTo>
                <a:lnTo>
                  <a:pt x="47" y="231"/>
                </a:lnTo>
                <a:lnTo>
                  <a:pt x="47" y="226"/>
                </a:lnTo>
                <a:lnTo>
                  <a:pt x="52" y="226"/>
                </a:lnTo>
                <a:lnTo>
                  <a:pt x="52" y="221"/>
                </a:lnTo>
                <a:lnTo>
                  <a:pt x="47" y="226"/>
                </a:lnTo>
                <a:lnTo>
                  <a:pt x="42" y="226"/>
                </a:lnTo>
                <a:lnTo>
                  <a:pt x="42" y="221"/>
                </a:lnTo>
                <a:lnTo>
                  <a:pt x="47" y="216"/>
                </a:lnTo>
                <a:lnTo>
                  <a:pt x="47" y="211"/>
                </a:lnTo>
                <a:lnTo>
                  <a:pt x="42" y="211"/>
                </a:lnTo>
                <a:lnTo>
                  <a:pt x="42" y="200"/>
                </a:lnTo>
                <a:lnTo>
                  <a:pt x="47" y="200"/>
                </a:lnTo>
                <a:lnTo>
                  <a:pt x="47" y="190"/>
                </a:lnTo>
                <a:lnTo>
                  <a:pt x="42" y="190"/>
                </a:lnTo>
                <a:lnTo>
                  <a:pt x="42" y="195"/>
                </a:lnTo>
                <a:lnTo>
                  <a:pt x="36" y="195"/>
                </a:lnTo>
                <a:lnTo>
                  <a:pt x="42" y="190"/>
                </a:lnTo>
                <a:lnTo>
                  <a:pt x="42" y="185"/>
                </a:lnTo>
                <a:lnTo>
                  <a:pt x="42" y="180"/>
                </a:lnTo>
                <a:lnTo>
                  <a:pt x="36" y="180"/>
                </a:lnTo>
                <a:lnTo>
                  <a:pt x="36" y="175"/>
                </a:lnTo>
                <a:lnTo>
                  <a:pt x="42" y="175"/>
                </a:lnTo>
                <a:lnTo>
                  <a:pt x="47" y="175"/>
                </a:lnTo>
                <a:lnTo>
                  <a:pt x="47" y="169"/>
                </a:lnTo>
                <a:lnTo>
                  <a:pt x="47" y="164"/>
                </a:lnTo>
                <a:lnTo>
                  <a:pt x="47" y="159"/>
                </a:lnTo>
                <a:lnTo>
                  <a:pt x="42" y="164"/>
                </a:lnTo>
                <a:lnTo>
                  <a:pt x="42" y="159"/>
                </a:lnTo>
                <a:lnTo>
                  <a:pt x="42" y="154"/>
                </a:lnTo>
                <a:lnTo>
                  <a:pt x="47" y="149"/>
                </a:lnTo>
                <a:lnTo>
                  <a:pt x="47" y="144"/>
                </a:lnTo>
                <a:lnTo>
                  <a:pt x="47" y="149"/>
                </a:lnTo>
                <a:lnTo>
                  <a:pt x="42" y="154"/>
                </a:lnTo>
                <a:lnTo>
                  <a:pt x="36" y="154"/>
                </a:lnTo>
                <a:lnTo>
                  <a:pt x="36" y="149"/>
                </a:lnTo>
                <a:lnTo>
                  <a:pt x="42" y="149"/>
                </a:lnTo>
                <a:lnTo>
                  <a:pt x="42" y="144"/>
                </a:lnTo>
                <a:lnTo>
                  <a:pt x="42" y="139"/>
                </a:lnTo>
                <a:lnTo>
                  <a:pt x="36" y="144"/>
                </a:lnTo>
                <a:lnTo>
                  <a:pt x="36" y="149"/>
                </a:lnTo>
                <a:lnTo>
                  <a:pt x="31" y="149"/>
                </a:lnTo>
                <a:lnTo>
                  <a:pt x="36" y="144"/>
                </a:lnTo>
                <a:lnTo>
                  <a:pt x="36" y="139"/>
                </a:lnTo>
                <a:lnTo>
                  <a:pt x="36" y="133"/>
                </a:lnTo>
                <a:lnTo>
                  <a:pt x="42" y="128"/>
                </a:lnTo>
                <a:lnTo>
                  <a:pt x="36" y="128"/>
                </a:lnTo>
                <a:lnTo>
                  <a:pt x="36" y="123"/>
                </a:lnTo>
                <a:lnTo>
                  <a:pt x="42" y="123"/>
                </a:lnTo>
                <a:lnTo>
                  <a:pt x="47" y="128"/>
                </a:lnTo>
                <a:lnTo>
                  <a:pt x="47" y="123"/>
                </a:lnTo>
                <a:lnTo>
                  <a:pt x="42" y="123"/>
                </a:lnTo>
                <a:lnTo>
                  <a:pt x="42" y="118"/>
                </a:lnTo>
                <a:lnTo>
                  <a:pt x="47" y="113"/>
                </a:lnTo>
                <a:lnTo>
                  <a:pt x="47" y="118"/>
                </a:lnTo>
                <a:lnTo>
                  <a:pt x="52" y="118"/>
                </a:lnTo>
                <a:lnTo>
                  <a:pt x="52" y="113"/>
                </a:lnTo>
                <a:lnTo>
                  <a:pt x="47" y="108"/>
                </a:lnTo>
                <a:lnTo>
                  <a:pt x="52" y="103"/>
                </a:lnTo>
                <a:lnTo>
                  <a:pt x="47" y="97"/>
                </a:lnTo>
                <a:lnTo>
                  <a:pt x="47" y="92"/>
                </a:lnTo>
                <a:lnTo>
                  <a:pt x="52" y="97"/>
                </a:lnTo>
                <a:lnTo>
                  <a:pt x="57" y="97"/>
                </a:lnTo>
                <a:lnTo>
                  <a:pt x="52" y="97"/>
                </a:lnTo>
                <a:lnTo>
                  <a:pt x="52" y="92"/>
                </a:lnTo>
                <a:lnTo>
                  <a:pt x="57" y="92"/>
                </a:lnTo>
                <a:lnTo>
                  <a:pt x="62" y="92"/>
                </a:lnTo>
                <a:lnTo>
                  <a:pt x="62" y="87"/>
                </a:lnTo>
                <a:lnTo>
                  <a:pt x="57" y="87"/>
                </a:lnTo>
                <a:lnTo>
                  <a:pt x="57" y="82"/>
                </a:lnTo>
                <a:lnTo>
                  <a:pt x="57" y="77"/>
                </a:lnTo>
                <a:lnTo>
                  <a:pt x="62" y="82"/>
                </a:lnTo>
                <a:lnTo>
                  <a:pt x="67" y="82"/>
                </a:lnTo>
                <a:lnTo>
                  <a:pt x="67" y="77"/>
                </a:lnTo>
                <a:lnTo>
                  <a:pt x="57" y="77"/>
                </a:lnTo>
                <a:lnTo>
                  <a:pt x="57" y="72"/>
                </a:lnTo>
                <a:lnTo>
                  <a:pt x="62" y="77"/>
                </a:lnTo>
                <a:lnTo>
                  <a:pt x="67" y="72"/>
                </a:lnTo>
                <a:lnTo>
                  <a:pt x="67" y="67"/>
                </a:lnTo>
                <a:lnTo>
                  <a:pt x="72" y="67"/>
                </a:lnTo>
                <a:lnTo>
                  <a:pt x="72" y="61"/>
                </a:lnTo>
                <a:lnTo>
                  <a:pt x="78" y="61"/>
                </a:lnTo>
                <a:lnTo>
                  <a:pt x="78" y="67"/>
                </a:lnTo>
                <a:lnTo>
                  <a:pt x="78" y="61"/>
                </a:lnTo>
                <a:lnTo>
                  <a:pt x="83" y="56"/>
                </a:lnTo>
                <a:lnTo>
                  <a:pt x="83" y="51"/>
                </a:lnTo>
                <a:lnTo>
                  <a:pt x="83" y="46"/>
                </a:lnTo>
                <a:lnTo>
                  <a:pt x="88" y="46"/>
                </a:lnTo>
                <a:lnTo>
                  <a:pt x="88" y="41"/>
                </a:lnTo>
                <a:lnTo>
                  <a:pt x="83" y="36"/>
                </a:lnTo>
                <a:lnTo>
                  <a:pt x="88" y="31"/>
                </a:lnTo>
                <a:lnTo>
                  <a:pt x="88" y="36"/>
                </a:lnTo>
                <a:lnTo>
                  <a:pt x="93" y="31"/>
                </a:lnTo>
                <a:lnTo>
                  <a:pt x="88" y="31"/>
                </a:lnTo>
                <a:lnTo>
                  <a:pt x="88" y="25"/>
                </a:lnTo>
                <a:lnTo>
                  <a:pt x="88" y="20"/>
                </a:lnTo>
                <a:lnTo>
                  <a:pt x="93" y="20"/>
                </a:lnTo>
                <a:lnTo>
                  <a:pt x="93" y="25"/>
                </a:lnTo>
                <a:lnTo>
                  <a:pt x="88" y="25"/>
                </a:lnTo>
                <a:lnTo>
                  <a:pt x="93" y="25"/>
                </a:lnTo>
                <a:lnTo>
                  <a:pt x="93" y="20"/>
                </a:lnTo>
                <a:lnTo>
                  <a:pt x="93" y="15"/>
                </a:lnTo>
                <a:lnTo>
                  <a:pt x="93" y="10"/>
                </a:lnTo>
                <a:lnTo>
                  <a:pt x="98" y="15"/>
                </a:lnTo>
                <a:lnTo>
                  <a:pt x="103" y="15"/>
                </a:lnTo>
                <a:lnTo>
                  <a:pt x="108" y="15"/>
                </a:lnTo>
                <a:lnTo>
                  <a:pt x="108" y="10"/>
                </a:lnTo>
                <a:lnTo>
                  <a:pt x="108" y="5"/>
                </a:lnTo>
                <a:lnTo>
                  <a:pt x="103" y="0"/>
                </a:lnTo>
                <a:lnTo>
                  <a:pt x="150" y="0"/>
                </a:lnTo>
                <a:lnTo>
                  <a:pt x="155" y="0"/>
                </a:lnTo>
                <a:lnTo>
                  <a:pt x="180" y="0"/>
                </a:lnTo>
                <a:lnTo>
                  <a:pt x="191" y="0"/>
                </a:lnTo>
                <a:lnTo>
                  <a:pt x="206" y="0"/>
                </a:lnTo>
                <a:lnTo>
                  <a:pt x="222" y="0"/>
                </a:lnTo>
                <a:lnTo>
                  <a:pt x="252" y="0"/>
                </a:lnTo>
                <a:lnTo>
                  <a:pt x="258" y="0"/>
                </a:lnTo>
                <a:lnTo>
                  <a:pt x="268" y="0"/>
                </a:lnTo>
                <a:lnTo>
                  <a:pt x="273" y="5"/>
                </a:lnTo>
                <a:lnTo>
                  <a:pt x="278" y="10"/>
                </a:lnTo>
                <a:lnTo>
                  <a:pt x="273" y="41"/>
                </a:lnTo>
                <a:lnTo>
                  <a:pt x="273" y="51"/>
                </a:lnTo>
                <a:lnTo>
                  <a:pt x="273" y="67"/>
                </a:lnTo>
                <a:lnTo>
                  <a:pt x="268" y="87"/>
                </a:lnTo>
                <a:lnTo>
                  <a:pt x="268" y="118"/>
                </a:lnTo>
                <a:lnTo>
                  <a:pt x="263" y="139"/>
                </a:lnTo>
                <a:lnTo>
                  <a:pt x="263" y="159"/>
                </a:lnTo>
                <a:lnTo>
                  <a:pt x="258" y="190"/>
                </a:lnTo>
                <a:lnTo>
                  <a:pt x="258" y="195"/>
                </a:lnTo>
                <a:lnTo>
                  <a:pt x="252" y="226"/>
                </a:lnTo>
                <a:lnTo>
                  <a:pt x="252" y="252"/>
                </a:lnTo>
                <a:lnTo>
                  <a:pt x="252" y="257"/>
                </a:lnTo>
                <a:lnTo>
                  <a:pt x="247" y="288"/>
                </a:lnTo>
                <a:lnTo>
                  <a:pt x="247" y="308"/>
                </a:lnTo>
                <a:lnTo>
                  <a:pt x="247" y="334"/>
                </a:lnTo>
                <a:close/>
              </a:path>
            </a:pathLst>
          </a:custGeom>
          <a:solidFill>
            <a:srgbClr val="CCFFFF"/>
          </a:solidFill>
          <a:ln w="8001">
            <a:solidFill>
              <a:srgbClr val="000000"/>
            </a:solidFill>
            <a:prstDash val="solid"/>
            <a:round/>
            <a:headEnd/>
            <a:tailEnd/>
          </a:ln>
        </p:spPr>
        <p:txBody>
          <a:bodyPr/>
          <a:lstStyle/>
          <a:p>
            <a:endParaRPr lang="en-US"/>
          </a:p>
        </p:txBody>
      </p:sp>
      <p:sp>
        <p:nvSpPr>
          <p:cNvPr id="944165" name="Freeform 37">
            <a:hlinkClick r:id="rId9" action="ppaction://hlinksldjump"/>
          </p:cNvPr>
          <p:cNvSpPr>
            <a:spLocks noEditPoints="1"/>
          </p:cNvSpPr>
          <p:nvPr/>
        </p:nvSpPr>
        <p:spPr bwMode="auto">
          <a:xfrm>
            <a:off x="5794375" y="4618038"/>
            <a:ext cx="579438" cy="676275"/>
          </a:xfrm>
          <a:custGeom>
            <a:avLst/>
            <a:gdLst/>
            <a:ahLst/>
            <a:cxnLst>
              <a:cxn ang="0">
                <a:pos x="41" y="283"/>
              </a:cxn>
              <a:cxn ang="0">
                <a:pos x="47" y="262"/>
              </a:cxn>
              <a:cxn ang="0">
                <a:pos x="57" y="252"/>
              </a:cxn>
              <a:cxn ang="0">
                <a:pos x="52" y="236"/>
              </a:cxn>
              <a:cxn ang="0">
                <a:pos x="41" y="216"/>
              </a:cxn>
              <a:cxn ang="0">
                <a:pos x="31" y="175"/>
              </a:cxn>
              <a:cxn ang="0">
                <a:pos x="21" y="103"/>
              </a:cxn>
              <a:cxn ang="0">
                <a:pos x="11" y="46"/>
              </a:cxn>
              <a:cxn ang="0">
                <a:pos x="0" y="0"/>
              </a:cxn>
              <a:cxn ang="0">
                <a:pos x="52" y="0"/>
              </a:cxn>
              <a:cxn ang="0">
                <a:pos x="119" y="0"/>
              </a:cxn>
              <a:cxn ang="0">
                <a:pos x="165" y="0"/>
              </a:cxn>
              <a:cxn ang="0">
                <a:pos x="191" y="10"/>
              </a:cxn>
              <a:cxn ang="0">
                <a:pos x="185" y="15"/>
              </a:cxn>
              <a:cxn ang="0">
                <a:pos x="175" y="25"/>
              </a:cxn>
              <a:cxn ang="0">
                <a:pos x="191" y="41"/>
              </a:cxn>
              <a:cxn ang="0">
                <a:pos x="201" y="51"/>
              </a:cxn>
              <a:cxn ang="0">
                <a:pos x="216" y="56"/>
              </a:cxn>
              <a:cxn ang="0">
                <a:pos x="221" y="72"/>
              </a:cxn>
              <a:cxn ang="0">
                <a:pos x="237" y="97"/>
              </a:cxn>
              <a:cxn ang="0">
                <a:pos x="257" y="113"/>
              </a:cxn>
              <a:cxn ang="0">
                <a:pos x="268" y="128"/>
              </a:cxn>
              <a:cxn ang="0">
                <a:pos x="283" y="139"/>
              </a:cxn>
              <a:cxn ang="0">
                <a:pos x="288" y="154"/>
              </a:cxn>
              <a:cxn ang="0">
                <a:pos x="299" y="169"/>
              </a:cxn>
              <a:cxn ang="0">
                <a:pos x="314" y="185"/>
              </a:cxn>
              <a:cxn ang="0">
                <a:pos x="324" y="195"/>
              </a:cxn>
              <a:cxn ang="0">
                <a:pos x="324" y="205"/>
              </a:cxn>
              <a:cxn ang="0">
                <a:pos x="329" y="226"/>
              </a:cxn>
              <a:cxn ang="0">
                <a:pos x="345" y="241"/>
              </a:cxn>
              <a:cxn ang="0">
                <a:pos x="350" y="257"/>
              </a:cxn>
              <a:cxn ang="0">
                <a:pos x="365" y="277"/>
              </a:cxn>
              <a:cxn ang="0">
                <a:pos x="345" y="288"/>
              </a:cxn>
              <a:cxn ang="0">
                <a:pos x="345" y="288"/>
              </a:cxn>
              <a:cxn ang="0">
                <a:pos x="345" y="298"/>
              </a:cxn>
              <a:cxn ang="0">
                <a:pos x="345" y="319"/>
              </a:cxn>
              <a:cxn ang="0">
                <a:pos x="345" y="329"/>
              </a:cxn>
              <a:cxn ang="0">
                <a:pos x="329" y="349"/>
              </a:cxn>
              <a:cxn ang="0">
                <a:pos x="329" y="360"/>
              </a:cxn>
              <a:cxn ang="0">
                <a:pos x="319" y="365"/>
              </a:cxn>
              <a:cxn ang="0">
                <a:pos x="319" y="385"/>
              </a:cxn>
              <a:cxn ang="0">
                <a:pos x="309" y="396"/>
              </a:cxn>
              <a:cxn ang="0">
                <a:pos x="293" y="390"/>
              </a:cxn>
              <a:cxn ang="0">
                <a:pos x="278" y="401"/>
              </a:cxn>
              <a:cxn ang="0">
                <a:pos x="278" y="421"/>
              </a:cxn>
              <a:cxn ang="0">
                <a:pos x="268" y="416"/>
              </a:cxn>
              <a:cxn ang="0">
                <a:pos x="247" y="411"/>
              </a:cxn>
              <a:cxn ang="0">
                <a:pos x="180" y="406"/>
              </a:cxn>
              <a:cxn ang="0">
                <a:pos x="119" y="401"/>
              </a:cxn>
              <a:cxn ang="0">
                <a:pos x="57" y="396"/>
              </a:cxn>
              <a:cxn ang="0">
                <a:pos x="52" y="375"/>
              </a:cxn>
              <a:cxn ang="0">
                <a:pos x="47" y="354"/>
              </a:cxn>
              <a:cxn ang="0">
                <a:pos x="41" y="339"/>
              </a:cxn>
              <a:cxn ang="0">
                <a:pos x="47" y="313"/>
              </a:cxn>
              <a:cxn ang="0">
                <a:pos x="324" y="380"/>
              </a:cxn>
              <a:cxn ang="0">
                <a:pos x="319" y="380"/>
              </a:cxn>
            </a:cxnLst>
            <a:rect l="0" t="0" r="r" b="b"/>
            <a:pathLst>
              <a:path w="365" h="426">
                <a:moveTo>
                  <a:pt x="41" y="298"/>
                </a:moveTo>
                <a:lnTo>
                  <a:pt x="36" y="293"/>
                </a:lnTo>
                <a:lnTo>
                  <a:pt x="41" y="288"/>
                </a:lnTo>
                <a:lnTo>
                  <a:pt x="41" y="283"/>
                </a:lnTo>
                <a:lnTo>
                  <a:pt x="47" y="277"/>
                </a:lnTo>
                <a:lnTo>
                  <a:pt x="47" y="272"/>
                </a:lnTo>
                <a:lnTo>
                  <a:pt x="47" y="267"/>
                </a:lnTo>
                <a:lnTo>
                  <a:pt x="47" y="262"/>
                </a:lnTo>
                <a:lnTo>
                  <a:pt x="52" y="262"/>
                </a:lnTo>
                <a:lnTo>
                  <a:pt x="57" y="262"/>
                </a:lnTo>
                <a:lnTo>
                  <a:pt x="57" y="257"/>
                </a:lnTo>
                <a:lnTo>
                  <a:pt x="57" y="252"/>
                </a:lnTo>
                <a:lnTo>
                  <a:pt x="47" y="252"/>
                </a:lnTo>
                <a:lnTo>
                  <a:pt x="52" y="247"/>
                </a:lnTo>
                <a:lnTo>
                  <a:pt x="52" y="241"/>
                </a:lnTo>
                <a:lnTo>
                  <a:pt x="52" y="236"/>
                </a:lnTo>
                <a:lnTo>
                  <a:pt x="52" y="231"/>
                </a:lnTo>
                <a:lnTo>
                  <a:pt x="41" y="226"/>
                </a:lnTo>
                <a:lnTo>
                  <a:pt x="41" y="221"/>
                </a:lnTo>
                <a:lnTo>
                  <a:pt x="41" y="216"/>
                </a:lnTo>
                <a:lnTo>
                  <a:pt x="41" y="211"/>
                </a:lnTo>
                <a:lnTo>
                  <a:pt x="36" y="205"/>
                </a:lnTo>
                <a:lnTo>
                  <a:pt x="36" y="200"/>
                </a:lnTo>
                <a:lnTo>
                  <a:pt x="31" y="175"/>
                </a:lnTo>
                <a:lnTo>
                  <a:pt x="26" y="149"/>
                </a:lnTo>
                <a:lnTo>
                  <a:pt x="26" y="144"/>
                </a:lnTo>
                <a:lnTo>
                  <a:pt x="21" y="128"/>
                </a:lnTo>
                <a:lnTo>
                  <a:pt x="21" y="103"/>
                </a:lnTo>
                <a:lnTo>
                  <a:pt x="21" y="97"/>
                </a:lnTo>
                <a:lnTo>
                  <a:pt x="16" y="87"/>
                </a:lnTo>
                <a:lnTo>
                  <a:pt x="16" y="67"/>
                </a:lnTo>
                <a:lnTo>
                  <a:pt x="11" y="46"/>
                </a:lnTo>
                <a:lnTo>
                  <a:pt x="11" y="41"/>
                </a:lnTo>
                <a:lnTo>
                  <a:pt x="5" y="36"/>
                </a:lnTo>
                <a:lnTo>
                  <a:pt x="5" y="15"/>
                </a:lnTo>
                <a:lnTo>
                  <a:pt x="0" y="0"/>
                </a:lnTo>
                <a:lnTo>
                  <a:pt x="11" y="0"/>
                </a:lnTo>
                <a:lnTo>
                  <a:pt x="21" y="0"/>
                </a:lnTo>
                <a:lnTo>
                  <a:pt x="31" y="0"/>
                </a:lnTo>
                <a:lnTo>
                  <a:pt x="52" y="0"/>
                </a:lnTo>
                <a:lnTo>
                  <a:pt x="67" y="0"/>
                </a:lnTo>
                <a:lnTo>
                  <a:pt x="77" y="0"/>
                </a:lnTo>
                <a:lnTo>
                  <a:pt x="103" y="0"/>
                </a:lnTo>
                <a:lnTo>
                  <a:pt x="119" y="0"/>
                </a:lnTo>
                <a:lnTo>
                  <a:pt x="129" y="0"/>
                </a:lnTo>
                <a:lnTo>
                  <a:pt x="134" y="0"/>
                </a:lnTo>
                <a:lnTo>
                  <a:pt x="160" y="0"/>
                </a:lnTo>
                <a:lnTo>
                  <a:pt x="165" y="0"/>
                </a:lnTo>
                <a:lnTo>
                  <a:pt x="196" y="0"/>
                </a:lnTo>
                <a:lnTo>
                  <a:pt x="196" y="5"/>
                </a:lnTo>
                <a:lnTo>
                  <a:pt x="191" y="5"/>
                </a:lnTo>
                <a:lnTo>
                  <a:pt x="191" y="10"/>
                </a:lnTo>
                <a:lnTo>
                  <a:pt x="185" y="10"/>
                </a:lnTo>
                <a:lnTo>
                  <a:pt x="185" y="15"/>
                </a:lnTo>
                <a:lnTo>
                  <a:pt x="185" y="10"/>
                </a:lnTo>
                <a:lnTo>
                  <a:pt x="185" y="15"/>
                </a:lnTo>
                <a:lnTo>
                  <a:pt x="185" y="20"/>
                </a:lnTo>
                <a:lnTo>
                  <a:pt x="180" y="20"/>
                </a:lnTo>
                <a:lnTo>
                  <a:pt x="180" y="25"/>
                </a:lnTo>
                <a:lnTo>
                  <a:pt x="175" y="25"/>
                </a:lnTo>
                <a:lnTo>
                  <a:pt x="175" y="31"/>
                </a:lnTo>
                <a:lnTo>
                  <a:pt x="180" y="31"/>
                </a:lnTo>
                <a:lnTo>
                  <a:pt x="185" y="36"/>
                </a:lnTo>
                <a:lnTo>
                  <a:pt x="191" y="41"/>
                </a:lnTo>
                <a:lnTo>
                  <a:pt x="196" y="41"/>
                </a:lnTo>
                <a:lnTo>
                  <a:pt x="196" y="46"/>
                </a:lnTo>
                <a:lnTo>
                  <a:pt x="201" y="46"/>
                </a:lnTo>
                <a:lnTo>
                  <a:pt x="201" y="51"/>
                </a:lnTo>
                <a:lnTo>
                  <a:pt x="206" y="51"/>
                </a:lnTo>
                <a:lnTo>
                  <a:pt x="211" y="51"/>
                </a:lnTo>
                <a:lnTo>
                  <a:pt x="216" y="51"/>
                </a:lnTo>
                <a:lnTo>
                  <a:pt x="216" y="56"/>
                </a:lnTo>
                <a:lnTo>
                  <a:pt x="216" y="61"/>
                </a:lnTo>
                <a:lnTo>
                  <a:pt x="221" y="61"/>
                </a:lnTo>
                <a:lnTo>
                  <a:pt x="221" y="67"/>
                </a:lnTo>
                <a:lnTo>
                  <a:pt x="221" y="72"/>
                </a:lnTo>
                <a:lnTo>
                  <a:pt x="227" y="77"/>
                </a:lnTo>
                <a:lnTo>
                  <a:pt x="232" y="87"/>
                </a:lnTo>
                <a:lnTo>
                  <a:pt x="237" y="92"/>
                </a:lnTo>
                <a:lnTo>
                  <a:pt x="237" y="97"/>
                </a:lnTo>
                <a:lnTo>
                  <a:pt x="242" y="103"/>
                </a:lnTo>
                <a:lnTo>
                  <a:pt x="247" y="108"/>
                </a:lnTo>
                <a:lnTo>
                  <a:pt x="252" y="108"/>
                </a:lnTo>
                <a:lnTo>
                  <a:pt x="257" y="113"/>
                </a:lnTo>
                <a:lnTo>
                  <a:pt x="263" y="118"/>
                </a:lnTo>
                <a:lnTo>
                  <a:pt x="263" y="123"/>
                </a:lnTo>
                <a:lnTo>
                  <a:pt x="268" y="123"/>
                </a:lnTo>
                <a:lnTo>
                  <a:pt x="268" y="128"/>
                </a:lnTo>
                <a:lnTo>
                  <a:pt x="273" y="133"/>
                </a:lnTo>
                <a:lnTo>
                  <a:pt x="278" y="133"/>
                </a:lnTo>
                <a:lnTo>
                  <a:pt x="278" y="139"/>
                </a:lnTo>
                <a:lnTo>
                  <a:pt x="283" y="139"/>
                </a:lnTo>
                <a:lnTo>
                  <a:pt x="283" y="144"/>
                </a:lnTo>
                <a:lnTo>
                  <a:pt x="288" y="144"/>
                </a:lnTo>
                <a:lnTo>
                  <a:pt x="288" y="149"/>
                </a:lnTo>
                <a:lnTo>
                  <a:pt x="288" y="154"/>
                </a:lnTo>
                <a:lnTo>
                  <a:pt x="288" y="159"/>
                </a:lnTo>
                <a:lnTo>
                  <a:pt x="293" y="159"/>
                </a:lnTo>
                <a:lnTo>
                  <a:pt x="293" y="164"/>
                </a:lnTo>
                <a:lnTo>
                  <a:pt x="299" y="169"/>
                </a:lnTo>
                <a:lnTo>
                  <a:pt x="299" y="175"/>
                </a:lnTo>
                <a:lnTo>
                  <a:pt x="304" y="175"/>
                </a:lnTo>
                <a:lnTo>
                  <a:pt x="314" y="180"/>
                </a:lnTo>
                <a:lnTo>
                  <a:pt x="314" y="185"/>
                </a:lnTo>
                <a:lnTo>
                  <a:pt x="319" y="185"/>
                </a:lnTo>
                <a:lnTo>
                  <a:pt x="319" y="190"/>
                </a:lnTo>
                <a:lnTo>
                  <a:pt x="319" y="195"/>
                </a:lnTo>
                <a:lnTo>
                  <a:pt x="324" y="195"/>
                </a:lnTo>
                <a:lnTo>
                  <a:pt x="324" y="200"/>
                </a:lnTo>
                <a:lnTo>
                  <a:pt x="324" y="205"/>
                </a:lnTo>
                <a:lnTo>
                  <a:pt x="329" y="205"/>
                </a:lnTo>
                <a:lnTo>
                  <a:pt x="324" y="205"/>
                </a:lnTo>
                <a:lnTo>
                  <a:pt x="329" y="211"/>
                </a:lnTo>
                <a:lnTo>
                  <a:pt x="329" y="216"/>
                </a:lnTo>
                <a:lnTo>
                  <a:pt x="329" y="221"/>
                </a:lnTo>
                <a:lnTo>
                  <a:pt x="329" y="226"/>
                </a:lnTo>
                <a:lnTo>
                  <a:pt x="335" y="226"/>
                </a:lnTo>
                <a:lnTo>
                  <a:pt x="340" y="231"/>
                </a:lnTo>
                <a:lnTo>
                  <a:pt x="345" y="236"/>
                </a:lnTo>
                <a:lnTo>
                  <a:pt x="345" y="241"/>
                </a:lnTo>
                <a:lnTo>
                  <a:pt x="345" y="247"/>
                </a:lnTo>
                <a:lnTo>
                  <a:pt x="350" y="247"/>
                </a:lnTo>
                <a:lnTo>
                  <a:pt x="350" y="252"/>
                </a:lnTo>
                <a:lnTo>
                  <a:pt x="350" y="257"/>
                </a:lnTo>
                <a:lnTo>
                  <a:pt x="350" y="262"/>
                </a:lnTo>
                <a:lnTo>
                  <a:pt x="350" y="267"/>
                </a:lnTo>
                <a:lnTo>
                  <a:pt x="350" y="272"/>
                </a:lnTo>
                <a:lnTo>
                  <a:pt x="365" y="277"/>
                </a:lnTo>
                <a:lnTo>
                  <a:pt x="360" y="283"/>
                </a:lnTo>
                <a:lnTo>
                  <a:pt x="360" y="288"/>
                </a:lnTo>
                <a:lnTo>
                  <a:pt x="350" y="293"/>
                </a:lnTo>
                <a:lnTo>
                  <a:pt x="345" y="288"/>
                </a:lnTo>
                <a:lnTo>
                  <a:pt x="340" y="288"/>
                </a:lnTo>
                <a:lnTo>
                  <a:pt x="340" y="283"/>
                </a:lnTo>
                <a:lnTo>
                  <a:pt x="340" y="288"/>
                </a:lnTo>
                <a:lnTo>
                  <a:pt x="345" y="288"/>
                </a:lnTo>
                <a:lnTo>
                  <a:pt x="350" y="293"/>
                </a:lnTo>
                <a:lnTo>
                  <a:pt x="355" y="298"/>
                </a:lnTo>
                <a:lnTo>
                  <a:pt x="350" y="303"/>
                </a:lnTo>
                <a:lnTo>
                  <a:pt x="345" y="298"/>
                </a:lnTo>
                <a:lnTo>
                  <a:pt x="345" y="303"/>
                </a:lnTo>
                <a:lnTo>
                  <a:pt x="340" y="298"/>
                </a:lnTo>
                <a:lnTo>
                  <a:pt x="350" y="313"/>
                </a:lnTo>
                <a:lnTo>
                  <a:pt x="345" y="319"/>
                </a:lnTo>
                <a:lnTo>
                  <a:pt x="340" y="313"/>
                </a:lnTo>
                <a:lnTo>
                  <a:pt x="340" y="319"/>
                </a:lnTo>
                <a:lnTo>
                  <a:pt x="345" y="324"/>
                </a:lnTo>
                <a:lnTo>
                  <a:pt x="345" y="329"/>
                </a:lnTo>
                <a:lnTo>
                  <a:pt x="335" y="339"/>
                </a:lnTo>
                <a:lnTo>
                  <a:pt x="329" y="339"/>
                </a:lnTo>
                <a:lnTo>
                  <a:pt x="329" y="344"/>
                </a:lnTo>
                <a:lnTo>
                  <a:pt x="329" y="349"/>
                </a:lnTo>
                <a:lnTo>
                  <a:pt x="329" y="344"/>
                </a:lnTo>
                <a:lnTo>
                  <a:pt x="335" y="344"/>
                </a:lnTo>
                <a:lnTo>
                  <a:pt x="335" y="349"/>
                </a:lnTo>
                <a:lnTo>
                  <a:pt x="329" y="360"/>
                </a:lnTo>
                <a:lnTo>
                  <a:pt x="319" y="360"/>
                </a:lnTo>
                <a:lnTo>
                  <a:pt x="319" y="365"/>
                </a:lnTo>
                <a:lnTo>
                  <a:pt x="324" y="365"/>
                </a:lnTo>
                <a:lnTo>
                  <a:pt x="319" y="365"/>
                </a:lnTo>
                <a:lnTo>
                  <a:pt x="319" y="370"/>
                </a:lnTo>
                <a:lnTo>
                  <a:pt x="319" y="375"/>
                </a:lnTo>
                <a:lnTo>
                  <a:pt x="324" y="375"/>
                </a:lnTo>
                <a:lnTo>
                  <a:pt x="319" y="385"/>
                </a:lnTo>
                <a:lnTo>
                  <a:pt x="319" y="390"/>
                </a:lnTo>
                <a:lnTo>
                  <a:pt x="319" y="396"/>
                </a:lnTo>
                <a:lnTo>
                  <a:pt x="314" y="396"/>
                </a:lnTo>
                <a:lnTo>
                  <a:pt x="309" y="396"/>
                </a:lnTo>
                <a:lnTo>
                  <a:pt x="304" y="396"/>
                </a:lnTo>
                <a:lnTo>
                  <a:pt x="304" y="390"/>
                </a:lnTo>
                <a:lnTo>
                  <a:pt x="299" y="390"/>
                </a:lnTo>
                <a:lnTo>
                  <a:pt x="293" y="390"/>
                </a:lnTo>
                <a:lnTo>
                  <a:pt x="288" y="385"/>
                </a:lnTo>
                <a:lnTo>
                  <a:pt x="283" y="390"/>
                </a:lnTo>
                <a:lnTo>
                  <a:pt x="278" y="390"/>
                </a:lnTo>
                <a:lnTo>
                  <a:pt x="278" y="401"/>
                </a:lnTo>
                <a:lnTo>
                  <a:pt x="283" y="406"/>
                </a:lnTo>
                <a:lnTo>
                  <a:pt x="283" y="411"/>
                </a:lnTo>
                <a:lnTo>
                  <a:pt x="278" y="416"/>
                </a:lnTo>
                <a:lnTo>
                  <a:pt x="278" y="421"/>
                </a:lnTo>
                <a:lnTo>
                  <a:pt x="278" y="426"/>
                </a:lnTo>
                <a:lnTo>
                  <a:pt x="268" y="426"/>
                </a:lnTo>
                <a:lnTo>
                  <a:pt x="268" y="421"/>
                </a:lnTo>
                <a:lnTo>
                  <a:pt x="268" y="416"/>
                </a:lnTo>
                <a:lnTo>
                  <a:pt x="263" y="416"/>
                </a:lnTo>
                <a:lnTo>
                  <a:pt x="263" y="411"/>
                </a:lnTo>
                <a:lnTo>
                  <a:pt x="252" y="411"/>
                </a:lnTo>
                <a:lnTo>
                  <a:pt x="247" y="411"/>
                </a:lnTo>
                <a:lnTo>
                  <a:pt x="237" y="406"/>
                </a:lnTo>
                <a:lnTo>
                  <a:pt x="227" y="406"/>
                </a:lnTo>
                <a:lnTo>
                  <a:pt x="196" y="406"/>
                </a:lnTo>
                <a:lnTo>
                  <a:pt x="180" y="406"/>
                </a:lnTo>
                <a:lnTo>
                  <a:pt x="160" y="401"/>
                </a:lnTo>
                <a:lnTo>
                  <a:pt x="149" y="401"/>
                </a:lnTo>
                <a:lnTo>
                  <a:pt x="129" y="401"/>
                </a:lnTo>
                <a:lnTo>
                  <a:pt x="119" y="401"/>
                </a:lnTo>
                <a:lnTo>
                  <a:pt x="103" y="401"/>
                </a:lnTo>
                <a:lnTo>
                  <a:pt x="98" y="401"/>
                </a:lnTo>
                <a:lnTo>
                  <a:pt x="62" y="396"/>
                </a:lnTo>
                <a:lnTo>
                  <a:pt x="57" y="396"/>
                </a:lnTo>
                <a:lnTo>
                  <a:pt x="57" y="390"/>
                </a:lnTo>
                <a:lnTo>
                  <a:pt x="57" y="385"/>
                </a:lnTo>
                <a:lnTo>
                  <a:pt x="52" y="380"/>
                </a:lnTo>
                <a:lnTo>
                  <a:pt x="52" y="375"/>
                </a:lnTo>
                <a:lnTo>
                  <a:pt x="52" y="370"/>
                </a:lnTo>
                <a:lnTo>
                  <a:pt x="47" y="365"/>
                </a:lnTo>
                <a:lnTo>
                  <a:pt x="47" y="360"/>
                </a:lnTo>
                <a:lnTo>
                  <a:pt x="47" y="354"/>
                </a:lnTo>
                <a:lnTo>
                  <a:pt x="41" y="354"/>
                </a:lnTo>
                <a:lnTo>
                  <a:pt x="41" y="349"/>
                </a:lnTo>
                <a:lnTo>
                  <a:pt x="41" y="344"/>
                </a:lnTo>
                <a:lnTo>
                  <a:pt x="41" y="339"/>
                </a:lnTo>
                <a:lnTo>
                  <a:pt x="47" y="329"/>
                </a:lnTo>
                <a:lnTo>
                  <a:pt x="47" y="324"/>
                </a:lnTo>
                <a:lnTo>
                  <a:pt x="47" y="319"/>
                </a:lnTo>
                <a:lnTo>
                  <a:pt x="47" y="313"/>
                </a:lnTo>
                <a:lnTo>
                  <a:pt x="41" y="308"/>
                </a:lnTo>
                <a:lnTo>
                  <a:pt x="41" y="303"/>
                </a:lnTo>
                <a:lnTo>
                  <a:pt x="41" y="298"/>
                </a:lnTo>
                <a:close/>
                <a:moveTo>
                  <a:pt x="324" y="380"/>
                </a:moveTo>
                <a:lnTo>
                  <a:pt x="329" y="375"/>
                </a:lnTo>
                <a:lnTo>
                  <a:pt x="324" y="396"/>
                </a:lnTo>
                <a:lnTo>
                  <a:pt x="324" y="385"/>
                </a:lnTo>
                <a:lnTo>
                  <a:pt x="319" y="380"/>
                </a:lnTo>
                <a:lnTo>
                  <a:pt x="324" y="380"/>
                </a:lnTo>
                <a:close/>
              </a:path>
            </a:pathLst>
          </a:custGeom>
          <a:solidFill>
            <a:srgbClr val="00FFFF"/>
          </a:solidFill>
          <a:ln w="8001">
            <a:solidFill>
              <a:srgbClr val="000000"/>
            </a:solidFill>
            <a:prstDash val="solid"/>
            <a:round/>
            <a:headEnd/>
            <a:tailEnd/>
          </a:ln>
        </p:spPr>
        <p:txBody>
          <a:bodyPr/>
          <a:lstStyle/>
          <a:p>
            <a:endParaRPr lang="en-US"/>
          </a:p>
        </p:txBody>
      </p:sp>
      <p:sp>
        <p:nvSpPr>
          <p:cNvPr id="944166" name="Freeform 38">
            <a:hlinkClick r:id="rId7" action="ppaction://hlinksldjump"/>
          </p:cNvPr>
          <p:cNvSpPr>
            <a:spLocks noEditPoints="1"/>
          </p:cNvSpPr>
          <p:nvPr/>
        </p:nvSpPr>
        <p:spPr bwMode="auto">
          <a:xfrm>
            <a:off x="6072188" y="4584700"/>
            <a:ext cx="587375" cy="465138"/>
          </a:xfrm>
          <a:custGeom>
            <a:avLst/>
            <a:gdLst/>
            <a:ahLst/>
            <a:cxnLst>
              <a:cxn ang="0">
                <a:pos x="118" y="180"/>
              </a:cxn>
              <a:cxn ang="0">
                <a:pos x="113" y="170"/>
              </a:cxn>
              <a:cxn ang="0">
                <a:pos x="108" y="160"/>
              </a:cxn>
              <a:cxn ang="0">
                <a:pos x="98" y="154"/>
              </a:cxn>
              <a:cxn ang="0">
                <a:pos x="88" y="144"/>
              </a:cxn>
              <a:cxn ang="0">
                <a:pos x="77" y="129"/>
              </a:cxn>
              <a:cxn ang="0">
                <a:pos x="62" y="118"/>
              </a:cxn>
              <a:cxn ang="0">
                <a:pos x="52" y="98"/>
              </a:cxn>
              <a:cxn ang="0">
                <a:pos x="46" y="82"/>
              </a:cxn>
              <a:cxn ang="0">
                <a:pos x="41" y="72"/>
              </a:cxn>
              <a:cxn ang="0">
                <a:pos x="26" y="72"/>
              </a:cxn>
              <a:cxn ang="0">
                <a:pos x="21" y="62"/>
              </a:cxn>
              <a:cxn ang="0">
                <a:pos x="5" y="52"/>
              </a:cxn>
              <a:cxn ang="0">
                <a:pos x="5" y="46"/>
              </a:cxn>
              <a:cxn ang="0">
                <a:pos x="10" y="36"/>
              </a:cxn>
              <a:cxn ang="0">
                <a:pos x="10" y="31"/>
              </a:cxn>
              <a:cxn ang="0">
                <a:pos x="21" y="26"/>
              </a:cxn>
              <a:cxn ang="0">
                <a:pos x="36" y="16"/>
              </a:cxn>
              <a:cxn ang="0">
                <a:pos x="52" y="10"/>
              </a:cxn>
              <a:cxn ang="0">
                <a:pos x="67" y="5"/>
              </a:cxn>
              <a:cxn ang="0">
                <a:pos x="77" y="5"/>
              </a:cxn>
              <a:cxn ang="0">
                <a:pos x="93" y="5"/>
              </a:cxn>
              <a:cxn ang="0">
                <a:pos x="124" y="5"/>
              </a:cxn>
              <a:cxn ang="0">
                <a:pos x="180" y="5"/>
              </a:cxn>
              <a:cxn ang="0">
                <a:pos x="180" y="21"/>
              </a:cxn>
              <a:cxn ang="0">
                <a:pos x="195" y="21"/>
              </a:cxn>
              <a:cxn ang="0">
                <a:pos x="221" y="41"/>
              </a:cxn>
              <a:cxn ang="0">
                <a:pos x="288" y="41"/>
              </a:cxn>
              <a:cxn ang="0">
                <a:pos x="365" y="118"/>
              </a:cxn>
              <a:cxn ang="0">
                <a:pos x="339" y="154"/>
              </a:cxn>
              <a:cxn ang="0">
                <a:pos x="329" y="175"/>
              </a:cxn>
              <a:cxn ang="0">
                <a:pos x="324" y="196"/>
              </a:cxn>
              <a:cxn ang="0">
                <a:pos x="319" y="201"/>
              </a:cxn>
              <a:cxn ang="0">
                <a:pos x="293" y="211"/>
              </a:cxn>
              <a:cxn ang="0">
                <a:pos x="267" y="226"/>
              </a:cxn>
              <a:cxn ang="0">
                <a:pos x="267" y="216"/>
              </a:cxn>
              <a:cxn ang="0">
                <a:pos x="273" y="237"/>
              </a:cxn>
              <a:cxn ang="0">
                <a:pos x="242" y="257"/>
              </a:cxn>
              <a:cxn ang="0">
                <a:pos x="231" y="252"/>
              </a:cxn>
              <a:cxn ang="0">
                <a:pos x="211" y="252"/>
              </a:cxn>
              <a:cxn ang="0">
                <a:pos x="226" y="268"/>
              </a:cxn>
              <a:cxn ang="0">
                <a:pos x="211" y="273"/>
              </a:cxn>
              <a:cxn ang="0">
                <a:pos x="201" y="252"/>
              </a:cxn>
              <a:cxn ang="0">
                <a:pos x="201" y="278"/>
              </a:cxn>
              <a:cxn ang="0">
                <a:pos x="175" y="288"/>
              </a:cxn>
              <a:cxn ang="0">
                <a:pos x="175" y="273"/>
              </a:cxn>
              <a:cxn ang="0">
                <a:pos x="170" y="262"/>
              </a:cxn>
              <a:cxn ang="0">
                <a:pos x="160" y="247"/>
              </a:cxn>
              <a:cxn ang="0">
                <a:pos x="154" y="237"/>
              </a:cxn>
              <a:cxn ang="0">
                <a:pos x="154" y="226"/>
              </a:cxn>
              <a:cxn ang="0">
                <a:pos x="149" y="216"/>
              </a:cxn>
              <a:cxn ang="0">
                <a:pos x="144" y="206"/>
              </a:cxn>
              <a:cxn ang="0">
                <a:pos x="129" y="196"/>
              </a:cxn>
              <a:cxn ang="0">
                <a:pos x="201" y="278"/>
              </a:cxn>
              <a:cxn ang="0">
                <a:pos x="201" y="293"/>
              </a:cxn>
            </a:cxnLst>
            <a:rect l="0" t="0" r="r" b="b"/>
            <a:pathLst>
              <a:path w="370" h="293">
                <a:moveTo>
                  <a:pt x="124" y="190"/>
                </a:moveTo>
                <a:lnTo>
                  <a:pt x="118" y="185"/>
                </a:lnTo>
                <a:lnTo>
                  <a:pt x="118" y="180"/>
                </a:lnTo>
                <a:lnTo>
                  <a:pt x="113" y="180"/>
                </a:lnTo>
                <a:lnTo>
                  <a:pt x="113" y="175"/>
                </a:lnTo>
                <a:lnTo>
                  <a:pt x="113" y="170"/>
                </a:lnTo>
                <a:lnTo>
                  <a:pt x="113" y="165"/>
                </a:lnTo>
                <a:lnTo>
                  <a:pt x="108" y="165"/>
                </a:lnTo>
                <a:lnTo>
                  <a:pt x="108" y="160"/>
                </a:lnTo>
                <a:lnTo>
                  <a:pt x="103" y="160"/>
                </a:lnTo>
                <a:lnTo>
                  <a:pt x="103" y="154"/>
                </a:lnTo>
                <a:lnTo>
                  <a:pt x="98" y="154"/>
                </a:lnTo>
                <a:lnTo>
                  <a:pt x="93" y="149"/>
                </a:lnTo>
                <a:lnTo>
                  <a:pt x="93" y="144"/>
                </a:lnTo>
                <a:lnTo>
                  <a:pt x="88" y="144"/>
                </a:lnTo>
                <a:lnTo>
                  <a:pt x="88" y="139"/>
                </a:lnTo>
                <a:lnTo>
                  <a:pt x="82" y="134"/>
                </a:lnTo>
                <a:lnTo>
                  <a:pt x="77" y="129"/>
                </a:lnTo>
                <a:lnTo>
                  <a:pt x="72" y="129"/>
                </a:lnTo>
                <a:lnTo>
                  <a:pt x="67" y="124"/>
                </a:lnTo>
                <a:lnTo>
                  <a:pt x="62" y="118"/>
                </a:lnTo>
                <a:lnTo>
                  <a:pt x="62" y="113"/>
                </a:lnTo>
                <a:lnTo>
                  <a:pt x="57" y="108"/>
                </a:lnTo>
                <a:lnTo>
                  <a:pt x="52" y="98"/>
                </a:lnTo>
                <a:lnTo>
                  <a:pt x="46" y="93"/>
                </a:lnTo>
                <a:lnTo>
                  <a:pt x="46" y="88"/>
                </a:lnTo>
                <a:lnTo>
                  <a:pt x="46" y="82"/>
                </a:lnTo>
                <a:lnTo>
                  <a:pt x="41" y="82"/>
                </a:lnTo>
                <a:lnTo>
                  <a:pt x="41" y="77"/>
                </a:lnTo>
                <a:lnTo>
                  <a:pt x="41" y="72"/>
                </a:lnTo>
                <a:lnTo>
                  <a:pt x="36" y="72"/>
                </a:lnTo>
                <a:lnTo>
                  <a:pt x="31" y="72"/>
                </a:lnTo>
                <a:lnTo>
                  <a:pt x="26" y="72"/>
                </a:lnTo>
                <a:lnTo>
                  <a:pt x="26" y="67"/>
                </a:lnTo>
                <a:lnTo>
                  <a:pt x="21" y="67"/>
                </a:lnTo>
                <a:lnTo>
                  <a:pt x="21" y="62"/>
                </a:lnTo>
                <a:lnTo>
                  <a:pt x="16" y="62"/>
                </a:lnTo>
                <a:lnTo>
                  <a:pt x="10" y="57"/>
                </a:lnTo>
                <a:lnTo>
                  <a:pt x="5" y="52"/>
                </a:lnTo>
                <a:lnTo>
                  <a:pt x="0" y="52"/>
                </a:lnTo>
                <a:lnTo>
                  <a:pt x="0" y="46"/>
                </a:lnTo>
                <a:lnTo>
                  <a:pt x="5" y="46"/>
                </a:lnTo>
                <a:lnTo>
                  <a:pt x="5" y="41"/>
                </a:lnTo>
                <a:lnTo>
                  <a:pt x="10" y="41"/>
                </a:lnTo>
                <a:lnTo>
                  <a:pt x="10" y="36"/>
                </a:lnTo>
                <a:lnTo>
                  <a:pt x="10" y="31"/>
                </a:lnTo>
                <a:lnTo>
                  <a:pt x="10" y="36"/>
                </a:lnTo>
                <a:lnTo>
                  <a:pt x="10" y="31"/>
                </a:lnTo>
                <a:lnTo>
                  <a:pt x="16" y="31"/>
                </a:lnTo>
                <a:lnTo>
                  <a:pt x="16" y="26"/>
                </a:lnTo>
                <a:lnTo>
                  <a:pt x="21" y="26"/>
                </a:lnTo>
                <a:lnTo>
                  <a:pt x="21" y="21"/>
                </a:lnTo>
                <a:lnTo>
                  <a:pt x="31" y="21"/>
                </a:lnTo>
                <a:lnTo>
                  <a:pt x="36" y="16"/>
                </a:lnTo>
                <a:lnTo>
                  <a:pt x="46" y="16"/>
                </a:lnTo>
                <a:lnTo>
                  <a:pt x="52" y="16"/>
                </a:lnTo>
                <a:lnTo>
                  <a:pt x="52" y="10"/>
                </a:lnTo>
                <a:lnTo>
                  <a:pt x="57" y="10"/>
                </a:lnTo>
                <a:lnTo>
                  <a:pt x="62" y="5"/>
                </a:lnTo>
                <a:lnTo>
                  <a:pt x="67" y="5"/>
                </a:lnTo>
                <a:lnTo>
                  <a:pt x="72" y="5"/>
                </a:lnTo>
                <a:lnTo>
                  <a:pt x="77" y="0"/>
                </a:lnTo>
                <a:lnTo>
                  <a:pt x="77" y="5"/>
                </a:lnTo>
                <a:lnTo>
                  <a:pt x="82" y="5"/>
                </a:lnTo>
                <a:lnTo>
                  <a:pt x="88" y="5"/>
                </a:lnTo>
                <a:lnTo>
                  <a:pt x="93" y="5"/>
                </a:lnTo>
                <a:lnTo>
                  <a:pt x="108" y="5"/>
                </a:lnTo>
                <a:lnTo>
                  <a:pt x="118" y="5"/>
                </a:lnTo>
                <a:lnTo>
                  <a:pt x="124" y="5"/>
                </a:lnTo>
                <a:lnTo>
                  <a:pt x="154" y="5"/>
                </a:lnTo>
                <a:lnTo>
                  <a:pt x="160" y="5"/>
                </a:lnTo>
                <a:lnTo>
                  <a:pt x="180" y="5"/>
                </a:lnTo>
                <a:lnTo>
                  <a:pt x="180" y="10"/>
                </a:lnTo>
                <a:lnTo>
                  <a:pt x="180" y="16"/>
                </a:lnTo>
                <a:lnTo>
                  <a:pt x="180" y="21"/>
                </a:lnTo>
                <a:lnTo>
                  <a:pt x="190" y="10"/>
                </a:lnTo>
                <a:lnTo>
                  <a:pt x="190" y="16"/>
                </a:lnTo>
                <a:lnTo>
                  <a:pt x="195" y="21"/>
                </a:lnTo>
                <a:lnTo>
                  <a:pt x="201" y="26"/>
                </a:lnTo>
                <a:lnTo>
                  <a:pt x="201" y="41"/>
                </a:lnTo>
                <a:lnTo>
                  <a:pt x="221" y="41"/>
                </a:lnTo>
                <a:lnTo>
                  <a:pt x="237" y="41"/>
                </a:lnTo>
                <a:lnTo>
                  <a:pt x="267" y="41"/>
                </a:lnTo>
                <a:lnTo>
                  <a:pt x="288" y="41"/>
                </a:lnTo>
                <a:lnTo>
                  <a:pt x="303" y="57"/>
                </a:lnTo>
                <a:lnTo>
                  <a:pt x="334" y="88"/>
                </a:lnTo>
                <a:lnTo>
                  <a:pt x="365" y="118"/>
                </a:lnTo>
                <a:lnTo>
                  <a:pt x="370" y="129"/>
                </a:lnTo>
                <a:lnTo>
                  <a:pt x="350" y="144"/>
                </a:lnTo>
                <a:lnTo>
                  <a:pt x="339" y="154"/>
                </a:lnTo>
                <a:lnTo>
                  <a:pt x="329" y="170"/>
                </a:lnTo>
                <a:lnTo>
                  <a:pt x="329" y="180"/>
                </a:lnTo>
                <a:lnTo>
                  <a:pt x="329" y="175"/>
                </a:lnTo>
                <a:lnTo>
                  <a:pt x="319" y="180"/>
                </a:lnTo>
                <a:lnTo>
                  <a:pt x="324" y="190"/>
                </a:lnTo>
                <a:lnTo>
                  <a:pt x="324" y="196"/>
                </a:lnTo>
                <a:lnTo>
                  <a:pt x="314" y="196"/>
                </a:lnTo>
                <a:lnTo>
                  <a:pt x="319" y="196"/>
                </a:lnTo>
                <a:lnTo>
                  <a:pt x="319" y="201"/>
                </a:lnTo>
                <a:lnTo>
                  <a:pt x="309" y="206"/>
                </a:lnTo>
                <a:lnTo>
                  <a:pt x="293" y="206"/>
                </a:lnTo>
                <a:lnTo>
                  <a:pt x="293" y="211"/>
                </a:lnTo>
                <a:lnTo>
                  <a:pt x="293" y="216"/>
                </a:lnTo>
                <a:lnTo>
                  <a:pt x="283" y="226"/>
                </a:lnTo>
                <a:lnTo>
                  <a:pt x="267" y="226"/>
                </a:lnTo>
                <a:lnTo>
                  <a:pt x="278" y="216"/>
                </a:lnTo>
                <a:lnTo>
                  <a:pt x="267" y="221"/>
                </a:lnTo>
                <a:lnTo>
                  <a:pt x="267" y="216"/>
                </a:lnTo>
                <a:lnTo>
                  <a:pt x="267" y="226"/>
                </a:lnTo>
                <a:lnTo>
                  <a:pt x="273" y="232"/>
                </a:lnTo>
                <a:lnTo>
                  <a:pt x="273" y="237"/>
                </a:lnTo>
                <a:lnTo>
                  <a:pt x="262" y="247"/>
                </a:lnTo>
                <a:lnTo>
                  <a:pt x="247" y="247"/>
                </a:lnTo>
                <a:lnTo>
                  <a:pt x="242" y="257"/>
                </a:lnTo>
                <a:lnTo>
                  <a:pt x="237" y="252"/>
                </a:lnTo>
                <a:lnTo>
                  <a:pt x="231" y="242"/>
                </a:lnTo>
                <a:lnTo>
                  <a:pt x="231" y="252"/>
                </a:lnTo>
                <a:lnTo>
                  <a:pt x="226" y="252"/>
                </a:lnTo>
                <a:lnTo>
                  <a:pt x="221" y="252"/>
                </a:lnTo>
                <a:lnTo>
                  <a:pt x="211" y="252"/>
                </a:lnTo>
                <a:lnTo>
                  <a:pt x="211" y="257"/>
                </a:lnTo>
                <a:lnTo>
                  <a:pt x="226" y="262"/>
                </a:lnTo>
                <a:lnTo>
                  <a:pt x="226" y="268"/>
                </a:lnTo>
                <a:lnTo>
                  <a:pt x="226" y="273"/>
                </a:lnTo>
                <a:lnTo>
                  <a:pt x="216" y="278"/>
                </a:lnTo>
                <a:lnTo>
                  <a:pt x="211" y="273"/>
                </a:lnTo>
                <a:lnTo>
                  <a:pt x="206" y="268"/>
                </a:lnTo>
                <a:lnTo>
                  <a:pt x="201" y="257"/>
                </a:lnTo>
                <a:lnTo>
                  <a:pt x="201" y="252"/>
                </a:lnTo>
                <a:lnTo>
                  <a:pt x="195" y="252"/>
                </a:lnTo>
                <a:lnTo>
                  <a:pt x="201" y="262"/>
                </a:lnTo>
                <a:lnTo>
                  <a:pt x="201" y="278"/>
                </a:lnTo>
                <a:lnTo>
                  <a:pt x="195" y="293"/>
                </a:lnTo>
                <a:lnTo>
                  <a:pt x="175" y="293"/>
                </a:lnTo>
                <a:lnTo>
                  <a:pt x="175" y="288"/>
                </a:lnTo>
                <a:lnTo>
                  <a:pt x="175" y="283"/>
                </a:lnTo>
                <a:lnTo>
                  <a:pt x="175" y="278"/>
                </a:lnTo>
                <a:lnTo>
                  <a:pt x="175" y="273"/>
                </a:lnTo>
                <a:lnTo>
                  <a:pt x="175" y="268"/>
                </a:lnTo>
                <a:lnTo>
                  <a:pt x="170" y="268"/>
                </a:lnTo>
                <a:lnTo>
                  <a:pt x="170" y="262"/>
                </a:lnTo>
                <a:lnTo>
                  <a:pt x="170" y="257"/>
                </a:lnTo>
                <a:lnTo>
                  <a:pt x="165" y="252"/>
                </a:lnTo>
                <a:lnTo>
                  <a:pt x="160" y="247"/>
                </a:lnTo>
                <a:lnTo>
                  <a:pt x="154" y="247"/>
                </a:lnTo>
                <a:lnTo>
                  <a:pt x="154" y="242"/>
                </a:lnTo>
                <a:lnTo>
                  <a:pt x="154" y="237"/>
                </a:lnTo>
                <a:lnTo>
                  <a:pt x="154" y="232"/>
                </a:lnTo>
                <a:lnTo>
                  <a:pt x="149" y="226"/>
                </a:lnTo>
                <a:lnTo>
                  <a:pt x="154" y="226"/>
                </a:lnTo>
                <a:lnTo>
                  <a:pt x="149" y="226"/>
                </a:lnTo>
                <a:lnTo>
                  <a:pt x="149" y="221"/>
                </a:lnTo>
                <a:lnTo>
                  <a:pt x="149" y="216"/>
                </a:lnTo>
                <a:lnTo>
                  <a:pt x="144" y="216"/>
                </a:lnTo>
                <a:lnTo>
                  <a:pt x="144" y="211"/>
                </a:lnTo>
                <a:lnTo>
                  <a:pt x="144" y="206"/>
                </a:lnTo>
                <a:lnTo>
                  <a:pt x="139" y="206"/>
                </a:lnTo>
                <a:lnTo>
                  <a:pt x="139" y="201"/>
                </a:lnTo>
                <a:lnTo>
                  <a:pt x="129" y="196"/>
                </a:lnTo>
                <a:lnTo>
                  <a:pt x="124" y="196"/>
                </a:lnTo>
                <a:lnTo>
                  <a:pt x="124" y="190"/>
                </a:lnTo>
                <a:close/>
                <a:moveTo>
                  <a:pt x="201" y="278"/>
                </a:moveTo>
                <a:lnTo>
                  <a:pt x="206" y="278"/>
                </a:lnTo>
                <a:lnTo>
                  <a:pt x="211" y="283"/>
                </a:lnTo>
                <a:lnTo>
                  <a:pt x="201" y="293"/>
                </a:lnTo>
                <a:lnTo>
                  <a:pt x="201" y="278"/>
                </a:lnTo>
                <a:close/>
              </a:path>
            </a:pathLst>
          </a:custGeom>
          <a:solidFill>
            <a:srgbClr val="CCFFFF"/>
          </a:solidFill>
          <a:ln w="8001">
            <a:solidFill>
              <a:srgbClr val="000000"/>
            </a:solidFill>
            <a:prstDash val="solid"/>
            <a:round/>
            <a:headEnd/>
            <a:tailEnd/>
          </a:ln>
        </p:spPr>
        <p:txBody>
          <a:bodyPr/>
          <a:lstStyle/>
          <a:p>
            <a:endParaRPr lang="en-US"/>
          </a:p>
        </p:txBody>
      </p:sp>
      <p:sp>
        <p:nvSpPr>
          <p:cNvPr id="944167" name="Freeform 39">
            <a:hlinkClick r:id="rId10" action="ppaction://hlinksldjump"/>
          </p:cNvPr>
          <p:cNvSpPr>
            <a:spLocks noEditPoints="1"/>
          </p:cNvSpPr>
          <p:nvPr/>
        </p:nvSpPr>
        <p:spPr bwMode="auto">
          <a:xfrm>
            <a:off x="5548313" y="5205413"/>
            <a:ext cx="931862" cy="849312"/>
          </a:xfrm>
          <a:custGeom>
            <a:avLst/>
            <a:gdLst/>
            <a:ahLst/>
            <a:cxnLst>
              <a:cxn ang="0">
                <a:pos x="555" y="278"/>
              </a:cxn>
              <a:cxn ang="0">
                <a:pos x="571" y="334"/>
              </a:cxn>
              <a:cxn ang="0">
                <a:pos x="576" y="339"/>
              </a:cxn>
              <a:cxn ang="0">
                <a:pos x="586" y="416"/>
              </a:cxn>
              <a:cxn ang="0">
                <a:pos x="566" y="493"/>
              </a:cxn>
              <a:cxn ang="0">
                <a:pos x="524" y="514"/>
              </a:cxn>
              <a:cxn ang="0">
                <a:pos x="504" y="499"/>
              </a:cxn>
              <a:cxn ang="0">
                <a:pos x="494" y="468"/>
              </a:cxn>
              <a:cxn ang="0">
                <a:pos x="458" y="442"/>
              </a:cxn>
              <a:cxn ang="0">
                <a:pos x="442" y="401"/>
              </a:cxn>
              <a:cxn ang="0">
                <a:pos x="442" y="386"/>
              </a:cxn>
              <a:cxn ang="0">
                <a:pos x="432" y="365"/>
              </a:cxn>
              <a:cxn ang="0">
                <a:pos x="422" y="360"/>
              </a:cxn>
              <a:cxn ang="0">
                <a:pos x="406" y="360"/>
              </a:cxn>
              <a:cxn ang="0">
                <a:pos x="396" y="334"/>
              </a:cxn>
              <a:cxn ang="0">
                <a:pos x="381" y="314"/>
              </a:cxn>
              <a:cxn ang="0">
                <a:pos x="391" y="314"/>
              </a:cxn>
              <a:cxn ang="0">
                <a:pos x="396" y="303"/>
              </a:cxn>
              <a:cxn ang="0">
                <a:pos x="401" y="283"/>
              </a:cxn>
              <a:cxn ang="0">
                <a:pos x="386" y="267"/>
              </a:cxn>
              <a:cxn ang="0">
                <a:pos x="386" y="283"/>
              </a:cxn>
              <a:cxn ang="0">
                <a:pos x="370" y="283"/>
              </a:cxn>
              <a:cxn ang="0">
                <a:pos x="386" y="190"/>
              </a:cxn>
              <a:cxn ang="0">
                <a:pos x="350" y="154"/>
              </a:cxn>
              <a:cxn ang="0">
                <a:pos x="329" y="118"/>
              </a:cxn>
              <a:cxn ang="0">
                <a:pos x="267" y="82"/>
              </a:cxn>
              <a:cxn ang="0">
                <a:pos x="257" y="98"/>
              </a:cxn>
              <a:cxn ang="0">
                <a:pos x="206" y="118"/>
              </a:cxn>
              <a:cxn ang="0">
                <a:pos x="175" y="103"/>
              </a:cxn>
              <a:cxn ang="0">
                <a:pos x="175" y="98"/>
              </a:cxn>
              <a:cxn ang="0">
                <a:pos x="175" y="87"/>
              </a:cxn>
              <a:cxn ang="0">
                <a:pos x="154" y="67"/>
              </a:cxn>
              <a:cxn ang="0">
                <a:pos x="139" y="72"/>
              </a:cxn>
              <a:cxn ang="0">
                <a:pos x="87" y="56"/>
              </a:cxn>
              <a:cxn ang="0">
                <a:pos x="118" y="51"/>
              </a:cxn>
              <a:cxn ang="0">
                <a:pos x="67" y="51"/>
              </a:cxn>
              <a:cxn ang="0">
                <a:pos x="46" y="36"/>
              </a:cxn>
              <a:cxn ang="0">
                <a:pos x="16" y="62"/>
              </a:cxn>
              <a:cxn ang="0">
                <a:pos x="16" y="36"/>
              </a:cxn>
              <a:cxn ang="0">
                <a:pos x="0" y="15"/>
              </a:cxn>
              <a:cxn ang="0">
                <a:pos x="67" y="0"/>
              </a:cxn>
              <a:cxn ang="0">
                <a:pos x="165" y="0"/>
              </a:cxn>
              <a:cxn ang="0">
                <a:pos x="211" y="20"/>
              </a:cxn>
              <a:cxn ang="0">
                <a:pos x="273" y="31"/>
              </a:cxn>
              <a:cxn ang="0">
                <a:pos x="350" y="36"/>
              </a:cxn>
              <a:cxn ang="0">
                <a:pos x="417" y="41"/>
              </a:cxn>
              <a:cxn ang="0">
                <a:pos x="432" y="56"/>
              </a:cxn>
              <a:cxn ang="0">
                <a:pos x="432" y="31"/>
              </a:cxn>
              <a:cxn ang="0">
                <a:pos x="453" y="20"/>
              </a:cxn>
              <a:cxn ang="0">
                <a:pos x="473" y="26"/>
              </a:cxn>
              <a:cxn ang="0">
                <a:pos x="478" y="67"/>
              </a:cxn>
              <a:cxn ang="0">
                <a:pos x="504" y="144"/>
              </a:cxn>
              <a:cxn ang="0">
                <a:pos x="77" y="51"/>
              </a:cxn>
              <a:cxn ang="0">
                <a:pos x="62" y="56"/>
              </a:cxn>
              <a:cxn ang="0">
                <a:pos x="46" y="56"/>
              </a:cxn>
              <a:cxn ang="0">
                <a:pos x="530" y="190"/>
              </a:cxn>
              <a:cxn ang="0">
                <a:pos x="535" y="200"/>
              </a:cxn>
              <a:cxn ang="0">
                <a:pos x="545" y="216"/>
              </a:cxn>
              <a:cxn ang="0">
                <a:pos x="540" y="211"/>
              </a:cxn>
              <a:cxn ang="0">
                <a:pos x="540" y="242"/>
              </a:cxn>
              <a:cxn ang="0">
                <a:pos x="432" y="401"/>
              </a:cxn>
              <a:cxn ang="0">
                <a:pos x="427" y="391"/>
              </a:cxn>
              <a:cxn ang="0">
                <a:pos x="566" y="504"/>
              </a:cxn>
            </a:cxnLst>
            <a:rect l="0" t="0" r="r" b="b"/>
            <a:pathLst>
              <a:path w="586" h="535">
                <a:moveTo>
                  <a:pt x="530" y="200"/>
                </a:moveTo>
                <a:lnTo>
                  <a:pt x="530" y="206"/>
                </a:lnTo>
                <a:lnTo>
                  <a:pt x="524" y="200"/>
                </a:lnTo>
                <a:lnTo>
                  <a:pt x="535" y="231"/>
                </a:lnTo>
                <a:lnTo>
                  <a:pt x="555" y="278"/>
                </a:lnTo>
                <a:lnTo>
                  <a:pt x="550" y="283"/>
                </a:lnTo>
                <a:lnTo>
                  <a:pt x="555" y="283"/>
                </a:lnTo>
                <a:lnTo>
                  <a:pt x="560" y="293"/>
                </a:lnTo>
                <a:lnTo>
                  <a:pt x="566" y="308"/>
                </a:lnTo>
                <a:lnTo>
                  <a:pt x="571" y="334"/>
                </a:lnTo>
                <a:lnTo>
                  <a:pt x="576" y="339"/>
                </a:lnTo>
                <a:lnTo>
                  <a:pt x="571" y="334"/>
                </a:lnTo>
                <a:lnTo>
                  <a:pt x="566" y="334"/>
                </a:lnTo>
                <a:lnTo>
                  <a:pt x="571" y="339"/>
                </a:lnTo>
                <a:lnTo>
                  <a:pt x="576" y="339"/>
                </a:lnTo>
                <a:lnTo>
                  <a:pt x="581" y="344"/>
                </a:lnTo>
                <a:lnTo>
                  <a:pt x="586" y="360"/>
                </a:lnTo>
                <a:lnTo>
                  <a:pt x="581" y="360"/>
                </a:lnTo>
                <a:lnTo>
                  <a:pt x="586" y="375"/>
                </a:lnTo>
                <a:lnTo>
                  <a:pt x="586" y="416"/>
                </a:lnTo>
                <a:lnTo>
                  <a:pt x="581" y="442"/>
                </a:lnTo>
                <a:lnTo>
                  <a:pt x="576" y="463"/>
                </a:lnTo>
                <a:lnTo>
                  <a:pt x="566" y="478"/>
                </a:lnTo>
                <a:lnTo>
                  <a:pt x="566" y="488"/>
                </a:lnTo>
                <a:lnTo>
                  <a:pt x="566" y="493"/>
                </a:lnTo>
                <a:lnTo>
                  <a:pt x="560" y="509"/>
                </a:lnTo>
                <a:lnTo>
                  <a:pt x="560" y="514"/>
                </a:lnTo>
                <a:lnTo>
                  <a:pt x="550" y="509"/>
                </a:lnTo>
                <a:lnTo>
                  <a:pt x="540" y="514"/>
                </a:lnTo>
                <a:lnTo>
                  <a:pt x="524" y="514"/>
                </a:lnTo>
                <a:lnTo>
                  <a:pt x="514" y="519"/>
                </a:lnTo>
                <a:lnTo>
                  <a:pt x="504" y="519"/>
                </a:lnTo>
                <a:lnTo>
                  <a:pt x="504" y="514"/>
                </a:lnTo>
                <a:lnTo>
                  <a:pt x="499" y="504"/>
                </a:lnTo>
                <a:lnTo>
                  <a:pt x="504" y="499"/>
                </a:lnTo>
                <a:lnTo>
                  <a:pt x="514" y="509"/>
                </a:lnTo>
                <a:lnTo>
                  <a:pt x="519" y="509"/>
                </a:lnTo>
                <a:lnTo>
                  <a:pt x="514" y="499"/>
                </a:lnTo>
                <a:lnTo>
                  <a:pt x="504" y="493"/>
                </a:lnTo>
                <a:lnTo>
                  <a:pt x="494" y="468"/>
                </a:lnTo>
                <a:lnTo>
                  <a:pt x="499" y="468"/>
                </a:lnTo>
                <a:lnTo>
                  <a:pt x="494" y="457"/>
                </a:lnTo>
                <a:lnTo>
                  <a:pt x="473" y="452"/>
                </a:lnTo>
                <a:lnTo>
                  <a:pt x="458" y="447"/>
                </a:lnTo>
                <a:lnTo>
                  <a:pt x="458" y="442"/>
                </a:lnTo>
                <a:lnTo>
                  <a:pt x="453" y="432"/>
                </a:lnTo>
                <a:lnTo>
                  <a:pt x="453" y="416"/>
                </a:lnTo>
                <a:lnTo>
                  <a:pt x="447" y="411"/>
                </a:lnTo>
                <a:lnTo>
                  <a:pt x="447" y="406"/>
                </a:lnTo>
                <a:lnTo>
                  <a:pt x="442" y="401"/>
                </a:lnTo>
                <a:lnTo>
                  <a:pt x="437" y="396"/>
                </a:lnTo>
                <a:lnTo>
                  <a:pt x="442" y="396"/>
                </a:lnTo>
                <a:lnTo>
                  <a:pt x="447" y="386"/>
                </a:lnTo>
                <a:lnTo>
                  <a:pt x="453" y="380"/>
                </a:lnTo>
                <a:lnTo>
                  <a:pt x="442" y="386"/>
                </a:lnTo>
                <a:lnTo>
                  <a:pt x="442" y="396"/>
                </a:lnTo>
                <a:lnTo>
                  <a:pt x="432" y="396"/>
                </a:lnTo>
                <a:lnTo>
                  <a:pt x="432" y="380"/>
                </a:lnTo>
                <a:lnTo>
                  <a:pt x="432" y="375"/>
                </a:lnTo>
                <a:lnTo>
                  <a:pt x="432" y="365"/>
                </a:lnTo>
                <a:lnTo>
                  <a:pt x="427" y="365"/>
                </a:lnTo>
                <a:lnTo>
                  <a:pt x="437" y="360"/>
                </a:lnTo>
                <a:lnTo>
                  <a:pt x="437" y="355"/>
                </a:lnTo>
                <a:lnTo>
                  <a:pt x="437" y="360"/>
                </a:lnTo>
                <a:lnTo>
                  <a:pt x="422" y="360"/>
                </a:lnTo>
                <a:lnTo>
                  <a:pt x="417" y="355"/>
                </a:lnTo>
                <a:lnTo>
                  <a:pt x="422" y="365"/>
                </a:lnTo>
                <a:lnTo>
                  <a:pt x="422" y="375"/>
                </a:lnTo>
                <a:lnTo>
                  <a:pt x="411" y="370"/>
                </a:lnTo>
                <a:lnTo>
                  <a:pt x="406" y="360"/>
                </a:lnTo>
                <a:lnTo>
                  <a:pt x="406" y="355"/>
                </a:lnTo>
                <a:lnTo>
                  <a:pt x="406" y="360"/>
                </a:lnTo>
                <a:lnTo>
                  <a:pt x="411" y="365"/>
                </a:lnTo>
                <a:lnTo>
                  <a:pt x="406" y="360"/>
                </a:lnTo>
                <a:lnTo>
                  <a:pt x="396" y="334"/>
                </a:lnTo>
                <a:lnTo>
                  <a:pt x="396" y="339"/>
                </a:lnTo>
                <a:lnTo>
                  <a:pt x="391" y="334"/>
                </a:lnTo>
                <a:lnTo>
                  <a:pt x="396" y="329"/>
                </a:lnTo>
                <a:lnTo>
                  <a:pt x="391" y="324"/>
                </a:lnTo>
                <a:lnTo>
                  <a:pt x="381" y="314"/>
                </a:lnTo>
                <a:lnTo>
                  <a:pt x="386" y="314"/>
                </a:lnTo>
                <a:lnTo>
                  <a:pt x="386" y="308"/>
                </a:lnTo>
                <a:lnTo>
                  <a:pt x="396" y="314"/>
                </a:lnTo>
                <a:lnTo>
                  <a:pt x="401" y="308"/>
                </a:lnTo>
                <a:lnTo>
                  <a:pt x="391" y="314"/>
                </a:lnTo>
                <a:lnTo>
                  <a:pt x="386" y="308"/>
                </a:lnTo>
                <a:lnTo>
                  <a:pt x="391" y="308"/>
                </a:lnTo>
                <a:lnTo>
                  <a:pt x="391" y="303"/>
                </a:lnTo>
                <a:lnTo>
                  <a:pt x="386" y="308"/>
                </a:lnTo>
                <a:lnTo>
                  <a:pt x="396" y="303"/>
                </a:lnTo>
                <a:lnTo>
                  <a:pt x="391" y="298"/>
                </a:lnTo>
                <a:lnTo>
                  <a:pt x="406" y="288"/>
                </a:lnTo>
                <a:lnTo>
                  <a:pt x="406" y="278"/>
                </a:lnTo>
                <a:lnTo>
                  <a:pt x="401" y="272"/>
                </a:lnTo>
                <a:lnTo>
                  <a:pt x="401" y="283"/>
                </a:lnTo>
                <a:lnTo>
                  <a:pt x="396" y="283"/>
                </a:lnTo>
                <a:lnTo>
                  <a:pt x="396" y="272"/>
                </a:lnTo>
                <a:lnTo>
                  <a:pt x="386" y="267"/>
                </a:lnTo>
                <a:lnTo>
                  <a:pt x="381" y="262"/>
                </a:lnTo>
                <a:lnTo>
                  <a:pt x="386" y="267"/>
                </a:lnTo>
                <a:lnTo>
                  <a:pt x="381" y="272"/>
                </a:lnTo>
                <a:lnTo>
                  <a:pt x="386" y="272"/>
                </a:lnTo>
                <a:lnTo>
                  <a:pt x="381" y="272"/>
                </a:lnTo>
                <a:lnTo>
                  <a:pt x="391" y="278"/>
                </a:lnTo>
                <a:lnTo>
                  <a:pt x="386" y="283"/>
                </a:lnTo>
                <a:lnTo>
                  <a:pt x="386" y="293"/>
                </a:lnTo>
                <a:lnTo>
                  <a:pt x="375" y="283"/>
                </a:lnTo>
                <a:lnTo>
                  <a:pt x="381" y="293"/>
                </a:lnTo>
                <a:lnTo>
                  <a:pt x="381" y="298"/>
                </a:lnTo>
                <a:lnTo>
                  <a:pt x="370" y="283"/>
                </a:lnTo>
                <a:lnTo>
                  <a:pt x="375" y="252"/>
                </a:lnTo>
                <a:lnTo>
                  <a:pt x="386" y="231"/>
                </a:lnTo>
                <a:lnTo>
                  <a:pt x="386" y="206"/>
                </a:lnTo>
                <a:lnTo>
                  <a:pt x="386" y="195"/>
                </a:lnTo>
                <a:lnTo>
                  <a:pt x="386" y="190"/>
                </a:lnTo>
                <a:lnTo>
                  <a:pt x="375" y="180"/>
                </a:lnTo>
                <a:lnTo>
                  <a:pt x="375" y="164"/>
                </a:lnTo>
                <a:lnTo>
                  <a:pt x="355" y="164"/>
                </a:lnTo>
                <a:lnTo>
                  <a:pt x="355" y="154"/>
                </a:lnTo>
                <a:lnTo>
                  <a:pt x="350" y="154"/>
                </a:lnTo>
                <a:lnTo>
                  <a:pt x="350" y="149"/>
                </a:lnTo>
                <a:lnTo>
                  <a:pt x="345" y="149"/>
                </a:lnTo>
                <a:lnTo>
                  <a:pt x="339" y="144"/>
                </a:lnTo>
                <a:lnTo>
                  <a:pt x="329" y="134"/>
                </a:lnTo>
                <a:lnTo>
                  <a:pt x="329" y="118"/>
                </a:lnTo>
                <a:lnTo>
                  <a:pt x="314" y="113"/>
                </a:lnTo>
                <a:lnTo>
                  <a:pt x="309" y="98"/>
                </a:lnTo>
                <a:lnTo>
                  <a:pt x="283" y="82"/>
                </a:lnTo>
                <a:lnTo>
                  <a:pt x="278" y="82"/>
                </a:lnTo>
                <a:lnTo>
                  <a:pt x="267" y="82"/>
                </a:lnTo>
                <a:lnTo>
                  <a:pt x="262" y="82"/>
                </a:lnTo>
                <a:lnTo>
                  <a:pt x="252" y="82"/>
                </a:lnTo>
                <a:lnTo>
                  <a:pt x="252" y="92"/>
                </a:lnTo>
                <a:lnTo>
                  <a:pt x="247" y="92"/>
                </a:lnTo>
                <a:lnTo>
                  <a:pt x="257" y="98"/>
                </a:lnTo>
                <a:lnTo>
                  <a:pt x="252" y="98"/>
                </a:lnTo>
                <a:lnTo>
                  <a:pt x="247" y="98"/>
                </a:lnTo>
                <a:lnTo>
                  <a:pt x="216" y="113"/>
                </a:lnTo>
                <a:lnTo>
                  <a:pt x="211" y="113"/>
                </a:lnTo>
                <a:lnTo>
                  <a:pt x="206" y="118"/>
                </a:lnTo>
                <a:lnTo>
                  <a:pt x="185" y="118"/>
                </a:lnTo>
                <a:lnTo>
                  <a:pt x="175" y="118"/>
                </a:lnTo>
                <a:lnTo>
                  <a:pt x="170" y="113"/>
                </a:lnTo>
                <a:lnTo>
                  <a:pt x="170" y="103"/>
                </a:lnTo>
                <a:lnTo>
                  <a:pt x="175" y="103"/>
                </a:lnTo>
                <a:lnTo>
                  <a:pt x="170" y="108"/>
                </a:lnTo>
                <a:lnTo>
                  <a:pt x="175" y="118"/>
                </a:lnTo>
                <a:lnTo>
                  <a:pt x="180" y="118"/>
                </a:lnTo>
                <a:lnTo>
                  <a:pt x="180" y="108"/>
                </a:lnTo>
                <a:lnTo>
                  <a:pt x="175" y="98"/>
                </a:lnTo>
                <a:lnTo>
                  <a:pt x="154" y="82"/>
                </a:lnTo>
                <a:lnTo>
                  <a:pt x="159" y="82"/>
                </a:lnTo>
                <a:lnTo>
                  <a:pt x="165" y="87"/>
                </a:lnTo>
                <a:lnTo>
                  <a:pt x="170" y="87"/>
                </a:lnTo>
                <a:lnTo>
                  <a:pt x="175" y="87"/>
                </a:lnTo>
                <a:lnTo>
                  <a:pt x="170" y="87"/>
                </a:lnTo>
                <a:lnTo>
                  <a:pt x="165" y="77"/>
                </a:lnTo>
                <a:lnTo>
                  <a:pt x="149" y="77"/>
                </a:lnTo>
                <a:lnTo>
                  <a:pt x="149" y="67"/>
                </a:lnTo>
                <a:lnTo>
                  <a:pt x="154" y="67"/>
                </a:lnTo>
                <a:lnTo>
                  <a:pt x="159" y="62"/>
                </a:lnTo>
                <a:lnTo>
                  <a:pt x="149" y="67"/>
                </a:lnTo>
                <a:lnTo>
                  <a:pt x="144" y="67"/>
                </a:lnTo>
                <a:lnTo>
                  <a:pt x="139" y="67"/>
                </a:lnTo>
                <a:lnTo>
                  <a:pt x="139" y="72"/>
                </a:lnTo>
                <a:lnTo>
                  <a:pt x="144" y="72"/>
                </a:lnTo>
                <a:lnTo>
                  <a:pt x="149" y="77"/>
                </a:lnTo>
                <a:lnTo>
                  <a:pt x="129" y="67"/>
                </a:lnTo>
                <a:lnTo>
                  <a:pt x="98" y="56"/>
                </a:lnTo>
                <a:lnTo>
                  <a:pt x="87" y="56"/>
                </a:lnTo>
                <a:lnTo>
                  <a:pt x="98" y="56"/>
                </a:lnTo>
                <a:lnTo>
                  <a:pt x="108" y="56"/>
                </a:lnTo>
                <a:lnTo>
                  <a:pt x="108" y="51"/>
                </a:lnTo>
                <a:lnTo>
                  <a:pt x="118" y="56"/>
                </a:lnTo>
                <a:lnTo>
                  <a:pt x="118" y="51"/>
                </a:lnTo>
                <a:lnTo>
                  <a:pt x="108" y="46"/>
                </a:lnTo>
                <a:lnTo>
                  <a:pt x="98" y="51"/>
                </a:lnTo>
                <a:lnTo>
                  <a:pt x="93" y="46"/>
                </a:lnTo>
                <a:lnTo>
                  <a:pt x="77" y="51"/>
                </a:lnTo>
                <a:lnTo>
                  <a:pt x="67" y="51"/>
                </a:lnTo>
                <a:lnTo>
                  <a:pt x="31" y="62"/>
                </a:lnTo>
                <a:lnTo>
                  <a:pt x="51" y="51"/>
                </a:lnTo>
                <a:lnTo>
                  <a:pt x="46" y="46"/>
                </a:lnTo>
                <a:lnTo>
                  <a:pt x="51" y="36"/>
                </a:lnTo>
                <a:lnTo>
                  <a:pt x="46" y="36"/>
                </a:lnTo>
                <a:lnTo>
                  <a:pt x="41" y="51"/>
                </a:lnTo>
                <a:lnTo>
                  <a:pt x="36" y="41"/>
                </a:lnTo>
                <a:lnTo>
                  <a:pt x="36" y="51"/>
                </a:lnTo>
                <a:lnTo>
                  <a:pt x="26" y="56"/>
                </a:lnTo>
                <a:lnTo>
                  <a:pt x="16" y="62"/>
                </a:lnTo>
                <a:lnTo>
                  <a:pt x="16" y="56"/>
                </a:lnTo>
                <a:lnTo>
                  <a:pt x="21" y="51"/>
                </a:lnTo>
                <a:lnTo>
                  <a:pt x="16" y="46"/>
                </a:lnTo>
                <a:lnTo>
                  <a:pt x="16" y="41"/>
                </a:lnTo>
                <a:lnTo>
                  <a:pt x="16" y="36"/>
                </a:lnTo>
                <a:lnTo>
                  <a:pt x="16" y="31"/>
                </a:lnTo>
                <a:lnTo>
                  <a:pt x="10" y="26"/>
                </a:lnTo>
                <a:lnTo>
                  <a:pt x="5" y="26"/>
                </a:lnTo>
                <a:lnTo>
                  <a:pt x="5" y="20"/>
                </a:lnTo>
                <a:lnTo>
                  <a:pt x="0" y="15"/>
                </a:lnTo>
                <a:lnTo>
                  <a:pt x="0" y="10"/>
                </a:lnTo>
                <a:lnTo>
                  <a:pt x="0" y="5"/>
                </a:lnTo>
                <a:lnTo>
                  <a:pt x="0" y="0"/>
                </a:lnTo>
                <a:lnTo>
                  <a:pt x="36" y="0"/>
                </a:lnTo>
                <a:lnTo>
                  <a:pt x="67" y="0"/>
                </a:lnTo>
                <a:lnTo>
                  <a:pt x="72" y="0"/>
                </a:lnTo>
                <a:lnTo>
                  <a:pt x="98" y="0"/>
                </a:lnTo>
                <a:lnTo>
                  <a:pt x="113" y="0"/>
                </a:lnTo>
                <a:lnTo>
                  <a:pt x="123" y="0"/>
                </a:lnTo>
                <a:lnTo>
                  <a:pt x="165" y="0"/>
                </a:lnTo>
                <a:lnTo>
                  <a:pt x="206" y="0"/>
                </a:lnTo>
                <a:lnTo>
                  <a:pt x="206" y="5"/>
                </a:lnTo>
                <a:lnTo>
                  <a:pt x="206" y="10"/>
                </a:lnTo>
                <a:lnTo>
                  <a:pt x="211" y="15"/>
                </a:lnTo>
                <a:lnTo>
                  <a:pt x="211" y="20"/>
                </a:lnTo>
                <a:lnTo>
                  <a:pt x="211" y="26"/>
                </a:lnTo>
                <a:lnTo>
                  <a:pt x="216" y="26"/>
                </a:lnTo>
                <a:lnTo>
                  <a:pt x="252" y="31"/>
                </a:lnTo>
                <a:lnTo>
                  <a:pt x="257" y="31"/>
                </a:lnTo>
                <a:lnTo>
                  <a:pt x="273" y="31"/>
                </a:lnTo>
                <a:lnTo>
                  <a:pt x="283" y="31"/>
                </a:lnTo>
                <a:lnTo>
                  <a:pt x="303" y="31"/>
                </a:lnTo>
                <a:lnTo>
                  <a:pt x="314" y="31"/>
                </a:lnTo>
                <a:lnTo>
                  <a:pt x="334" y="36"/>
                </a:lnTo>
                <a:lnTo>
                  <a:pt x="350" y="36"/>
                </a:lnTo>
                <a:lnTo>
                  <a:pt x="381" y="36"/>
                </a:lnTo>
                <a:lnTo>
                  <a:pt x="391" y="36"/>
                </a:lnTo>
                <a:lnTo>
                  <a:pt x="401" y="41"/>
                </a:lnTo>
                <a:lnTo>
                  <a:pt x="406" y="41"/>
                </a:lnTo>
                <a:lnTo>
                  <a:pt x="417" y="41"/>
                </a:lnTo>
                <a:lnTo>
                  <a:pt x="417" y="46"/>
                </a:lnTo>
                <a:lnTo>
                  <a:pt x="422" y="46"/>
                </a:lnTo>
                <a:lnTo>
                  <a:pt x="422" y="51"/>
                </a:lnTo>
                <a:lnTo>
                  <a:pt x="422" y="56"/>
                </a:lnTo>
                <a:lnTo>
                  <a:pt x="432" y="56"/>
                </a:lnTo>
                <a:lnTo>
                  <a:pt x="432" y="51"/>
                </a:lnTo>
                <a:lnTo>
                  <a:pt x="432" y="46"/>
                </a:lnTo>
                <a:lnTo>
                  <a:pt x="437" y="41"/>
                </a:lnTo>
                <a:lnTo>
                  <a:pt x="437" y="36"/>
                </a:lnTo>
                <a:lnTo>
                  <a:pt x="432" y="31"/>
                </a:lnTo>
                <a:lnTo>
                  <a:pt x="432" y="20"/>
                </a:lnTo>
                <a:lnTo>
                  <a:pt x="437" y="20"/>
                </a:lnTo>
                <a:lnTo>
                  <a:pt x="442" y="15"/>
                </a:lnTo>
                <a:lnTo>
                  <a:pt x="447" y="20"/>
                </a:lnTo>
                <a:lnTo>
                  <a:pt x="453" y="20"/>
                </a:lnTo>
                <a:lnTo>
                  <a:pt x="458" y="20"/>
                </a:lnTo>
                <a:lnTo>
                  <a:pt x="458" y="26"/>
                </a:lnTo>
                <a:lnTo>
                  <a:pt x="463" y="26"/>
                </a:lnTo>
                <a:lnTo>
                  <a:pt x="468" y="26"/>
                </a:lnTo>
                <a:lnTo>
                  <a:pt x="473" y="26"/>
                </a:lnTo>
                <a:lnTo>
                  <a:pt x="473" y="36"/>
                </a:lnTo>
                <a:lnTo>
                  <a:pt x="473" y="41"/>
                </a:lnTo>
                <a:lnTo>
                  <a:pt x="478" y="51"/>
                </a:lnTo>
                <a:lnTo>
                  <a:pt x="478" y="56"/>
                </a:lnTo>
                <a:lnTo>
                  <a:pt x="478" y="67"/>
                </a:lnTo>
                <a:lnTo>
                  <a:pt x="489" y="98"/>
                </a:lnTo>
                <a:lnTo>
                  <a:pt x="489" y="108"/>
                </a:lnTo>
                <a:lnTo>
                  <a:pt x="494" y="113"/>
                </a:lnTo>
                <a:lnTo>
                  <a:pt x="494" y="118"/>
                </a:lnTo>
                <a:lnTo>
                  <a:pt x="504" y="144"/>
                </a:lnTo>
                <a:lnTo>
                  <a:pt x="504" y="149"/>
                </a:lnTo>
                <a:lnTo>
                  <a:pt x="530" y="200"/>
                </a:lnTo>
                <a:close/>
                <a:moveTo>
                  <a:pt x="62" y="56"/>
                </a:moveTo>
                <a:lnTo>
                  <a:pt x="67" y="56"/>
                </a:lnTo>
                <a:lnTo>
                  <a:pt x="77" y="51"/>
                </a:lnTo>
                <a:lnTo>
                  <a:pt x="82" y="56"/>
                </a:lnTo>
                <a:lnTo>
                  <a:pt x="87" y="56"/>
                </a:lnTo>
                <a:lnTo>
                  <a:pt x="82" y="56"/>
                </a:lnTo>
                <a:lnTo>
                  <a:pt x="67" y="56"/>
                </a:lnTo>
                <a:lnTo>
                  <a:pt x="62" y="56"/>
                </a:lnTo>
                <a:lnTo>
                  <a:pt x="31" y="62"/>
                </a:lnTo>
                <a:lnTo>
                  <a:pt x="26" y="62"/>
                </a:lnTo>
                <a:lnTo>
                  <a:pt x="31" y="62"/>
                </a:lnTo>
                <a:lnTo>
                  <a:pt x="36" y="62"/>
                </a:lnTo>
                <a:lnTo>
                  <a:pt x="46" y="56"/>
                </a:lnTo>
                <a:lnTo>
                  <a:pt x="51" y="56"/>
                </a:lnTo>
                <a:lnTo>
                  <a:pt x="62" y="56"/>
                </a:lnTo>
                <a:close/>
                <a:moveTo>
                  <a:pt x="535" y="200"/>
                </a:moveTo>
                <a:lnTo>
                  <a:pt x="530" y="195"/>
                </a:lnTo>
                <a:lnTo>
                  <a:pt x="530" y="190"/>
                </a:lnTo>
                <a:lnTo>
                  <a:pt x="524" y="180"/>
                </a:lnTo>
                <a:lnTo>
                  <a:pt x="519" y="175"/>
                </a:lnTo>
                <a:lnTo>
                  <a:pt x="524" y="180"/>
                </a:lnTo>
                <a:lnTo>
                  <a:pt x="535" y="200"/>
                </a:lnTo>
                <a:close/>
                <a:moveTo>
                  <a:pt x="535" y="200"/>
                </a:moveTo>
                <a:lnTo>
                  <a:pt x="545" y="216"/>
                </a:lnTo>
                <a:lnTo>
                  <a:pt x="550" y="226"/>
                </a:lnTo>
                <a:lnTo>
                  <a:pt x="545" y="231"/>
                </a:lnTo>
                <a:lnTo>
                  <a:pt x="545" y="221"/>
                </a:lnTo>
                <a:lnTo>
                  <a:pt x="545" y="216"/>
                </a:lnTo>
                <a:lnTo>
                  <a:pt x="540" y="216"/>
                </a:lnTo>
                <a:lnTo>
                  <a:pt x="530" y="216"/>
                </a:lnTo>
                <a:lnTo>
                  <a:pt x="530" y="206"/>
                </a:lnTo>
                <a:lnTo>
                  <a:pt x="535" y="206"/>
                </a:lnTo>
                <a:lnTo>
                  <a:pt x="540" y="211"/>
                </a:lnTo>
                <a:lnTo>
                  <a:pt x="535" y="200"/>
                </a:lnTo>
                <a:close/>
                <a:moveTo>
                  <a:pt x="540" y="216"/>
                </a:moveTo>
                <a:lnTo>
                  <a:pt x="545" y="216"/>
                </a:lnTo>
                <a:lnTo>
                  <a:pt x="540" y="231"/>
                </a:lnTo>
                <a:lnTo>
                  <a:pt x="540" y="242"/>
                </a:lnTo>
                <a:lnTo>
                  <a:pt x="545" y="257"/>
                </a:lnTo>
                <a:lnTo>
                  <a:pt x="535" y="236"/>
                </a:lnTo>
                <a:lnTo>
                  <a:pt x="540" y="216"/>
                </a:lnTo>
                <a:close/>
                <a:moveTo>
                  <a:pt x="427" y="391"/>
                </a:moveTo>
                <a:lnTo>
                  <a:pt x="432" y="401"/>
                </a:lnTo>
                <a:lnTo>
                  <a:pt x="427" y="401"/>
                </a:lnTo>
                <a:lnTo>
                  <a:pt x="427" y="386"/>
                </a:lnTo>
                <a:lnTo>
                  <a:pt x="422" y="386"/>
                </a:lnTo>
                <a:lnTo>
                  <a:pt x="427" y="380"/>
                </a:lnTo>
                <a:lnTo>
                  <a:pt x="427" y="391"/>
                </a:lnTo>
                <a:close/>
                <a:moveTo>
                  <a:pt x="571" y="499"/>
                </a:moveTo>
                <a:lnTo>
                  <a:pt x="566" y="514"/>
                </a:lnTo>
                <a:lnTo>
                  <a:pt x="545" y="535"/>
                </a:lnTo>
                <a:lnTo>
                  <a:pt x="566" y="509"/>
                </a:lnTo>
                <a:lnTo>
                  <a:pt x="566" y="504"/>
                </a:lnTo>
                <a:lnTo>
                  <a:pt x="571" y="499"/>
                </a:lnTo>
                <a:close/>
              </a:path>
            </a:pathLst>
          </a:custGeom>
          <a:solidFill>
            <a:srgbClr val="003366"/>
          </a:solidFill>
          <a:ln w="8001">
            <a:solidFill>
              <a:srgbClr val="000000"/>
            </a:solidFill>
            <a:prstDash val="solid"/>
            <a:round/>
            <a:headEnd/>
            <a:tailEnd/>
          </a:ln>
        </p:spPr>
        <p:txBody>
          <a:bodyPr/>
          <a:lstStyle/>
          <a:p>
            <a:endParaRPr lang="en-US"/>
          </a:p>
        </p:txBody>
      </p:sp>
      <p:sp>
        <p:nvSpPr>
          <p:cNvPr id="944168" name="Freeform 40">
            <a:hlinkClick r:id="rId11" action="ppaction://hlinksldjump"/>
          </p:cNvPr>
          <p:cNvSpPr>
            <a:spLocks/>
          </p:cNvSpPr>
          <p:nvPr/>
        </p:nvSpPr>
        <p:spPr bwMode="auto">
          <a:xfrm>
            <a:off x="1566863" y="3516313"/>
            <a:ext cx="725487" cy="1101725"/>
          </a:xfrm>
          <a:custGeom>
            <a:avLst/>
            <a:gdLst/>
            <a:ahLst/>
            <a:cxnLst>
              <a:cxn ang="0">
                <a:pos x="52" y="354"/>
              </a:cxn>
              <a:cxn ang="0">
                <a:pos x="5" y="313"/>
              </a:cxn>
              <a:cxn ang="0">
                <a:pos x="0" y="298"/>
              </a:cxn>
              <a:cxn ang="0">
                <a:pos x="0" y="277"/>
              </a:cxn>
              <a:cxn ang="0">
                <a:pos x="0" y="236"/>
              </a:cxn>
              <a:cxn ang="0">
                <a:pos x="0" y="0"/>
              </a:cxn>
              <a:cxn ang="0">
                <a:pos x="52" y="0"/>
              </a:cxn>
              <a:cxn ang="0">
                <a:pos x="226" y="0"/>
              </a:cxn>
              <a:cxn ang="0">
                <a:pos x="314" y="0"/>
              </a:cxn>
              <a:cxn ang="0">
                <a:pos x="442" y="0"/>
              </a:cxn>
              <a:cxn ang="0">
                <a:pos x="458" y="103"/>
              </a:cxn>
              <a:cxn ang="0">
                <a:pos x="458" y="216"/>
              </a:cxn>
              <a:cxn ang="0">
                <a:pos x="458" y="339"/>
              </a:cxn>
              <a:cxn ang="0">
                <a:pos x="458" y="390"/>
              </a:cxn>
              <a:cxn ang="0">
                <a:pos x="458" y="504"/>
              </a:cxn>
              <a:cxn ang="0">
                <a:pos x="458" y="581"/>
              </a:cxn>
              <a:cxn ang="0">
                <a:pos x="453" y="596"/>
              </a:cxn>
              <a:cxn ang="0">
                <a:pos x="442" y="596"/>
              </a:cxn>
              <a:cxn ang="0">
                <a:pos x="437" y="591"/>
              </a:cxn>
              <a:cxn ang="0">
                <a:pos x="432" y="586"/>
              </a:cxn>
              <a:cxn ang="0">
                <a:pos x="422" y="586"/>
              </a:cxn>
              <a:cxn ang="0">
                <a:pos x="406" y="591"/>
              </a:cxn>
              <a:cxn ang="0">
                <a:pos x="406" y="601"/>
              </a:cxn>
              <a:cxn ang="0">
                <a:pos x="411" y="612"/>
              </a:cxn>
              <a:cxn ang="0">
                <a:pos x="411" y="622"/>
              </a:cxn>
              <a:cxn ang="0">
                <a:pos x="411" y="632"/>
              </a:cxn>
              <a:cxn ang="0">
                <a:pos x="411" y="642"/>
              </a:cxn>
              <a:cxn ang="0">
                <a:pos x="411" y="653"/>
              </a:cxn>
              <a:cxn ang="0">
                <a:pos x="417" y="668"/>
              </a:cxn>
              <a:cxn ang="0">
                <a:pos x="422" y="678"/>
              </a:cxn>
              <a:cxn ang="0">
                <a:pos x="411" y="683"/>
              </a:cxn>
              <a:cxn ang="0">
                <a:pos x="411" y="689"/>
              </a:cxn>
              <a:cxn ang="0">
                <a:pos x="334" y="617"/>
              </a:cxn>
              <a:cxn ang="0">
                <a:pos x="216" y="509"/>
              </a:cxn>
              <a:cxn ang="0">
                <a:pos x="118" y="416"/>
              </a:cxn>
            </a:cxnLst>
            <a:rect l="0" t="0" r="r" b="b"/>
            <a:pathLst>
              <a:path w="458" h="694">
                <a:moveTo>
                  <a:pt x="62" y="365"/>
                </a:moveTo>
                <a:lnTo>
                  <a:pt x="52" y="354"/>
                </a:lnTo>
                <a:lnTo>
                  <a:pt x="31" y="334"/>
                </a:lnTo>
                <a:lnTo>
                  <a:pt x="5" y="313"/>
                </a:lnTo>
                <a:lnTo>
                  <a:pt x="0" y="308"/>
                </a:lnTo>
                <a:lnTo>
                  <a:pt x="0" y="298"/>
                </a:lnTo>
                <a:lnTo>
                  <a:pt x="0" y="293"/>
                </a:lnTo>
                <a:lnTo>
                  <a:pt x="0" y="277"/>
                </a:lnTo>
                <a:lnTo>
                  <a:pt x="0" y="262"/>
                </a:lnTo>
                <a:lnTo>
                  <a:pt x="0" y="236"/>
                </a:lnTo>
                <a:lnTo>
                  <a:pt x="0" y="87"/>
                </a:lnTo>
                <a:lnTo>
                  <a:pt x="0" y="0"/>
                </a:lnTo>
                <a:lnTo>
                  <a:pt x="46" y="0"/>
                </a:lnTo>
                <a:lnTo>
                  <a:pt x="52" y="0"/>
                </a:lnTo>
                <a:lnTo>
                  <a:pt x="139" y="0"/>
                </a:lnTo>
                <a:lnTo>
                  <a:pt x="226" y="0"/>
                </a:lnTo>
                <a:lnTo>
                  <a:pt x="232" y="0"/>
                </a:lnTo>
                <a:lnTo>
                  <a:pt x="314" y="0"/>
                </a:lnTo>
                <a:lnTo>
                  <a:pt x="386" y="0"/>
                </a:lnTo>
                <a:lnTo>
                  <a:pt x="442" y="0"/>
                </a:lnTo>
                <a:lnTo>
                  <a:pt x="458" y="0"/>
                </a:lnTo>
                <a:lnTo>
                  <a:pt x="458" y="103"/>
                </a:lnTo>
                <a:lnTo>
                  <a:pt x="458" y="195"/>
                </a:lnTo>
                <a:lnTo>
                  <a:pt x="458" y="216"/>
                </a:lnTo>
                <a:lnTo>
                  <a:pt x="458" y="252"/>
                </a:lnTo>
                <a:lnTo>
                  <a:pt x="458" y="339"/>
                </a:lnTo>
                <a:lnTo>
                  <a:pt x="458" y="349"/>
                </a:lnTo>
                <a:lnTo>
                  <a:pt x="458" y="390"/>
                </a:lnTo>
                <a:lnTo>
                  <a:pt x="458" y="447"/>
                </a:lnTo>
                <a:lnTo>
                  <a:pt x="458" y="504"/>
                </a:lnTo>
                <a:lnTo>
                  <a:pt x="458" y="519"/>
                </a:lnTo>
                <a:lnTo>
                  <a:pt x="458" y="581"/>
                </a:lnTo>
                <a:lnTo>
                  <a:pt x="453" y="586"/>
                </a:lnTo>
                <a:lnTo>
                  <a:pt x="453" y="596"/>
                </a:lnTo>
                <a:lnTo>
                  <a:pt x="447" y="596"/>
                </a:lnTo>
                <a:lnTo>
                  <a:pt x="442" y="596"/>
                </a:lnTo>
                <a:lnTo>
                  <a:pt x="437" y="596"/>
                </a:lnTo>
                <a:lnTo>
                  <a:pt x="437" y="591"/>
                </a:lnTo>
                <a:lnTo>
                  <a:pt x="437" y="586"/>
                </a:lnTo>
                <a:lnTo>
                  <a:pt x="432" y="586"/>
                </a:lnTo>
                <a:lnTo>
                  <a:pt x="427" y="586"/>
                </a:lnTo>
                <a:lnTo>
                  <a:pt x="422" y="586"/>
                </a:lnTo>
                <a:lnTo>
                  <a:pt x="417" y="586"/>
                </a:lnTo>
                <a:lnTo>
                  <a:pt x="406" y="591"/>
                </a:lnTo>
                <a:lnTo>
                  <a:pt x="406" y="596"/>
                </a:lnTo>
                <a:lnTo>
                  <a:pt x="406" y="601"/>
                </a:lnTo>
                <a:lnTo>
                  <a:pt x="406" y="606"/>
                </a:lnTo>
                <a:lnTo>
                  <a:pt x="411" y="612"/>
                </a:lnTo>
                <a:lnTo>
                  <a:pt x="411" y="617"/>
                </a:lnTo>
                <a:lnTo>
                  <a:pt x="411" y="622"/>
                </a:lnTo>
                <a:lnTo>
                  <a:pt x="411" y="627"/>
                </a:lnTo>
                <a:lnTo>
                  <a:pt x="411" y="632"/>
                </a:lnTo>
                <a:lnTo>
                  <a:pt x="411" y="637"/>
                </a:lnTo>
                <a:lnTo>
                  <a:pt x="411" y="642"/>
                </a:lnTo>
                <a:lnTo>
                  <a:pt x="411" y="647"/>
                </a:lnTo>
                <a:lnTo>
                  <a:pt x="411" y="653"/>
                </a:lnTo>
                <a:lnTo>
                  <a:pt x="417" y="663"/>
                </a:lnTo>
                <a:lnTo>
                  <a:pt x="417" y="668"/>
                </a:lnTo>
                <a:lnTo>
                  <a:pt x="422" y="673"/>
                </a:lnTo>
                <a:lnTo>
                  <a:pt x="422" y="678"/>
                </a:lnTo>
                <a:lnTo>
                  <a:pt x="417" y="683"/>
                </a:lnTo>
                <a:lnTo>
                  <a:pt x="411" y="683"/>
                </a:lnTo>
                <a:lnTo>
                  <a:pt x="417" y="689"/>
                </a:lnTo>
                <a:lnTo>
                  <a:pt x="411" y="689"/>
                </a:lnTo>
                <a:lnTo>
                  <a:pt x="417" y="694"/>
                </a:lnTo>
                <a:lnTo>
                  <a:pt x="334" y="617"/>
                </a:lnTo>
                <a:lnTo>
                  <a:pt x="319" y="601"/>
                </a:lnTo>
                <a:lnTo>
                  <a:pt x="216" y="509"/>
                </a:lnTo>
                <a:lnTo>
                  <a:pt x="165" y="457"/>
                </a:lnTo>
                <a:lnTo>
                  <a:pt x="118" y="416"/>
                </a:lnTo>
                <a:lnTo>
                  <a:pt x="62" y="365"/>
                </a:lnTo>
                <a:close/>
              </a:path>
            </a:pathLst>
          </a:custGeom>
          <a:solidFill>
            <a:srgbClr val="CCFFFF"/>
          </a:solidFill>
          <a:ln w="8001">
            <a:solidFill>
              <a:srgbClr val="000000"/>
            </a:solidFill>
            <a:prstDash val="solid"/>
            <a:round/>
            <a:headEnd/>
            <a:tailEnd/>
          </a:ln>
        </p:spPr>
        <p:txBody>
          <a:bodyPr/>
          <a:lstStyle/>
          <a:p>
            <a:endParaRPr lang="en-US"/>
          </a:p>
        </p:txBody>
      </p:sp>
      <p:sp>
        <p:nvSpPr>
          <p:cNvPr id="944169" name="Freeform 41">
            <a:hlinkClick r:id="rId12" action="ppaction://hlinksldjump"/>
          </p:cNvPr>
          <p:cNvSpPr>
            <a:spLocks/>
          </p:cNvSpPr>
          <p:nvPr/>
        </p:nvSpPr>
        <p:spPr bwMode="auto">
          <a:xfrm>
            <a:off x="2292350" y="3516313"/>
            <a:ext cx="620713" cy="800100"/>
          </a:xfrm>
          <a:custGeom>
            <a:avLst/>
            <a:gdLst/>
            <a:ahLst/>
            <a:cxnLst>
              <a:cxn ang="0">
                <a:pos x="0" y="390"/>
              </a:cxn>
              <a:cxn ang="0">
                <a:pos x="0" y="349"/>
              </a:cxn>
              <a:cxn ang="0">
                <a:pos x="0" y="339"/>
              </a:cxn>
              <a:cxn ang="0">
                <a:pos x="0" y="252"/>
              </a:cxn>
              <a:cxn ang="0">
                <a:pos x="0" y="216"/>
              </a:cxn>
              <a:cxn ang="0">
                <a:pos x="0" y="195"/>
              </a:cxn>
              <a:cxn ang="0">
                <a:pos x="0" y="103"/>
              </a:cxn>
              <a:cxn ang="0">
                <a:pos x="0" y="0"/>
              </a:cxn>
              <a:cxn ang="0">
                <a:pos x="82" y="0"/>
              </a:cxn>
              <a:cxn ang="0">
                <a:pos x="149" y="0"/>
              </a:cxn>
              <a:cxn ang="0">
                <a:pos x="154" y="0"/>
              </a:cxn>
              <a:cxn ang="0">
                <a:pos x="200" y="0"/>
              </a:cxn>
              <a:cxn ang="0">
                <a:pos x="236" y="0"/>
              </a:cxn>
              <a:cxn ang="0">
                <a:pos x="231" y="46"/>
              </a:cxn>
              <a:cxn ang="0">
                <a:pos x="231" y="77"/>
              </a:cxn>
              <a:cxn ang="0">
                <a:pos x="231" y="103"/>
              </a:cxn>
              <a:cxn ang="0">
                <a:pos x="308" y="103"/>
              </a:cxn>
              <a:cxn ang="0">
                <a:pos x="313" y="103"/>
              </a:cxn>
              <a:cxn ang="0">
                <a:pos x="390" y="103"/>
              </a:cxn>
              <a:cxn ang="0">
                <a:pos x="390" y="139"/>
              </a:cxn>
              <a:cxn ang="0">
                <a:pos x="390" y="185"/>
              </a:cxn>
              <a:cxn ang="0">
                <a:pos x="390" y="241"/>
              </a:cxn>
              <a:cxn ang="0">
                <a:pos x="390" y="257"/>
              </a:cxn>
              <a:cxn ang="0">
                <a:pos x="390" y="272"/>
              </a:cxn>
              <a:cxn ang="0">
                <a:pos x="390" y="354"/>
              </a:cxn>
              <a:cxn ang="0">
                <a:pos x="390" y="380"/>
              </a:cxn>
              <a:cxn ang="0">
                <a:pos x="390" y="390"/>
              </a:cxn>
              <a:cxn ang="0">
                <a:pos x="390" y="416"/>
              </a:cxn>
              <a:cxn ang="0">
                <a:pos x="390" y="442"/>
              </a:cxn>
              <a:cxn ang="0">
                <a:pos x="390" y="504"/>
              </a:cxn>
              <a:cxn ang="0">
                <a:pos x="313" y="504"/>
              </a:cxn>
              <a:cxn ang="0">
                <a:pos x="282" y="504"/>
              </a:cxn>
              <a:cxn ang="0">
                <a:pos x="277" y="504"/>
              </a:cxn>
              <a:cxn ang="0">
                <a:pos x="257" y="504"/>
              </a:cxn>
              <a:cxn ang="0">
                <a:pos x="211" y="504"/>
              </a:cxn>
              <a:cxn ang="0">
                <a:pos x="144" y="504"/>
              </a:cxn>
              <a:cxn ang="0">
                <a:pos x="118" y="504"/>
              </a:cxn>
              <a:cxn ang="0">
                <a:pos x="92" y="504"/>
              </a:cxn>
              <a:cxn ang="0">
                <a:pos x="0" y="504"/>
              </a:cxn>
              <a:cxn ang="0">
                <a:pos x="0" y="447"/>
              </a:cxn>
              <a:cxn ang="0">
                <a:pos x="0" y="390"/>
              </a:cxn>
            </a:cxnLst>
            <a:rect l="0" t="0" r="r" b="b"/>
            <a:pathLst>
              <a:path w="390" h="504">
                <a:moveTo>
                  <a:pt x="0" y="390"/>
                </a:moveTo>
                <a:lnTo>
                  <a:pt x="0" y="349"/>
                </a:lnTo>
                <a:lnTo>
                  <a:pt x="0" y="339"/>
                </a:lnTo>
                <a:lnTo>
                  <a:pt x="0" y="252"/>
                </a:lnTo>
                <a:lnTo>
                  <a:pt x="0" y="216"/>
                </a:lnTo>
                <a:lnTo>
                  <a:pt x="0" y="195"/>
                </a:lnTo>
                <a:lnTo>
                  <a:pt x="0" y="103"/>
                </a:lnTo>
                <a:lnTo>
                  <a:pt x="0" y="0"/>
                </a:lnTo>
                <a:lnTo>
                  <a:pt x="82" y="0"/>
                </a:lnTo>
                <a:lnTo>
                  <a:pt x="149" y="0"/>
                </a:lnTo>
                <a:lnTo>
                  <a:pt x="154" y="0"/>
                </a:lnTo>
                <a:lnTo>
                  <a:pt x="200" y="0"/>
                </a:lnTo>
                <a:lnTo>
                  <a:pt x="236" y="0"/>
                </a:lnTo>
                <a:lnTo>
                  <a:pt x="231" y="46"/>
                </a:lnTo>
                <a:lnTo>
                  <a:pt x="231" y="77"/>
                </a:lnTo>
                <a:lnTo>
                  <a:pt x="231" y="103"/>
                </a:lnTo>
                <a:lnTo>
                  <a:pt x="308" y="103"/>
                </a:lnTo>
                <a:lnTo>
                  <a:pt x="313" y="103"/>
                </a:lnTo>
                <a:lnTo>
                  <a:pt x="390" y="103"/>
                </a:lnTo>
                <a:lnTo>
                  <a:pt x="390" y="139"/>
                </a:lnTo>
                <a:lnTo>
                  <a:pt x="390" y="185"/>
                </a:lnTo>
                <a:lnTo>
                  <a:pt x="390" y="241"/>
                </a:lnTo>
                <a:lnTo>
                  <a:pt x="390" y="257"/>
                </a:lnTo>
                <a:lnTo>
                  <a:pt x="390" y="272"/>
                </a:lnTo>
                <a:lnTo>
                  <a:pt x="390" y="354"/>
                </a:lnTo>
                <a:lnTo>
                  <a:pt x="390" y="380"/>
                </a:lnTo>
                <a:lnTo>
                  <a:pt x="390" y="390"/>
                </a:lnTo>
                <a:lnTo>
                  <a:pt x="390" y="416"/>
                </a:lnTo>
                <a:lnTo>
                  <a:pt x="390" y="442"/>
                </a:lnTo>
                <a:lnTo>
                  <a:pt x="390" y="504"/>
                </a:lnTo>
                <a:lnTo>
                  <a:pt x="313" y="504"/>
                </a:lnTo>
                <a:lnTo>
                  <a:pt x="282" y="504"/>
                </a:lnTo>
                <a:lnTo>
                  <a:pt x="277" y="504"/>
                </a:lnTo>
                <a:lnTo>
                  <a:pt x="257" y="504"/>
                </a:lnTo>
                <a:lnTo>
                  <a:pt x="211" y="504"/>
                </a:lnTo>
                <a:lnTo>
                  <a:pt x="144" y="504"/>
                </a:lnTo>
                <a:lnTo>
                  <a:pt x="118" y="504"/>
                </a:lnTo>
                <a:lnTo>
                  <a:pt x="92" y="504"/>
                </a:lnTo>
                <a:lnTo>
                  <a:pt x="0" y="504"/>
                </a:lnTo>
                <a:lnTo>
                  <a:pt x="0" y="447"/>
                </a:lnTo>
                <a:lnTo>
                  <a:pt x="0" y="390"/>
                </a:lnTo>
                <a:close/>
              </a:path>
            </a:pathLst>
          </a:custGeom>
          <a:solidFill>
            <a:srgbClr val="CCFFFF"/>
          </a:solidFill>
          <a:ln w="8001">
            <a:solidFill>
              <a:srgbClr val="000000"/>
            </a:solidFill>
            <a:prstDash val="solid"/>
            <a:round/>
            <a:headEnd/>
            <a:tailEnd/>
          </a:ln>
        </p:spPr>
        <p:txBody>
          <a:bodyPr/>
          <a:lstStyle/>
          <a:p>
            <a:endParaRPr lang="en-US"/>
          </a:p>
        </p:txBody>
      </p:sp>
      <p:sp>
        <p:nvSpPr>
          <p:cNvPr id="944170" name="Freeform 42">
            <a:hlinkClick r:id="rId13" action="ppaction://hlinksldjump"/>
          </p:cNvPr>
          <p:cNvSpPr>
            <a:spLocks noEditPoints="1"/>
          </p:cNvSpPr>
          <p:nvPr/>
        </p:nvSpPr>
        <p:spPr bwMode="auto">
          <a:xfrm>
            <a:off x="1019175" y="3516313"/>
            <a:ext cx="1266825" cy="1468437"/>
          </a:xfrm>
          <a:custGeom>
            <a:avLst/>
            <a:gdLst/>
            <a:ahLst/>
            <a:cxnLst>
              <a:cxn ang="0">
                <a:pos x="190" y="390"/>
              </a:cxn>
              <a:cxn ang="0">
                <a:pos x="159" y="385"/>
              </a:cxn>
              <a:cxn ang="0">
                <a:pos x="154" y="396"/>
              </a:cxn>
              <a:cxn ang="0">
                <a:pos x="149" y="406"/>
              </a:cxn>
              <a:cxn ang="0">
                <a:pos x="133" y="416"/>
              </a:cxn>
              <a:cxn ang="0">
                <a:pos x="108" y="406"/>
              </a:cxn>
              <a:cxn ang="0">
                <a:pos x="97" y="365"/>
              </a:cxn>
              <a:cxn ang="0">
                <a:pos x="56" y="303"/>
              </a:cxn>
              <a:cxn ang="0">
                <a:pos x="46" y="221"/>
              </a:cxn>
              <a:cxn ang="0">
                <a:pos x="5" y="175"/>
              </a:cxn>
              <a:cxn ang="0">
                <a:pos x="25" y="72"/>
              </a:cxn>
              <a:cxn ang="0">
                <a:pos x="15" y="15"/>
              </a:cxn>
              <a:cxn ang="0">
                <a:pos x="92" y="0"/>
              </a:cxn>
              <a:cxn ang="0">
                <a:pos x="344" y="0"/>
              </a:cxn>
              <a:cxn ang="0">
                <a:pos x="344" y="277"/>
              </a:cxn>
              <a:cxn ang="0">
                <a:pos x="349" y="313"/>
              </a:cxn>
              <a:cxn ang="0">
                <a:pos x="462" y="416"/>
              </a:cxn>
              <a:cxn ang="0">
                <a:pos x="678" y="617"/>
              </a:cxn>
              <a:cxn ang="0">
                <a:pos x="755" y="704"/>
              </a:cxn>
              <a:cxn ang="0">
                <a:pos x="771" y="725"/>
              </a:cxn>
              <a:cxn ang="0">
                <a:pos x="776" y="740"/>
              </a:cxn>
              <a:cxn ang="0">
                <a:pos x="786" y="750"/>
              </a:cxn>
              <a:cxn ang="0">
                <a:pos x="797" y="766"/>
              </a:cxn>
              <a:cxn ang="0">
                <a:pos x="776" y="786"/>
              </a:cxn>
              <a:cxn ang="0">
                <a:pos x="766" y="807"/>
              </a:cxn>
              <a:cxn ang="0">
                <a:pos x="766" y="822"/>
              </a:cxn>
              <a:cxn ang="0">
                <a:pos x="755" y="843"/>
              </a:cxn>
              <a:cxn ang="0">
                <a:pos x="755" y="858"/>
              </a:cxn>
              <a:cxn ang="0">
                <a:pos x="750" y="874"/>
              </a:cxn>
              <a:cxn ang="0">
                <a:pos x="771" y="884"/>
              </a:cxn>
              <a:cxn ang="0">
                <a:pos x="766" y="905"/>
              </a:cxn>
              <a:cxn ang="0">
                <a:pos x="750" y="905"/>
              </a:cxn>
              <a:cxn ang="0">
                <a:pos x="560" y="910"/>
              </a:cxn>
              <a:cxn ang="0">
                <a:pos x="555" y="910"/>
              </a:cxn>
              <a:cxn ang="0">
                <a:pos x="545" y="858"/>
              </a:cxn>
              <a:cxn ang="0">
                <a:pos x="473" y="817"/>
              </a:cxn>
              <a:cxn ang="0">
                <a:pos x="462" y="802"/>
              </a:cxn>
              <a:cxn ang="0">
                <a:pos x="401" y="776"/>
              </a:cxn>
              <a:cxn ang="0">
                <a:pos x="349" y="750"/>
              </a:cxn>
              <a:cxn ang="0">
                <a:pos x="303" y="740"/>
              </a:cxn>
              <a:cxn ang="0">
                <a:pos x="293" y="709"/>
              </a:cxn>
              <a:cxn ang="0">
                <a:pos x="293" y="683"/>
              </a:cxn>
              <a:cxn ang="0">
                <a:pos x="272" y="653"/>
              </a:cxn>
              <a:cxn ang="0">
                <a:pos x="236" y="617"/>
              </a:cxn>
              <a:cxn ang="0">
                <a:pos x="190" y="545"/>
              </a:cxn>
              <a:cxn ang="0">
                <a:pos x="200" y="519"/>
              </a:cxn>
              <a:cxn ang="0">
                <a:pos x="164" y="493"/>
              </a:cxn>
              <a:cxn ang="0">
                <a:pos x="149" y="452"/>
              </a:cxn>
              <a:cxn ang="0">
                <a:pos x="159" y="432"/>
              </a:cxn>
              <a:cxn ang="0">
                <a:pos x="190" y="457"/>
              </a:cxn>
              <a:cxn ang="0">
                <a:pos x="164" y="416"/>
              </a:cxn>
              <a:cxn ang="0">
                <a:pos x="185" y="401"/>
              </a:cxn>
              <a:cxn ang="0">
                <a:pos x="221" y="401"/>
              </a:cxn>
              <a:cxn ang="0">
                <a:pos x="210" y="390"/>
              </a:cxn>
              <a:cxn ang="0">
                <a:pos x="380" y="786"/>
              </a:cxn>
              <a:cxn ang="0">
                <a:pos x="349" y="786"/>
              </a:cxn>
              <a:cxn ang="0">
                <a:pos x="339" y="786"/>
              </a:cxn>
              <a:cxn ang="0">
                <a:pos x="452" y="838"/>
              </a:cxn>
              <a:cxn ang="0">
                <a:pos x="457" y="843"/>
              </a:cxn>
              <a:cxn ang="0">
                <a:pos x="462" y="899"/>
              </a:cxn>
              <a:cxn ang="0">
                <a:pos x="468" y="899"/>
              </a:cxn>
            </a:cxnLst>
            <a:rect l="0" t="0" r="r" b="b"/>
            <a:pathLst>
              <a:path w="797" h="925">
                <a:moveTo>
                  <a:pt x="210" y="390"/>
                </a:moveTo>
                <a:lnTo>
                  <a:pt x="205" y="401"/>
                </a:lnTo>
                <a:lnTo>
                  <a:pt x="195" y="396"/>
                </a:lnTo>
                <a:lnTo>
                  <a:pt x="190" y="390"/>
                </a:lnTo>
                <a:lnTo>
                  <a:pt x="169" y="401"/>
                </a:lnTo>
                <a:lnTo>
                  <a:pt x="164" y="390"/>
                </a:lnTo>
                <a:lnTo>
                  <a:pt x="164" y="385"/>
                </a:lnTo>
                <a:lnTo>
                  <a:pt x="159" y="385"/>
                </a:lnTo>
                <a:lnTo>
                  <a:pt x="164" y="390"/>
                </a:lnTo>
                <a:lnTo>
                  <a:pt x="164" y="396"/>
                </a:lnTo>
                <a:lnTo>
                  <a:pt x="154" y="390"/>
                </a:lnTo>
                <a:lnTo>
                  <a:pt x="154" y="396"/>
                </a:lnTo>
                <a:lnTo>
                  <a:pt x="149" y="396"/>
                </a:lnTo>
                <a:lnTo>
                  <a:pt x="144" y="390"/>
                </a:lnTo>
                <a:lnTo>
                  <a:pt x="149" y="396"/>
                </a:lnTo>
                <a:lnTo>
                  <a:pt x="149" y="406"/>
                </a:lnTo>
                <a:lnTo>
                  <a:pt x="154" y="406"/>
                </a:lnTo>
                <a:lnTo>
                  <a:pt x="149" y="411"/>
                </a:lnTo>
                <a:lnTo>
                  <a:pt x="149" y="421"/>
                </a:lnTo>
                <a:lnTo>
                  <a:pt x="133" y="416"/>
                </a:lnTo>
                <a:lnTo>
                  <a:pt x="123" y="406"/>
                </a:lnTo>
                <a:lnTo>
                  <a:pt x="113" y="401"/>
                </a:lnTo>
                <a:lnTo>
                  <a:pt x="113" y="406"/>
                </a:lnTo>
                <a:lnTo>
                  <a:pt x="108" y="406"/>
                </a:lnTo>
                <a:lnTo>
                  <a:pt x="113" y="390"/>
                </a:lnTo>
                <a:lnTo>
                  <a:pt x="108" y="375"/>
                </a:lnTo>
                <a:lnTo>
                  <a:pt x="103" y="375"/>
                </a:lnTo>
                <a:lnTo>
                  <a:pt x="97" y="365"/>
                </a:lnTo>
                <a:lnTo>
                  <a:pt x="87" y="349"/>
                </a:lnTo>
                <a:lnTo>
                  <a:pt x="67" y="329"/>
                </a:lnTo>
                <a:lnTo>
                  <a:pt x="51" y="313"/>
                </a:lnTo>
                <a:lnTo>
                  <a:pt x="56" y="303"/>
                </a:lnTo>
                <a:lnTo>
                  <a:pt x="46" y="272"/>
                </a:lnTo>
                <a:lnTo>
                  <a:pt x="51" y="252"/>
                </a:lnTo>
                <a:lnTo>
                  <a:pt x="46" y="236"/>
                </a:lnTo>
                <a:lnTo>
                  <a:pt x="46" y="221"/>
                </a:lnTo>
                <a:lnTo>
                  <a:pt x="31" y="205"/>
                </a:lnTo>
                <a:lnTo>
                  <a:pt x="25" y="195"/>
                </a:lnTo>
                <a:lnTo>
                  <a:pt x="5" y="180"/>
                </a:lnTo>
                <a:lnTo>
                  <a:pt x="5" y="175"/>
                </a:lnTo>
                <a:lnTo>
                  <a:pt x="0" y="159"/>
                </a:lnTo>
                <a:lnTo>
                  <a:pt x="20" y="108"/>
                </a:lnTo>
                <a:lnTo>
                  <a:pt x="20" y="92"/>
                </a:lnTo>
                <a:lnTo>
                  <a:pt x="25" y="72"/>
                </a:lnTo>
                <a:lnTo>
                  <a:pt x="25" y="56"/>
                </a:lnTo>
                <a:lnTo>
                  <a:pt x="20" y="31"/>
                </a:lnTo>
                <a:lnTo>
                  <a:pt x="10" y="25"/>
                </a:lnTo>
                <a:lnTo>
                  <a:pt x="15" y="15"/>
                </a:lnTo>
                <a:lnTo>
                  <a:pt x="15" y="0"/>
                </a:lnTo>
                <a:lnTo>
                  <a:pt x="46" y="0"/>
                </a:lnTo>
                <a:lnTo>
                  <a:pt x="67" y="0"/>
                </a:lnTo>
                <a:lnTo>
                  <a:pt x="92" y="0"/>
                </a:lnTo>
                <a:lnTo>
                  <a:pt x="164" y="0"/>
                </a:lnTo>
                <a:lnTo>
                  <a:pt x="231" y="0"/>
                </a:lnTo>
                <a:lnTo>
                  <a:pt x="272" y="0"/>
                </a:lnTo>
                <a:lnTo>
                  <a:pt x="344" y="0"/>
                </a:lnTo>
                <a:lnTo>
                  <a:pt x="344" y="87"/>
                </a:lnTo>
                <a:lnTo>
                  <a:pt x="344" y="236"/>
                </a:lnTo>
                <a:lnTo>
                  <a:pt x="344" y="262"/>
                </a:lnTo>
                <a:lnTo>
                  <a:pt x="344" y="277"/>
                </a:lnTo>
                <a:lnTo>
                  <a:pt x="344" y="293"/>
                </a:lnTo>
                <a:lnTo>
                  <a:pt x="344" y="298"/>
                </a:lnTo>
                <a:lnTo>
                  <a:pt x="344" y="308"/>
                </a:lnTo>
                <a:lnTo>
                  <a:pt x="349" y="313"/>
                </a:lnTo>
                <a:lnTo>
                  <a:pt x="375" y="334"/>
                </a:lnTo>
                <a:lnTo>
                  <a:pt x="396" y="354"/>
                </a:lnTo>
                <a:lnTo>
                  <a:pt x="406" y="365"/>
                </a:lnTo>
                <a:lnTo>
                  <a:pt x="462" y="416"/>
                </a:lnTo>
                <a:lnTo>
                  <a:pt x="509" y="457"/>
                </a:lnTo>
                <a:lnTo>
                  <a:pt x="560" y="509"/>
                </a:lnTo>
                <a:lnTo>
                  <a:pt x="663" y="601"/>
                </a:lnTo>
                <a:lnTo>
                  <a:pt x="678" y="617"/>
                </a:lnTo>
                <a:lnTo>
                  <a:pt x="761" y="694"/>
                </a:lnTo>
                <a:lnTo>
                  <a:pt x="755" y="694"/>
                </a:lnTo>
                <a:lnTo>
                  <a:pt x="761" y="699"/>
                </a:lnTo>
                <a:lnTo>
                  <a:pt x="755" y="704"/>
                </a:lnTo>
                <a:lnTo>
                  <a:pt x="761" y="704"/>
                </a:lnTo>
                <a:lnTo>
                  <a:pt x="761" y="709"/>
                </a:lnTo>
                <a:lnTo>
                  <a:pt x="766" y="719"/>
                </a:lnTo>
                <a:lnTo>
                  <a:pt x="771" y="725"/>
                </a:lnTo>
                <a:lnTo>
                  <a:pt x="776" y="730"/>
                </a:lnTo>
                <a:lnTo>
                  <a:pt x="771" y="735"/>
                </a:lnTo>
                <a:lnTo>
                  <a:pt x="776" y="735"/>
                </a:lnTo>
                <a:lnTo>
                  <a:pt x="776" y="740"/>
                </a:lnTo>
                <a:lnTo>
                  <a:pt x="776" y="745"/>
                </a:lnTo>
                <a:lnTo>
                  <a:pt x="781" y="745"/>
                </a:lnTo>
                <a:lnTo>
                  <a:pt x="781" y="750"/>
                </a:lnTo>
                <a:lnTo>
                  <a:pt x="786" y="750"/>
                </a:lnTo>
                <a:lnTo>
                  <a:pt x="791" y="755"/>
                </a:lnTo>
                <a:lnTo>
                  <a:pt x="797" y="755"/>
                </a:lnTo>
                <a:lnTo>
                  <a:pt x="797" y="761"/>
                </a:lnTo>
                <a:lnTo>
                  <a:pt x="797" y="766"/>
                </a:lnTo>
                <a:lnTo>
                  <a:pt x="786" y="771"/>
                </a:lnTo>
                <a:lnTo>
                  <a:pt x="781" y="776"/>
                </a:lnTo>
                <a:lnTo>
                  <a:pt x="776" y="781"/>
                </a:lnTo>
                <a:lnTo>
                  <a:pt x="776" y="786"/>
                </a:lnTo>
                <a:lnTo>
                  <a:pt x="766" y="791"/>
                </a:lnTo>
                <a:lnTo>
                  <a:pt x="766" y="797"/>
                </a:lnTo>
                <a:lnTo>
                  <a:pt x="766" y="802"/>
                </a:lnTo>
                <a:lnTo>
                  <a:pt x="766" y="807"/>
                </a:lnTo>
                <a:lnTo>
                  <a:pt x="766" y="812"/>
                </a:lnTo>
                <a:lnTo>
                  <a:pt x="771" y="817"/>
                </a:lnTo>
                <a:lnTo>
                  <a:pt x="766" y="817"/>
                </a:lnTo>
                <a:lnTo>
                  <a:pt x="766" y="822"/>
                </a:lnTo>
                <a:lnTo>
                  <a:pt x="766" y="827"/>
                </a:lnTo>
                <a:lnTo>
                  <a:pt x="761" y="833"/>
                </a:lnTo>
                <a:lnTo>
                  <a:pt x="761" y="838"/>
                </a:lnTo>
                <a:lnTo>
                  <a:pt x="755" y="843"/>
                </a:lnTo>
                <a:lnTo>
                  <a:pt x="750" y="843"/>
                </a:lnTo>
                <a:lnTo>
                  <a:pt x="750" y="848"/>
                </a:lnTo>
                <a:lnTo>
                  <a:pt x="750" y="853"/>
                </a:lnTo>
                <a:lnTo>
                  <a:pt x="755" y="858"/>
                </a:lnTo>
                <a:lnTo>
                  <a:pt x="755" y="863"/>
                </a:lnTo>
                <a:lnTo>
                  <a:pt x="755" y="869"/>
                </a:lnTo>
                <a:lnTo>
                  <a:pt x="750" y="869"/>
                </a:lnTo>
                <a:lnTo>
                  <a:pt x="750" y="874"/>
                </a:lnTo>
                <a:lnTo>
                  <a:pt x="755" y="879"/>
                </a:lnTo>
                <a:lnTo>
                  <a:pt x="761" y="879"/>
                </a:lnTo>
                <a:lnTo>
                  <a:pt x="766" y="879"/>
                </a:lnTo>
                <a:lnTo>
                  <a:pt x="771" y="884"/>
                </a:lnTo>
                <a:lnTo>
                  <a:pt x="771" y="889"/>
                </a:lnTo>
                <a:lnTo>
                  <a:pt x="771" y="894"/>
                </a:lnTo>
                <a:lnTo>
                  <a:pt x="766" y="899"/>
                </a:lnTo>
                <a:lnTo>
                  <a:pt x="766" y="905"/>
                </a:lnTo>
                <a:lnTo>
                  <a:pt x="761" y="905"/>
                </a:lnTo>
                <a:lnTo>
                  <a:pt x="761" y="910"/>
                </a:lnTo>
                <a:lnTo>
                  <a:pt x="755" y="905"/>
                </a:lnTo>
                <a:lnTo>
                  <a:pt x="750" y="905"/>
                </a:lnTo>
                <a:lnTo>
                  <a:pt x="750" y="910"/>
                </a:lnTo>
                <a:lnTo>
                  <a:pt x="642" y="915"/>
                </a:lnTo>
                <a:lnTo>
                  <a:pt x="565" y="925"/>
                </a:lnTo>
                <a:lnTo>
                  <a:pt x="560" y="910"/>
                </a:lnTo>
                <a:lnTo>
                  <a:pt x="565" y="920"/>
                </a:lnTo>
                <a:lnTo>
                  <a:pt x="565" y="910"/>
                </a:lnTo>
                <a:lnTo>
                  <a:pt x="560" y="905"/>
                </a:lnTo>
                <a:lnTo>
                  <a:pt x="555" y="910"/>
                </a:lnTo>
                <a:lnTo>
                  <a:pt x="550" y="894"/>
                </a:lnTo>
                <a:lnTo>
                  <a:pt x="555" y="894"/>
                </a:lnTo>
                <a:lnTo>
                  <a:pt x="550" y="874"/>
                </a:lnTo>
                <a:lnTo>
                  <a:pt x="545" y="858"/>
                </a:lnTo>
                <a:lnTo>
                  <a:pt x="529" y="843"/>
                </a:lnTo>
                <a:lnTo>
                  <a:pt x="488" y="812"/>
                </a:lnTo>
                <a:lnTo>
                  <a:pt x="478" y="812"/>
                </a:lnTo>
                <a:lnTo>
                  <a:pt x="473" y="817"/>
                </a:lnTo>
                <a:lnTo>
                  <a:pt x="468" y="812"/>
                </a:lnTo>
                <a:lnTo>
                  <a:pt x="462" y="812"/>
                </a:lnTo>
                <a:lnTo>
                  <a:pt x="468" y="807"/>
                </a:lnTo>
                <a:lnTo>
                  <a:pt x="462" y="802"/>
                </a:lnTo>
                <a:lnTo>
                  <a:pt x="452" y="786"/>
                </a:lnTo>
                <a:lnTo>
                  <a:pt x="437" y="786"/>
                </a:lnTo>
                <a:lnTo>
                  <a:pt x="421" y="786"/>
                </a:lnTo>
                <a:lnTo>
                  <a:pt x="401" y="776"/>
                </a:lnTo>
                <a:lnTo>
                  <a:pt x="401" y="766"/>
                </a:lnTo>
                <a:lnTo>
                  <a:pt x="380" y="755"/>
                </a:lnTo>
                <a:lnTo>
                  <a:pt x="370" y="750"/>
                </a:lnTo>
                <a:lnTo>
                  <a:pt x="349" y="750"/>
                </a:lnTo>
                <a:lnTo>
                  <a:pt x="339" y="745"/>
                </a:lnTo>
                <a:lnTo>
                  <a:pt x="329" y="745"/>
                </a:lnTo>
                <a:lnTo>
                  <a:pt x="308" y="745"/>
                </a:lnTo>
                <a:lnTo>
                  <a:pt x="303" y="740"/>
                </a:lnTo>
                <a:lnTo>
                  <a:pt x="293" y="735"/>
                </a:lnTo>
                <a:lnTo>
                  <a:pt x="293" y="725"/>
                </a:lnTo>
                <a:lnTo>
                  <a:pt x="293" y="719"/>
                </a:lnTo>
                <a:lnTo>
                  <a:pt x="293" y="709"/>
                </a:lnTo>
                <a:lnTo>
                  <a:pt x="288" y="704"/>
                </a:lnTo>
                <a:lnTo>
                  <a:pt x="293" y="699"/>
                </a:lnTo>
                <a:lnTo>
                  <a:pt x="293" y="689"/>
                </a:lnTo>
                <a:lnTo>
                  <a:pt x="293" y="683"/>
                </a:lnTo>
                <a:lnTo>
                  <a:pt x="272" y="673"/>
                </a:lnTo>
                <a:lnTo>
                  <a:pt x="272" y="668"/>
                </a:lnTo>
                <a:lnTo>
                  <a:pt x="277" y="658"/>
                </a:lnTo>
                <a:lnTo>
                  <a:pt x="272" y="653"/>
                </a:lnTo>
                <a:lnTo>
                  <a:pt x="267" y="653"/>
                </a:lnTo>
                <a:lnTo>
                  <a:pt x="252" y="637"/>
                </a:lnTo>
                <a:lnTo>
                  <a:pt x="241" y="632"/>
                </a:lnTo>
                <a:lnTo>
                  <a:pt x="236" y="617"/>
                </a:lnTo>
                <a:lnTo>
                  <a:pt x="231" y="612"/>
                </a:lnTo>
                <a:lnTo>
                  <a:pt x="210" y="581"/>
                </a:lnTo>
                <a:lnTo>
                  <a:pt x="195" y="570"/>
                </a:lnTo>
                <a:lnTo>
                  <a:pt x="190" y="545"/>
                </a:lnTo>
                <a:lnTo>
                  <a:pt x="195" y="540"/>
                </a:lnTo>
                <a:lnTo>
                  <a:pt x="200" y="540"/>
                </a:lnTo>
                <a:lnTo>
                  <a:pt x="205" y="519"/>
                </a:lnTo>
                <a:lnTo>
                  <a:pt x="200" y="519"/>
                </a:lnTo>
                <a:lnTo>
                  <a:pt x="195" y="509"/>
                </a:lnTo>
                <a:lnTo>
                  <a:pt x="180" y="509"/>
                </a:lnTo>
                <a:lnTo>
                  <a:pt x="175" y="504"/>
                </a:lnTo>
                <a:lnTo>
                  <a:pt x="164" y="493"/>
                </a:lnTo>
                <a:lnTo>
                  <a:pt x="154" y="478"/>
                </a:lnTo>
                <a:lnTo>
                  <a:pt x="154" y="468"/>
                </a:lnTo>
                <a:lnTo>
                  <a:pt x="154" y="457"/>
                </a:lnTo>
                <a:lnTo>
                  <a:pt x="149" y="452"/>
                </a:lnTo>
                <a:lnTo>
                  <a:pt x="149" y="437"/>
                </a:lnTo>
                <a:lnTo>
                  <a:pt x="149" y="426"/>
                </a:lnTo>
                <a:lnTo>
                  <a:pt x="154" y="426"/>
                </a:lnTo>
                <a:lnTo>
                  <a:pt x="159" y="432"/>
                </a:lnTo>
                <a:lnTo>
                  <a:pt x="159" y="437"/>
                </a:lnTo>
                <a:lnTo>
                  <a:pt x="159" y="442"/>
                </a:lnTo>
                <a:lnTo>
                  <a:pt x="180" y="457"/>
                </a:lnTo>
                <a:lnTo>
                  <a:pt x="190" y="457"/>
                </a:lnTo>
                <a:lnTo>
                  <a:pt x="180" y="452"/>
                </a:lnTo>
                <a:lnTo>
                  <a:pt x="169" y="432"/>
                </a:lnTo>
                <a:lnTo>
                  <a:pt x="164" y="426"/>
                </a:lnTo>
                <a:lnTo>
                  <a:pt x="164" y="416"/>
                </a:lnTo>
                <a:lnTo>
                  <a:pt x="159" y="416"/>
                </a:lnTo>
                <a:lnTo>
                  <a:pt x="159" y="406"/>
                </a:lnTo>
                <a:lnTo>
                  <a:pt x="164" y="406"/>
                </a:lnTo>
                <a:lnTo>
                  <a:pt x="185" y="401"/>
                </a:lnTo>
                <a:lnTo>
                  <a:pt x="210" y="401"/>
                </a:lnTo>
                <a:lnTo>
                  <a:pt x="210" y="396"/>
                </a:lnTo>
                <a:lnTo>
                  <a:pt x="221" y="396"/>
                </a:lnTo>
                <a:lnTo>
                  <a:pt x="221" y="401"/>
                </a:lnTo>
                <a:lnTo>
                  <a:pt x="221" y="396"/>
                </a:lnTo>
                <a:lnTo>
                  <a:pt x="221" y="390"/>
                </a:lnTo>
                <a:lnTo>
                  <a:pt x="210" y="396"/>
                </a:lnTo>
                <a:lnTo>
                  <a:pt x="210" y="390"/>
                </a:lnTo>
                <a:close/>
                <a:moveTo>
                  <a:pt x="349" y="781"/>
                </a:moveTo>
                <a:lnTo>
                  <a:pt x="365" y="786"/>
                </a:lnTo>
                <a:lnTo>
                  <a:pt x="375" y="781"/>
                </a:lnTo>
                <a:lnTo>
                  <a:pt x="380" y="786"/>
                </a:lnTo>
                <a:lnTo>
                  <a:pt x="375" y="786"/>
                </a:lnTo>
                <a:lnTo>
                  <a:pt x="365" y="791"/>
                </a:lnTo>
                <a:lnTo>
                  <a:pt x="354" y="791"/>
                </a:lnTo>
                <a:lnTo>
                  <a:pt x="349" y="786"/>
                </a:lnTo>
                <a:lnTo>
                  <a:pt x="349" y="781"/>
                </a:lnTo>
                <a:close/>
                <a:moveTo>
                  <a:pt x="329" y="797"/>
                </a:moveTo>
                <a:lnTo>
                  <a:pt x="324" y="786"/>
                </a:lnTo>
                <a:lnTo>
                  <a:pt x="339" y="786"/>
                </a:lnTo>
                <a:lnTo>
                  <a:pt x="344" y="791"/>
                </a:lnTo>
                <a:lnTo>
                  <a:pt x="334" y="797"/>
                </a:lnTo>
                <a:lnTo>
                  <a:pt x="329" y="797"/>
                </a:lnTo>
                <a:close/>
                <a:moveTo>
                  <a:pt x="452" y="838"/>
                </a:moveTo>
                <a:lnTo>
                  <a:pt x="468" y="843"/>
                </a:lnTo>
                <a:lnTo>
                  <a:pt x="473" y="853"/>
                </a:lnTo>
                <a:lnTo>
                  <a:pt x="462" y="853"/>
                </a:lnTo>
                <a:lnTo>
                  <a:pt x="457" y="843"/>
                </a:lnTo>
                <a:lnTo>
                  <a:pt x="452" y="843"/>
                </a:lnTo>
                <a:lnTo>
                  <a:pt x="452" y="838"/>
                </a:lnTo>
                <a:close/>
                <a:moveTo>
                  <a:pt x="468" y="899"/>
                </a:moveTo>
                <a:lnTo>
                  <a:pt x="462" y="899"/>
                </a:lnTo>
                <a:lnTo>
                  <a:pt x="457" y="894"/>
                </a:lnTo>
                <a:lnTo>
                  <a:pt x="452" y="879"/>
                </a:lnTo>
                <a:lnTo>
                  <a:pt x="452" y="884"/>
                </a:lnTo>
                <a:lnTo>
                  <a:pt x="468" y="899"/>
                </a:lnTo>
                <a:close/>
              </a:path>
            </a:pathLst>
          </a:custGeom>
          <a:solidFill>
            <a:srgbClr val="003366"/>
          </a:solidFill>
          <a:ln w="8001">
            <a:solidFill>
              <a:srgbClr val="000000"/>
            </a:solidFill>
            <a:prstDash val="solid"/>
            <a:round/>
            <a:headEnd/>
            <a:tailEnd/>
          </a:ln>
        </p:spPr>
        <p:txBody>
          <a:bodyPr/>
          <a:lstStyle/>
          <a:p>
            <a:endParaRPr lang="en-US"/>
          </a:p>
        </p:txBody>
      </p:sp>
      <p:sp>
        <p:nvSpPr>
          <p:cNvPr id="944171" name="Freeform 43">
            <a:hlinkClick r:id="rId14" action="ppaction://hlinksldjump"/>
          </p:cNvPr>
          <p:cNvSpPr>
            <a:spLocks/>
          </p:cNvSpPr>
          <p:nvPr/>
        </p:nvSpPr>
        <p:spPr bwMode="auto">
          <a:xfrm>
            <a:off x="2203450" y="4316413"/>
            <a:ext cx="709613" cy="839787"/>
          </a:xfrm>
          <a:custGeom>
            <a:avLst/>
            <a:gdLst/>
            <a:ahLst/>
            <a:cxnLst>
              <a:cxn ang="0">
                <a:pos x="16" y="375"/>
              </a:cxn>
              <a:cxn ang="0">
                <a:pos x="5" y="370"/>
              </a:cxn>
              <a:cxn ang="0">
                <a:pos x="10" y="365"/>
              </a:cxn>
              <a:cxn ang="0">
                <a:pos x="10" y="354"/>
              </a:cxn>
              <a:cxn ang="0">
                <a:pos x="5" y="344"/>
              </a:cxn>
              <a:cxn ang="0">
                <a:pos x="10" y="339"/>
              </a:cxn>
              <a:cxn ang="0">
                <a:pos x="16" y="329"/>
              </a:cxn>
              <a:cxn ang="0">
                <a:pos x="21" y="318"/>
              </a:cxn>
              <a:cxn ang="0">
                <a:pos x="26" y="313"/>
              </a:cxn>
              <a:cxn ang="0">
                <a:pos x="21" y="303"/>
              </a:cxn>
              <a:cxn ang="0">
                <a:pos x="21" y="293"/>
              </a:cxn>
              <a:cxn ang="0">
                <a:pos x="31" y="282"/>
              </a:cxn>
              <a:cxn ang="0">
                <a:pos x="36" y="272"/>
              </a:cxn>
              <a:cxn ang="0">
                <a:pos x="52" y="262"/>
              </a:cxn>
              <a:cxn ang="0">
                <a:pos x="52" y="251"/>
              </a:cxn>
              <a:cxn ang="0">
                <a:pos x="41" y="246"/>
              </a:cxn>
              <a:cxn ang="0">
                <a:pos x="36" y="241"/>
              </a:cxn>
              <a:cxn ang="0">
                <a:pos x="31" y="236"/>
              </a:cxn>
              <a:cxn ang="0">
                <a:pos x="26" y="231"/>
              </a:cxn>
              <a:cxn ang="0">
                <a:pos x="26" y="221"/>
              </a:cxn>
              <a:cxn ang="0">
                <a:pos x="16" y="205"/>
              </a:cxn>
              <a:cxn ang="0">
                <a:pos x="10" y="200"/>
              </a:cxn>
              <a:cxn ang="0">
                <a:pos x="10" y="190"/>
              </a:cxn>
              <a:cxn ang="0">
                <a:pos x="10" y="185"/>
              </a:cxn>
              <a:cxn ang="0">
                <a:pos x="10" y="179"/>
              </a:cxn>
              <a:cxn ang="0">
                <a:pos x="21" y="174"/>
              </a:cxn>
              <a:cxn ang="0">
                <a:pos x="16" y="164"/>
              </a:cxn>
              <a:cxn ang="0">
                <a:pos x="10" y="149"/>
              </a:cxn>
              <a:cxn ang="0">
                <a:pos x="10" y="138"/>
              </a:cxn>
              <a:cxn ang="0">
                <a:pos x="10" y="128"/>
              </a:cxn>
              <a:cxn ang="0">
                <a:pos x="10" y="118"/>
              </a:cxn>
              <a:cxn ang="0">
                <a:pos x="10" y="108"/>
              </a:cxn>
              <a:cxn ang="0">
                <a:pos x="5" y="97"/>
              </a:cxn>
              <a:cxn ang="0">
                <a:pos x="5" y="87"/>
              </a:cxn>
              <a:cxn ang="0">
                <a:pos x="21" y="82"/>
              </a:cxn>
              <a:cxn ang="0">
                <a:pos x="31" y="82"/>
              </a:cxn>
              <a:cxn ang="0">
                <a:pos x="36" y="87"/>
              </a:cxn>
              <a:cxn ang="0">
                <a:pos x="41" y="92"/>
              </a:cxn>
              <a:cxn ang="0">
                <a:pos x="52" y="92"/>
              </a:cxn>
              <a:cxn ang="0">
                <a:pos x="57" y="77"/>
              </a:cxn>
              <a:cxn ang="0">
                <a:pos x="57" y="0"/>
              </a:cxn>
              <a:cxn ang="0">
                <a:pos x="175" y="0"/>
              </a:cxn>
              <a:cxn ang="0">
                <a:pos x="268" y="0"/>
              </a:cxn>
              <a:cxn ang="0">
                <a:pos x="334" y="0"/>
              </a:cxn>
              <a:cxn ang="0">
                <a:pos x="370" y="0"/>
              </a:cxn>
              <a:cxn ang="0">
                <a:pos x="447" y="97"/>
              </a:cxn>
              <a:cxn ang="0">
                <a:pos x="447" y="231"/>
              </a:cxn>
              <a:cxn ang="0">
                <a:pos x="447" y="359"/>
              </a:cxn>
              <a:cxn ang="0">
                <a:pos x="447" y="431"/>
              </a:cxn>
              <a:cxn ang="0">
                <a:pos x="339" y="529"/>
              </a:cxn>
              <a:cxn ang="0">
                <a:pos x="268" y="524"/>
              </a:cxn>
              <a:cxn ang="0">
                <a:pos x="0" y="426"/>
              </a:cxn>
              <a:cxn ang="0">
                <a:pos x="5" y="406"/>
              </a:cxn>
              <a:cxn ang="0">
                <a:pos x="10" y="401"/>
              </a:cxn>
              <a:cxn ang="0">
                <a:pos x="16" y="401"/>
              </a:cxn>
              <a:cxn ang="0">
                <a:pos x="21" y="395"/>
              </a:cxn>
              <a:cxn ang="0">
                <a:pos x="26" y="385"/>
              </a:cxn>
              <a:cxn ang="0">
                <a:pos x="21" y="375"/>
              </a:cxn>
            </a:cxnLst>
            <a:rect l="0" t="0" r="r" b="b"/>
            <a:pathLst>
              <a:path w="447" h="529">
                <a:moveTo>
                  <a:pt x="21" y="375"/>
                </a:moveTo>
                <a:lnTo>
                  <a:pt x="16" y="375"/>
                </a:lnTo>
                <a:lnTo>
                  <a:pt x="10" y="375"/>
                </a:lnTo>
                <a:lnTo>
                  <a:pt x="5" y="370"/>
                </a:lnTo>
                <a:lnTo>
                  <a:pt x="5" y="365"/>
                </a:lnTo>
                <a:lnTo>
                  <a:pt x="10" y="365"/>
                </a:lnTo>
                <a:lnTo>
                  <a:pt x="10" y="359"/>
                </a:lnTo>
                <a:lnTo>
                  <a:pt x="10" y="354"/>
                </a:lnTo>
                <a:lnTo>
                  <a:pt x="5" y="349"/>
                </a:lnTo>
                <a:lnTo>
                  <a:pt x="5" y="344"/>
                </a:lnTo>
                <a:lnTo>
                  <a:pt x="5" y="339"/>
                </a:lnTo>
                <a:lnTo>
                  <a:pt x="10" y="339"/>
                </a:lnTo>
                <a:lnTo>
                  <a:pt x="16" y="334"/>
                </a:lnTo>
                <a:lnTo>
                  <a:pt x="16" y="329"/>
                </a:lnTo>
                <a:lnTo>
                  <a:pt x="21" y="323"/>
                </a:lnTo>
                <a:lnTo>
                  <a:pt x="21" y="318"/>
                </a:lnTo>
                <a:lnTo>
                  <a:pt x="21" y="313"/>
                </a:lnTo>
                <a:lnTo>
                  <a:pt x="26" y="313"/>
                </a:lnTo>
                <a:lnTo>
                  <a:pt x="21" y="308"/>
                </a:lnTo>
                <a:lnTo>
                  <a:pt x="21" y="303"/>
                </a:lnTo>
                <a:lnTo>
                  <a:pt x="21" y="298"/>
                </a:lnTo>
                <a:lnTo>
                  <a:pt x="21" y="293"/>
                </a:lnTo>
                <a:lnTo>
                  <a:pt x="21" y="287"/>
                </a:lnTo>
                <a:lnTo>
                  <a:pt x="31" y="282"/>
                </a:lnTo>
                <a:lnTo>
                  <a:pt x="31" y="277"/>
                </a:lnTo>
                <a:lnTo>
                  <a:pt x="36" y="272"/>
                </a:lnTo>
                <a:lnTo>
                  <a:pt x="41" y="267"/>
                </a:lnTo>
                <a:lnTo>
                  <a:pt x="52" y="262"/>
                </a:lnTo>
                <a:lnTo>
                  <a:pt x="52" y="257"/>
                </a:lnTo>
                <a:lnTo>
                  <a:pt x="52" y="251"/>
                </a:lnTo>
                <a:lnTo>
                  <a:pt x="46" y="251"/>
                </a:lnTo>
                <a:lnTo>
                  <a:pt x="41" y="246"/>
                </a:lnTo>
                <a:lnTo>
                  <a:pt x="36" y="246"/>
                </a:lnTo>
                <a:lnTo>
                  <a:pt x="36" y="241"/>
                </a:lnTo>
                <a:lnTo>
                  <a:pt x="31" y="241"/>
                </a:lnTo>
                <a:lnTo>
                  <a:pt x="31" y="236"/>
                </a:lnTo>
                <a:lnTo>
                  <a:pt x="31" y="231"/>
                </a:lnTo>
                <a:lnTo>
                  <a:pt x="26" y="231"/>
                </a:lnTo>
                <a:lnTo>
                  <a:pt x="31" y="226"/>
                </a:lnTo>
                <a:lnTo>
                  <a:pt x="26" y="221"/>
                </a:lnTo>
                <a:lnTo>
                  <a:pt x="21" y="215"/>
                </a:lnTo>
                <a:lnTo>
                  <a:pt x="16" y="205"/>
                </a:lnTo>
                <a:lnTo>
                  <a:pt x="16" y="200"/>
                </a:lnTo>
                <a:lnTo>
                  <a:pt x="10" y="200"/>
                </a:lnTo>
                <a:lnTo>
                  <a:pt x="16" y="195"/>
                </a:lnTo>
                <a:lnTo>
                  <a:pt x="10" y="190"/>
                </a:lnTo>
                <a:lnTo>
                  <a:pt x="16" y="190"/>
                </a:lnTo>
                <a:lnTo>
                  <a:pt x="10" y="185"/>
                </a:lnTo>
                <a:lnTo>
                  <a:pt x="16" y="185"/>
                </a:lnTo>
                <a:lnTo>
                  <a:pt x="10" y="179"/>
                </a:lnTo>
                <a:lnTo>
                  <a:pt x="16" y="179"/>
                </a:lnTo>
                <a:lnTo>
                  <a:pt x="21" y="174"/>
                </a:lnTo>
                <a:lnTo>
                  <a:pt x="21" y="169"/>
                </a:lnTo>
                <a:lnTo>
                  <a:pt x="16" y="164"/>
                </a:lnTo>
                <a:lnTo>
                  <a:pt x="16" y="159"/>
                </a:lnTo>
                <a:lnTo>
                  <a:pt x="10" y="149"/>
                </a:lnTo>
                <a:lnTo>
                  <a:pt x="10" y="143"/>
                </a:lnTo>
                <a:lnTo>
                  <a:pt x="10" y="138"/>
                </a:lnTo>
                <a:lnTo>
                  <a:pt x="10" y="133"/>
                </a:lnTo>
                <a:lnTo>
                  <a:pt x="10" y="128"/>
                </a:lnTo>
                <a:lnTo>
                  <a:pt x="10" y="123"/>
                </a:lnTo>
                <a:lnTo>
                  <a:pt x="10" y="118"/>
                </a:lnTo>
                <a:lnTo>
                  <a:pt x="10" y="113"/>
                </a:lnTo>
                <a:lnTo>
                  <a:pt x="10" y="108"/>
                </a:lnTo>
                <a:lnTo>
                  <a:pt x="5" y="102"/>
                </a:lnTo>
                <a:lnTo>
                  <a:pt x="5" y="97"/>
                </a:lnTo>
                <a:lnTo>
                  <a:pt x="5" y="92"/>
                </a:lnTo>
                <a:lnTo>
                  <a:pt x="5" y="87"/>
                </a:lnTo>
                <a:lnTo>
                  <a:pt x="16" y="82"/>
                </a:lnTo>
                <a:lnTo>
                  <a:pt x="21" y="82"/>
                </a:lnTo>
                <a:lnTo>
                  <a:pt x="26" y="82"/>
                </a:lnTo>
                <a:lnTo>
                  <a:pt x="31" y="82"/>
                </a:lnTo>
                <a:lnTo>
                  <a:pt x="36" y="82"/>
                </a:lnTo>
                <a:lnTo>
                  <a:pt x="36" y="87"/>
                </a:lnTo>
                <a:lnTo>
                  <a:pt x="36" y="92"/>
                </a:lnTo>
                <a:lnTo>
                  <a:pt x="41" y="92"/>
                </a:lnTo>
                <a:lnTo>
                  <a:pt x="46" y="92"/>
                </a:lnTo>
                <a:lnTo>
                  <a:pt x="52" y="92"/>
                </a:lnTo>
                <a:lnTo>
                  <a:pt x="52" y="82"/>
                </a:lnTo>
                <a:lnTo>
                  <a:pt x="57" y="77"/>
                </a:lnTo>
                <a:lnTo>
                  <a:pt x="57" y="15"/>
                </a:lnTo>
                <a:lnTo>
                  <a:pt x="57" y="0"/>
                </a:lnTo>
                <a:lnTo>
                  <a:pt x="149" y="0"/>
                </a:lnTo>
                <a:lnTo>
                  <a:pt x="175" y="0"/>
                </a:lnTo>
                <a:lnTo>
                  <a:pt x="201" y="0"/>
                </a:lnTo>
                <a:lnTo>
                  <a:pt x="268" y="0"/>
                </a:lnTo>
                <a:lnTo>
                  <a:pt x="314" y="0"/>
                </a:lnTo>
                <a:lnTo>
                  <a:pt x="334" y="0"/>
                </a:lnTo>
                <a:lnTo>
                  <a:pt x="339" y="0"/>
                </a:lnTo>
                <a:lnTo>
                  <a:pt x="370" y="0"/>
                </a:lnTo>
                <a:lnTo>
                  <a:pt x="447" y="0"/>
                </a:lnTo>
                <a:lnTo>
                  <a:pt x="447" y="97"/>
                </a:lnTo>
                <a:lnTo>
                  <a:pt x="447" y="195"/>
                </a:lnTo>
                <a:lnTo>
                  <a:pt x="447" y="231"/>
                </a:lnTo>
                <a:lnTo>
                  <a:pt x="447" y="303"/>
                </a:lnTo>
                <a:lnTo>
                  <a:pt x="447" y="359"/>
                </a:lnTo>
                <a:lnTo>
                  <a:pt x="447" y="401"/>
                </a:lnTo>
                <a:lnTo>
                  <a:pt x="447" y="431"/>
                </a:lnTo>
                <a:lnTo>
                  <a:pt x="447" y="529"/>
                </a:lnTo>
                <a:lnTo>
                  <a:pt x="339" y="529"/>
                </a:lnTo>
                <a:lnTo>
                  <a:pt x="288" y="529"/>
                </a:lnTo>
                <a:lnTo>
                  <a:pt x="268" y="524"/>
                </a:lnTo>
                <a:lnTo>
                  <a:pt x="113" y="467"/>
                </a:lnTo>
                <a:lnTo>
                  <a:pt x="0" y="426"/>
                </a:lnTo>
                <a:lnTo>
                  <a:pt x="0" y="411"/>
                </a:lnTo>
                <a:lnTo>
                  <a:pt x="5" y="406"/>
                </a:lnTo>
                <a:lnTo>
                  <a:pt x="5" y="401"/>
                </a:lnTo>
                <a:lnTo>
                  <a:pt x="10" y="401"/>
                </a:lnTo>
                <a:lnTo>
                  <a:pt x="16" y="406"/>
                </a:lnTo>
                <a:lnTo>
                  <a:pt x="16" y="401"/>
                </a:lnTo>
                <a:lnTo>
                  <a:pt x="21" y="401"/>
                </a:lnTo>
                <a:lnTo>
                  <a:pt x="21" y="395"/>
                </a:lnTo>
                <a:lnTo>
                  <a:pt x="26" y="390"/>
                </a:lnTo>
                <a:lnTo>
                  <a:pt x="26" y="385"/>
                </a:lnTo>
                <a:lnTo>
                  <a:pt x="26" y="380"/>
                </a:lnTo>
                <a:lnTo>
                  <a:pt x="21" y="375"/>
                </a:lnTo>
                <a:close/>
              </a:path>
            </a:pathLst>
          </a:custGeom>
          <a:solidFill>
            <a:srgbClr val="008080"/>
          </a:solidFill>
          <a:ln w="8001">
            <a:solidFill>
              <a:srgbClr val="000000"/>
            </a:solidFill>
            <a:prstDash val="solid"/>
            <a:round/>
            <a:headEnd/>
            <a:tailEnd/>
          </a:ln>
        </p:spPr>
        <p:txBody>
          <a:bodyPr/>
          <a:lstStyle/>
          <a:p>
            <a:endParaRPr lang="en-US"/>
          </a:p>
        </p:txBody>
      </p:sp>
      <p:sp>
        <p:nvSpPr>
          <p:cNvPr id="944172" name="Freeform 44">
            <a:hlinkClick r:id="rId15" action="ppaction://hlinksldjump"/>
          </p:cNvPr>
          <p:cNvSpPr>
            <a:spLocks/>
          </p:cNvSpPr>
          <p:nvPr/>
        </p:nvSpPr>
        <p:spPr bwMode="auto">
          <a:xfrm>
            <a:off x="2913063" y="4316413"/>
            <a:ext cx="742950" cy="839787"/>
          </a:xfrm>
          <a:custGeom>
            <a:avLst/>
            <a:gdLst/>
            <a:ahLst/>
            <a:cxnLst>
              <a:cxn ang="0">
                <a:pos x="0" y="431"/>
              </a:cxn>
              <a:cxn ang="0">
                <a:pos x="0" y="401"/>
              </a:cxn>
              <a:cxn ang="0">
                <a:pos x="0" y="359"/>
              </a:cxn>
              <a:cxn ang="0">
                <a:pos x="0" y="303"/>
              </a:cxn>
              <a:cxn ang="0">
                <a:pos x="0" y="231"/>
              </a:cxn>
              <a:cxn ang="0">
                <a:pos x="0" y="195"/>
              </a:cxn>
              <a:cxn ang="0">
                <a:pos x="0" y="97"/>
              </a:cxn>
              <a:cxn ang="0">
                <a:pos x="0" y="0"/>
              </a:cxn>
              <a:cxn ang="0">
                <a:pos x="52" y="0"/>
              </a:cxn>
              <a:cxn ang="0">
                <a:pos x="119" y="0"/>
              </a:cxn>
              <a:cxn ang="0">
                <a:pos x="124" y="0"/>
              </a:cxn>
              <a:cxn ang="0">
                <a:pos x="165" y="0"/>
              </a:cxn>
              <a:cxn ang="0">
                <a:pos x="170" y="0"/>
              </a:cxn>
              <a:cxn ang="0">
                <a:pos x="201" y="0"/>
              </a:cxn>
              <a:cxn ang="0">
                <a:pos x="237" y="0"/>
              </a:cxn>
              <a:cxn ang="0">
                <a:pos x="258" y="0"/>
              </a:cxn>
              <a:cxn ang="0">
                <a:pos x="299" y="0"/>
              </a:cxn>
              <a:cxn ang="0">
                <a:pos x="304" y="0"/>
              </a:cxn>
              <a:cxn ang="0">
                <a:pos x="391" y="0"/>
              </a:cxn>
              <a:cxn ang="0">
                <a:pos x="463" y="0"/>
              </a:cxn>
              <a:cxn ang="0">
                <a:pos x="468" y="0"/>
              </a:cxn>
              <a:cxn ang="0">
                <a:pos x="468" y="46"/>
              </a:cxn>
              <a:cxn ang="0">
                <a:pos x="468" y="92"/>
              </a:cxn>
              <a:cxn ang="0">
                <a:pos x="468" y="118"/>
              </a:cxn>
              <a:cxn ang="0">
                <a:pos x="468" y="133"/>
              </a:cxn>
              <a:cxn ang="0">
                <a:pos x="468" y="174"/>
              </a:cxn>
              <a:cxn ang="0">
                <a:pos x="468" y="195"/>
              </a:cxn>
              <a:cxn ang="0">
                <a:pos x="468" y="215"/>
              </a:cxn>
              <a:cxn ang="0">
                <a:pos x="468" y="257"/>
              </a:cxn>
              <a:cxn ang="0">
                <a:pos x="463" y="303"/>
              </a:cxn>
              <a:cxn ang="0">
                <a:pos x="463" y="323"/>
              </a:cxn>
              <a:cxn ang="0">
                <a:pos x="463" y="344"/>
              </a:cxn>
              <a:cxn ang="0">
                <a:pos x="463" y="380"/>
              </a:cxn>
              <a:cxn ang="0">
                <a:pos x="463" y="421"/>
              </a:cxn>
              <a:cxn ang="0">
                <a:pos x="463" y="462"/>
              </a:cxn>
              <a:cxn ang="0">
                <a:pos x="463" y="467"/>
              </a:cxn>
              <a:cxn ang="0">
                <a:pos x="443" y="467"/>
              </a:cxn>
              <a:cxn ang="0">
                <a:pos x="412" y="467"/>
              </a:cxn>
              <a:cxn ang="0">
                <a:pos x="391" y="467"/>
              </a:cxn>
              <a:cxn ang="0">
                <a:pos x="324" y="467"/>
              </a:cxn>
              <a:cxn ang="0">
                <a:pos x="319" y="467"/>
              </a:cxn>
              <a:cxn ang="0">
                <a:pos x="237" y="467"/>
              </a:cxn>
              <a:cxn ang="0">
                <a:pos x="206" y="467"/>
              </a:cxn>
              <a:cxn ang="0">
                <a:pos x="186" y="467"/>
              </a:cxn>
              <a:cxn ang="0">
                <a:pos x="186" y="473"/>
              </a:cxn>
              <a:cxn ang="0">
                <a:pos x="186" y="478"/>
              </a:cxn>
              <a:cxn ang="0">
                <a:pos x="186" y="483"/>
              </a:cxn>
              <a:cxn ang="0">
                <a:pos x="186" y="488"/>
              </a:cxn>
              <a:cxn ang="0">
                <a:pos x="196" y="488"/>
              </a:cxn>
              <a:cxn ang="0">
                <a:pos x="134" y="488"/>
              </a:cxn>
              <a:cxn ang="0">
                <a:pos x="62" y="488"/>
              </a:cxn>
              <a:cxn ang="0">
                <a:pos x="62" y="529"/>
              </a:cxn>
              <a:cxn ang="0">
                <a:pos x="0" y="529"/>
              </a:cxn>
              <a:cxn ang="0">
                <a:pos x="0" y="431"/>
              </a:cxn>
            </a:cxnLst>
            <a:rect l="0" t="0" r="r" b="b"/>
            <a:pathLst>
              <a:path w="468" h="529">
                <a:moveTo>
                  <a:pt x="0" y="431"/>
                </a:moveTo>
                <a:lnTo>
                  <a:pt x="0" y="401"/>
                </a:lnTo>
                <a:lnTo>
                  <a:pt x="0" y="359"/>
                </a:lnTo>
                <a:lnTo>
                  <a:pt x="0" y="303"/>
                </a:lnTo>
                <a:lnTo>
                  <a:pt x="0" y="231"/>
                </a:lnTo>
                <a:lnTo>
                  <a:pt x="0" y="195"/>
                </a:lnTo>
                <a:lnTo>
                  <a:pt x="0" y="97"/>
                </a:lnTo>
                <a:lnTo>
                  <a:pt x="0" y="0"/>
                </a:lnTo>
                <a:lnTo>
                  <a:pt x="52" y="0"/>
                </a:lnTo>
                <a:lnTo>
                  <a:pt x="119" y="0"/>
                </a:lnTo>
                <a:lnTo>
                  <a:pt x="124" y="0"/>
                </a:lnTo>
                <a:lnTo>
                  <a:pt x="165" y="0"/>
                </a:lnTo>
                <a:lnTo>
                  <a:pt x="170" y="0"/>
                </a:lnTo>
                <a:lnTo>
                  <a:pt x="201" y="0"/>
                </a:lnTo>
                <a:lnTo>
                  <a:pt x="237" y="0"/>
                </a:lnTo>
                <a:lnTo>
                  <a:pt x="258" y="0"/>
                </a:lnTo>
                <a:lnTo>
                  <a:pt x="299" y="0"/>
                </a:lnTo>
                <a:lnTo>
                  <a:pt x="304" y="0"/>
                </a:lnTo>
                <a:lnTo>
                  <a:pt x="391" y="0"/>
                </a:lnTo>
                <a:lnTo>
                  <a:pt x="463" y="0"/>
                </a:lnTo>
                <a:lnTo>
                  <a:pt x="468" y="0"/>
                </a:lnTo>
                <a:lnTo>
                  <a:pt x="468" y="46"/>
                </a:lnTo>
                <a:lnTo>
                  <a:pt x="468" y="92"/>
                </a:lnTo>
                <a:lnTo>
                  <a:pt x="468" y="118"/>
                </a:lnTo>
                <a:lnTo>
                  <a:pt x="468" y="133"/>
                </a:lnTo>
                <a:lnTo>
                  <a:pt x="468" y="174"/>
                </a:lnTo>
                <a:lnTo>
                  <a:pt x="468" y="195"/>
                </a:lnTo>
                <a:lnTo>
                  <a:pt x="468" y="215"/>
                </a:lnTo>
                <a:lnTo>
                  <a:pt x="468" y="257"/>
                </a:lnTo>
                <a:lnTo>
                  <a:pt x="463" y="303"/>
                </a:lnTo>
                <a:lnTo>
                  <a:pt x="463" y="323"/>
                </a:lnTo>
                <a:lnTo>
                  <a:pt x="463" y="344"/>
                </a:lnTo>
                <a:lnTo>
                  <a:pt x="463" y="380"/>
                </a:lnTo>
                <a:lnTo>
                  <a:pt x="463" y="421"/>
                </a:lnTo>
                <a:lnTo>
                  <a:pt x="463" y="462"/>
                </a:lnTo>
                <a:lnTo>
                  <a:pt x="463" y="467"/>
                </a:lnTo>
                <a:lnTo>
                  <a:pt x="443" y="467"/>
                </a:lnTo>
                <a:lnTo>
                  <a:pt x="412" y="467"/>
                </a:lnTo>
                <a:lnTo>
                  <a:pt x="391" y="467"/>
                </a:lnTo>
                <a:lnTo>
                  <a:pt x="324" y="467"/>
                </a:lnTo>
                <a:lnTo>
                  <a:pt x="319" y="467"/>
                </a:lnTo>
                <a:lnTo>
                  <a:pt x="237" y="467"/>
                </a:lnTo>
                <a:lnTo>
                  <a:pt x="206" y="467"/>
                </a:lnTo>
                <a:lnTo>
                  <a:pt x="186" y="467"/>
                </a:lnTo>
                <a:lnTo>
                  <a:pt x="186" y="473"/>
                </a:lnTo>
                <a:lnTo>
                  <a:pt x="186" y="478"/>
                </a:lnTo>
                <a:lnTo>
                  <a:pt x="186" y="483"/>
                </a:lnTo>
                <a:lnTo>
                  <a:pt x="186" y="488"/>
                </a:lnTo>
                <a:lnTo>
                  <a:pt x="196" y="488"/>
                </a:lnTo>
                <a:lnTo>
                  <a:pt x="134" y="488"/>
                </a:lnTo>
                <a:lnTo>
                  <a:pt x="62" y="488"/>
                </a:lnTo>
                <a:lnTo>
                  <a:pt x="62" y="529"/>
                </a:lnTo>
                <a:lnTo>
                  <a:pt x="0" y="529"/>
                </a:lnTo>
                <a:lnTo>
                  <a:pt x="0" y="431"/>
                </a:lnTo>
                <a:close/>
              </a:path>
            </a:pathLst>
          </a:custGeom>
          <a:solidFill>
            <a:srgbClr val="008080"/>
          </a:solidFill>
          <a:ln w="8001">
            <a:solidFill>
              <a:srgbClr val="000000"/>
            </a:solidFill>
            <a:prstDash val="solid"/>
            <a:round/>
            <a:headEnd/>
            <a:tailEnd/>
          </a:ln>
        </p:spPr>
        <p:txBody>
          <a:bodyPr/>
          <a:lstStyle/>
          <a:p>
            <a:endParaRPr lang="en-US"/>
          </a:p>
        </p:txBody>
      </p:sp>
      <p:sp>
        <p:nvSpPr>
          <p:cNvPr id="944173" name="Freeform 45">
            <a:hlinkClick r:id="rId16" action="ppaction://hlinksldjump"/>
          </p:cNvPr>
          <p:cNvSpPr>
            <a:spLocks noEditPoints="1"/>
          </p:cNvSpPr>
          <p:nvPr/>
        </p:nvSpPr>
        <p:spPr bwMode="auto">
          <a:xfrm>
            <a:off x="977900" y="2281238"/>
            <a:ext cx="965200" cy="630237"/>
          </a:xfrm>
          <a:custGeom>
            <a:avLst/>
            <a:gdLst/>
            <a:ahLst/>
            <a:cxnLst>
              <a:cxn ang="0">
                <a:pos x="185" y="108"/>
              </a:cxn>
              <a:cxn ang="0">
                <a:pos x="180" y="88"/>
              </a:cxn>
              <a:cxn ang="0">
                <a:pos x="159" y="62"/>
              </a:cxn>
              <a:cxn ang="0">
                <a:pos x="175" y="52"/>
              </a:cxn>
              <a:cxn ang="0">
                <a:pos x="170" y="31"/>
              </a:cxn>
              <a:cxn ang="0">
                <a:pos x="154" y="6"/>
              </a:cxn>
              <a:cxn ang="0">
                <a:pos x="509" y="0"/>
              </a:cxn>
              <a:cxn ang="0">
                <a:pos x="596" y="114"/>
              </a:cxn>
              <a:cxn ang="0">
                <a:pos x="596" y="221"/>
              </a:cxn>
              <a:cxn ang="0">
                <a:pos x="596" y="309"/>
              </a:cxn>
              <a:cxn ang="0">
                <a:pos x="607" y="329"/>
              </a:cxn>
              <a:cxn ang="0">
                <a:pos x="560" y="345"/>
              </a:cxn>
              <a:cxn ang="0">
                <a:pos x="442" y="350"/>
              </a:cxn>
              <a:cxn ang="0">
                <a:pos x="411" y="355"/>
              </a:cxn>
              <a:cxn ang="0">
                <a:pos x="391" y="360"/>
              </a:cxn>
              <a:cxn ang="0">
                <a:pos x="360" y="371"/>
              </a:cxn>
              <a:cxn ang="0">
                <a:pos x="334" y="381"/>
              </a:cxn>
              <a:cxn ang="0">
                <a:pos x="314" y="376"/>
              </a:cxn>
              <a:cxn ang="0">
                <a:pos x="288" y="386"/>
              </a:cxn>
              <a:cxn ang="0">
                <a:pos x="272" y="381"/>
              </a:cxn>
              <a:cxn ang="0">
                <a:pos x="247" y="376"/>
              </a:cxn>
              <a:cxn ang="0">
                <a:pos x="221" y="381"/>
              </a:cxn>
              <a:cxn ang="0">
                <a:pos x="195" y="396"/>
              </a:cxn>
              <a:cxn ang="0">
                <a:pos x="170" y="391"/>
              </a:cxn>
              <a:cxn ang="0">
                <a:pos x="154" y="376"/>
              </a:cxn>
              <a:cxn ang="0">
                <a:pos x="149" y="355"/>
              </a:cxn>
              <a:cxn ang="0">
                <a:pos x="139" y="335"/>
              </a:cxn>
              <a:cxn ang="0">
                <a:pos x="113" y="329"/>
              </a:cxn>
              <a:cxn ang="0">
                <a:pos x="67" y="319"/>
              </a:cxn>
              <a:cxn ang="0">
                <a:pos x="57" y="278"/>
              </a:cxn>
              <a:cxn ang="0">
                <a:pos x="67" y="288"/>
              </a:cxn>
              <a:cxn ang="0">
                <a:pos x="67" y="263"/>
              </a:cxn>
              <a:cxn ang="0">
                <a:pos x="51" y="242"/>
              </a:cxn>
              <a:cxn ang="0">
                <a:pos x="72" y="237"/>
              </a:cxn>
              <a:cxn ang="0">
                <a:pos x="46" y="242"/>
              </a:cxn>
              <a:cxn ang="0">
                <a:pos x="31" y="170"/>
              </a:cxn>
              <a:cxn ang="0">
                <a:pos x="0" y="98"/>
              </a:cxn>
              <a:cxn ang="0">
                <a:pos x="57" y="98"/>
              </a:cxn>
              <a:cxn ang="0">
                <a:pos x="149" y="103"/>
              </a:cxn>
              <a:cxn ang="0">
                <a:pos x="159" y="134"/>
              </a:cxn>
              <a:cxn ang="0">
                <a:pos x="144" y="139"/>
              </a:cxn>
              <a:cxn ang="0">
                <a:pos x="123" y="191"/>
              </a:cxn>
              <a:cxn ang="0">
                <a:pos x="129" y="191"/>
              </a:cxn>
              <a:cxn ang="0">
                <a:pos x="154" y="144"/>
              </a:cxn>
              <a:cxn ang="0">
                <a:pos x="175" y="144"/>
              </a:cxn>
              <a:cxn ang="0">
                <a:pos x="170" y="175"/>
              </a:cxn>
              <a:cxn ang="0">
                <a:pos x="165" y="196"/>
              </a:cxn>
              <a:cxn ang="0">
                <a:pos x="159" y="201"/>
              </a:cxn>
              <a:cxn ang="0">
                <a:pos x="154" y="206"/>
              </a:cxn>
              <a:cxn ang="0">
                <a:pos x="149" y="191"/>
              </a:cxn>
              <a:cxn ang="0">
                <a:pos x="134" y="221"/>
              </a:cxn>
              <a:cxn ang="0">
                <a:pos x="159" y="221"/>
              </a:cxn>
              <a:cxn ang="0">
                <a:pos x="180" y="201"/>
              </a:cxn>
              <a:cxn ang="0">
                <a:pos x="180" y="175"/>
              </a:cxn>
              <a:cxn ang="0">
                <a:pos x="190" y="124"/>
              </a:cxn>
              <a:cxn ang="0">
                <a:pos x="180" y="93"/>
              </a:cxn>
              <a:cxn ang="0">
                <a:pos x="123" y="52"/>
              </a:cxn>
              <a:cxn ang="0">
                <a:pos x="134" y="57"/>
              </a:cxn>
              <a:cxn ang="0">
                <a:pos x="139" y="67"/>
              </a:cxn>
              <a:cxn ang="0">
                <a:pos x="170" y="83"/>
              </a:cxn>
              <a:cxn ang="0">
                <a:pos x="170" y="108"/>
              </a:cxn>
              <a:cxn ang="0">
                <a:pos x="180" y="129"/>
              </a:cxn>
              <a:cxn ang="0">
                <a:pos x="159" y="98"/>
              </a:cxn>
            </a:cxnLst>
            <a:rect l="0" t="0" r="r" b="b"/>
            <a:pathLst>
              <a:path w="607" h="396">
                <a:moveTo>
                  <a:pt x="180" y="93"/>
                </a:moveTo>
                <a:lnTo>
                  <a:pt x="175" y="93"/>
                </a:lnTo>
                <a:lnTo>
                  <a:pt x="175" y="103"/>
                </a:lnTo>
                <a:lnTo>
                  <a:pt x="185" y="108"/>
                </a:lnTo>
                <a:lnTo>
                  <a:pt x="175" y="103"/>
                </a:lnTo>
                <a:lnTo>
                  <a:pt x="170" y="93"/>
                </a:lnTo>
                <a:lnTo>
                  <a:pt x="175" y="88"/>
                </a:lnTo>
                <a:lnTo>
                  <a:pt x="180" y="88"/>
                </a:lnTo>
                <a:lnTo>
                  <a:pt x="185" y="83"/>
                </a:lnTo>
                <a:lnTo>
                  <a:pt x="170" y="67"/>
                </a:lnTo>
                <a:lnTo>
                  <a:pt x="159" y="67"/>
                </a:lnTo>
                <a:lnTo>
                  <a:pt x="159" y="62"/>
                </a:lnTo>
                <a:lnTo>
                  <a:pt x="165" y="57"/>
                </a:lnTo>
                <a:lnTo>
                  <a:pt x="170" y="62"/>
                </a:lnTo>
                <a:lnTo>
                  <a:pt x="175" y="62"/>
                </a:lnTo>
                <a:lnTo>
                  <a:pt x="175" y="52"/>
                </a:lnTo>
                <a:lnTo>
                  <a:pt x="180" y="47"/>
                </a:lnTo>
                <a:lnTo>
                  <a:pt x="175" y="42"/>
                </a:lnTo>
                <a:lnTo>
                  <a:pt x="170" y="36"/>
                </a:lnTo>
                <a:lnTo>
                  <a:pt x="170" y="31"/>
                </a:lnTo>
                <a:lnTo>
                  <a:pt x="159" y="26"/>
                </a:lnTo>
                <a:lnTo>
                  <a:pt x="154" y="11"/>
                </a:lnTo>
                <a:lnTo>
                  <a:pt x="149" y="6"/>
                </a:lnTo>
                <a:lnTo>
                  <a:pt x="154" y="6"/>
                </a:lnTo>
                <a:lnTo>
                  <a:pt x="154" y="0"/>
                </a:lnTo>
                <a:lnTo>
                  <a:pt x="303" y="0"/>
                </a:lnTo>
                <a:lnTo>
                  <a:pt x="458" y="0"/>
                </a:lnTo>
                <a:lnTo>
                  <a:pt x="509" y="0"/>
                </a:lnTo>
                <a:lnTo>
                  <a:pt x="566" y="0"/>
                </a:lnTo>
                <a:lnTo>
                  <a:pt x="596" y="0"/>
                </a:lnTo>
                <a:lnTo>
                  <a:pt x="596" y="21"/>
                </a:lnTo>
                <a:lnTo>
                  <a:pt x="596" y="114"/>
                </a:lnTo>
                <a:lnTo>
                  <a:pt x="596" y="119"/>
                </a:lnTo>
                <a:lnTo>
                  <a:pt x="596" y="191"/>
                </a:lnTo>
                <a:lnTo>
                  <a:pt x="596" y="201"/>
                </a:lnTo>
                <a:lnTo>
                  <a:pt x="596" y="221"/>
                </a:lnTo>
                <a:lnTo>
                  <a:pt x="596" y="283"/>
                </a:lnTo>
                <a:lnTo>
                  <a:pt x="596" y="299"/>
                </a:lnTo>
                <a:lnTo>
                  <a:pt x="596" y="304"/>
                </a:lnTo>
                <a:lnTo>
                  <a:pt x="596" y="309"/>
                </a:lnTo>
                <a:lnTo>
                  <a:pt x="602" y="314"/>
                </a:lnTo>
                <a:lnTo>
                  <a:pt x="602" y="319"/>
                </a:lnTo>
                <a:lnTo>
                  <a:pt x="602" y="324"/>
                </a:lnTo>
                <a:lnTo>
                  <a:pt x="607" y="329"/>
                </a:lnTo>
                <a:lnTo>
                  <a:pt x="602" y="335"/>
                </a:lnTo>
                <a:lnTo>
                  <a:pt x="602" y="340"/>
                </a:lnTo>
                <a:lnTo>
                  <a:pt x="607" y="345"/>
                </a:lnTo>
                <a:lnTo>
                  <a:pt x="560" y="345"/>
                </a:lnTo>
                <a:lnTo>
                  <a:pt x="555" y="345"/>
                </a:lnTo>
                <a:lnTo>
                  <a:pt x="524" y="345"/>
                </a:lnTo>
                <a:lnTo>
                  <a:pt x="447" y="345"/>
                </a:lnTo>
                <a:lnTo>
                  <a:pt x="442" y="350"/>
                </a:lnTo>
                <a:lnTo>
                  <a:pt x="432" y="355"/>
                </a:lnTo>
                <a:lnTo>
                  <a:pt x="422" y="355"/>
                </a:lnTo>
                <a:lnTo>
                  <a:pt x="416" y="355"/>
                </a:lnTo>
                <a:lnTo>
                  <a:pt x="411" y="355"/>
                </a:lnTo>
                <a:lnTo>
                  <a:pt x="406" y="355"/>
                </a:lnTo>
                <a:lnTo>
                  <a:pt x="401" y="355"/>
                </a:lnTo>
                <a:lnTo>
                  <a:pt x="396" y="355"/>
                </a:lnTo>
                <a:lnTo>
                  <a:pt x="391" y="360"/>
                </a:lnTo>
                <a:lnTo>
                  <a:pt x="380" y="365"/>
                </a:lnTo>
                <a:lnTo>
                  <a:pt x="375" y="365"/>
                </a:lnTo>
                <a:lnTo>
                  <a:pt x="370" y="365"/>
                </a:lnTo>
                <a:lnTo>
                  <a:pt x="360" y="371"/>
                </a:lnTo>
                <a:lnTo>
                  <a:pt x="355" y="371"/>
                </a:lnTo>
                <a:lnTo>
                  <a:pt x="350" y="376"/>
                </a:lnTo>
                <a:lnTo>
                  <a:pt x="344" y="376"/>
                </a:lnTo>
                <a:lnTo>
                  <a:pt x="334" y="381"/>
                </a:lnTo>
                <a:lnTo>
                  <a:pt x="329" y="381"/>
                </a:lnTo>
                <a:lnTo>
                  <a:pt x="324" y="376"/>
                </a:lnTo>
                <a:lnTo>
                  <a:pt x="319" y="376"/>
                </a:lnTo>
                <a:lnTo>
                  <a:pt x="314" y="376"/>
                </a:lnTo>
                <a:lnTo>
                  <a:pt x="298" y="381"/>
                </a:lnTo>
                <a:lnTo>
                  <a:pt x="298" y="386"/>
                </a:lnTo>
                <a:lnTo>
                  <a:pt x="293" y="386"/>
                </a:lnTo>
                <a:lnTo>
                  <a:pt x="288" y="386"/>
                </a:lnTo>
                <a:lnTo>
                  <a:pt x="283" y="386"/>
                </a:lnTo>
                <a:lnTo>
                  <a:pt x="278" y="391"/>
                </a:lnTo>
                <a:lnTo>
                  <a:pt x="272" y="386"/>
                </a:lnTo>
                <a:lnTo>
                  <a:pt x="272" y="381"/>
                </a:lnTo>
                <a:lnTo>
                  <a:pt x="267" y="381"/>
                </a:lnTo>
                <a:lnTo>
                  <a:pt x="262" y="381"/>
                </a:lnTo>
                <a:lnTo>
                  <a:pt x="257" y="381"/>
                </a:lnTo>
                <a:lnTo>
                  <a:pt x="247" y="376"/>
                </a:lnTo>
                <a:lnTo>
                  <a:pt x="236" y="381"/>
                </a:lnTo>
                <a:lnTo>
                  <a:pt x="231" y="381"/>
                </a:lnTo>
                <a:lnTo>
                  <a:pt x="226" y="381"/>
                </a:lnTo>
                <a:lnTo>
                  <a:pt x="221" y="381"/>
                </a:lnTo>
                <a:lnTo>
                  <a:pt x="216" y="386"/>
                </a:lnTo>
                <a:lnTo>
                  <a:pt x="211" y="386"/>
                </a:lnTo>
                <a:lnTo>
                  <a:pt x="206" y="391"/>
                </a:lnTo>
                <a:lnTo>
                  <a:pt x="195" y="396"/>
                </a:lnTo>
                <a:lnTo>
                  <a:pt x="190" y="396"/>
                </a:lnTo>
                <a:lnTo>
                  <a:pt x="185" y="391"/>
                </a:lnTo>
                <a:lnTo>
                  <a:pt x="180" y="396"/>
                </a:lnTo>
                <a:lnTo>
                  <a:pt x="170" y="391"/>
                </a:lnTo>
                <a:lnTo>
                  <a:pt x="159" y="391"/>
                </a:lnTo>
                <a:lnTo>
                  <a:pt x="159" y="386"/>
                </a:lnTo>
                <a:lnTo>
                  <a:pt x="154" y="386"/>
                </a:lnTo>
                <a:lnTo>
                  <a:pt x="154" y="376"/>
                </a:lnTo>
                <a:lnTo>
                  <a:pt x="154" y="371"/>
                </a:lnTo>
                <a:lnTo>
                  <a:pt x="149" y="365"/>
                </a:lnTo>
                <a:lnTo>
                  <a:pt x="149" y="360"/>
                </a:lnTo>
                <a:lnTo>
                  <a:pt x="149" y="355"/>
                </a:lnTo>
                <a:lnTo>
                  <a:pt x="149" y="350"/>
                </a:lnTo>
                <a:lnTo>
                  <a:pt x="144" y="345"/>
                </a:lnTo>
                <a:lnTo>
                  <a:pt x="144" y="335"/>
                </a:lnTo>
                <a:lnTo>
                  <a:pt x="139" y="335"/>
                </a:lnTo>
                <a:lnTo>
                  <a:pt x="129" y="329"/>
                </a:lnTo>
                <a:lnTo>
                  <a:pt x="123" y="324"/>
                </a:lnTo>
                <a:lnTo>
                  <a:pt x="118" y="324"/>
                </a:lnTo>
                <a:lnTo>
                  <a:pt x="113" y="329"/>
                </a:lnTo>
                <a:lnTo>
                  <a:pt x="98" y="314"/>
                </a:lnTo>
                <a:lnTo>
                  <a:pt x="87" y="314"/>
                </a:lnTo>
                <a:lnTo>
                  <a:pt x="77" y="314"/>
                </a:lnTo>
                <a:lnTo>
                  <a:pt x="67" y="319"/>
                </a:lnTo>
                <a:lnTo>
                  <a:pt x="57" y="309"/>
                </a:lnTo>
                <a:lnTo>
                  <a:pt x="51" y="314"/>
                </a:lnTo>
                <a:lnTo>
                  <a:pt x="51" y="273"/>
                </a:lnTo>
                <a:lnTo>
                  <a:pt x="57" y="278"/>
                </a:lnTo>
                <a:lnTo>
                  <a:pt x="57" y="304"/>
                </a:lnTo>
                <a:lnTo>
                  <a:pt x="72" y="299"/>
                </a:lnTo>
                <a:lnTo>
                  <a:pt x="62" y="293"/>
                </a:lnTo>
                <a:lnTo>
                  <a:pt x="67" y="288"/>
                </a:lnTo>
                <a:lnTo>
                  <a:pt x="62" y="278"/>
                </a:lnTo>
                <a:lnTo>
                  <a:pt x="62" y="268"/>
                </a:lnTo>
                <a:lnTo>
                  <a:pt x="72" y="263"/>
                </a:lnTo>
                <a:lnTo>
                  <a:pt x="67" y="263"/>
                </a:lnTo>
                <a:lnTo>
                  <a:pt x="51" y="263"/>
                </a:lnTo>
                <a:lnTo>
                  <a:pt x="51" y="257"/>
                </a:lnTo>
                <a:lnTo>
                  <a:pt x="46" y="242"/>
                </a:lnTo>
                <a:lnTo>
                  <a:pt x="51" y="242"/>
                </a:lnTo>
                <a:lnTo>
                  <a:pt x="51" y="247"/>
                </a:lnTo>
                <a:lnTo>
                  <a:pt x="57" y="252"/>
                </a:lnTo>
                <a:lnTo>
                  <a:pt x="51" y="247"/>
                </a:lnTo>
                <a:lnTo>
                  <a:pt x="72" y="237"/>
                </a:lnTo>
                <a:lnTo>
                  <a:pt x="57" y="237"/>
                </a:lnTo>
                <a:lnTo>
                  <a:pt x="57" y="227"/>
                </a:lnTo>
                <a:lnTo>
                  <a:pt x="46" y="227"/>
                </a:lnTo>
                <a:lnTo>
                  <a:pt x="46" y="242"/>
                </a:lnTo>
                <a:lnTo>
                  <a:pt x="41" y="211"/>
                </a:lnTo>
                <a:lnTo>
                  <a:pt x="41" y="201"/>
                </a:lnTo>
                <a:lnTo>
                  <a:pt x="31" y="191"/>
                </a:lnTo>
                <a:lnTo>
                  <a:pt x="31" y="170"/>
                </a:lnTo>
                <a:lnTo>
                  <a:pt x="26" y="160"/>
                </a:lnTo>
                <a:lnTo>
                  <a:pt x="21" y="139"/>
                </a:lnTo>
                <a:lnTo>
                  <a:pt x="10" y="134"/>
                </a:lnTo>
                <a:lnTo>
                  <a:pt x="0" y="98"/>
                </a:lnTo>
                <a:lnTo>
                  <a:pt x="0" y="93"/>
                </a:lnTo>
                <a:lnTo>
                  <a:pt x="0" y="72"/>
                </a:lnTo>
                <a:lnTo>
                  <a:pt x="15" y="78"/>
                </a:lnTo>
                <a:lnTo>
                  <a:pt x="57" y="98"/>
                </a:lnTo>
                <a:lnTo>
                  <a:pt x="103" y="103"/>
                </a:lnTo>
                <a:lnTo>
                  <a:pt x="123" y="98"/>
                </a:lnTo>
                <a:lnTo>
                  <a:pt x="139" y="108"/>
                </a:lnTo>
                <a:lnTo>
                  <a:pt x="149" y="103"/>
                </a:lnTo>
                <a:lnTo>
                  <a:pt x="154" y="103"/>
                </a:lnTo>
                <a:lnTo>
                  <a:pt x="149" y="108"/>
                </a:lnTo>
                <a:lnTo>
                  <a:pt x="159" y="129"/>
                </a:lnTo>
                <a:lnTo>
                  <a:pt x="159" y="134"/>
                </a:lnTo>
                <a:lnTo>
                  <a:pt x="154" y="139"/>
                </a:lnTo>
                <a:lnTo>
                  <a:pt x="149" y="139"/>
                </a:lnTo>
                <a:lnTo>
                  <a:pt x="149" y="134"/>
                </a:lnTo>
                <a:lnTo>
                  <a:pt x="144" y="139"/>
                </a:lnTo>
                <a:lnTo>
                  <a:pt x="144" y="155"/>
                </a:lnTo>
                <a:lnTo>
                  <a:pt x="134" y="165"/>
                </a:lnTo>
                <a:lnTo>
                  <a:pt x="123" y="180"/>
                </a:lnTo>
                <a:lnTo>
                  <a:pt x="123" y="191"/>
                </a:lnTo>
                <a:lnTo>
                  <a:pt x="134" y="191"/>
                </a:lnTo>
                <a:lnTo>
                  <a:pt x="149" y="180"/>
                </a:lnTo>
                <a:lnTo>
                  <a:pt x="134" y="191"/>
                </a:lnTo>
                <a:lnTo>
                  <a:pt x="129" y="191"/>
                </a:lnTo>
                <a:lnTo>
                  <a:pt x="134" y="175"/>
                </a:lnTo>
                <a:lnTo>
                  <a:pt x="139" y="165"/>
                </a:lnTo>
                <a:lnTo>
                  <a:pt x="154" y="155"/>
                </a:lnTo>
                <a:lnTo>
                  <a:pt x="154" y="144"/>
                </a:lnTo>
                <a:lnTo>
                  <a:pt x="165" y="134"/>
                </a:lnTo>
                <a:lnTo>
                  <a:pt x="165" y="124"/>
                </a:lnTo>
                <a:lnTo>
                  <a:pt x="170" y="129"/>
                </a:lnTo>
                <a:lnTo>
                  <a:pt x="175" y="144"/>
                </a:lnTo>
                <a:lnTo>
                  <a:pt x="165" y="155"/>
                </a:lnTo>
                <a:lnTo>
                  <a:pt x="165" y="165"/>
                </a:lnTo>
                <a:lnTo>
                  <a:pt x="170" y="165"/>
                </a:lnTo>
                <a:lnTo>
                  <a:pt x="170" y="175"/>
                </a:lnTo>
                <a:lnTo>
                  <a:pt x="175" y="175"/>
                </a:lnTo>
                <a:lnTo>
                  <a:pt x="170" y="185"/>
                </a:lnTo>
                <a:lnTo>
                  <a:pt x="170" y="191"/>
                </a:lnTo>
                <a:lnTo>
                  <a:pt x="165" y="196"/>
                </a:lnTo>
                <a:lnTo>
                  <a:pt x="170" y="201"/>
                </a:lnTo>
                <a:lnTo>
                  <a:pt x="170" y="206"/>
                </a:lnTo>
                <a:lnTo>
                  <a:pt x="165" y="201"/>
                </a:lnTo>
                <a:lnTo>
                  <a:pt x="159" y="201"/>
                </a:lnTo>
                <a:lnTo>
                  <a:pt x="165" y="185"/>
                </a:lnTo>
                <a:lnTo>
                  <a:pt x="154" y="196"/>
                </a:lnTo>
                <a:lnTo>
                  <a:pt x="154" y="201"/>
                </a:lnTo>
                <a:lnTo>
                  <a:pt x="154" y="206"/>
                </a:lnTo>
                <a:lnTo>
                  <a:pt x="154" y="216"/>
                </a:lnTo>
                <a:lnTo>
                  <a:pt x="149" y="206"/>
                </a:lnTo>
                <a:lnTo>
                  <a:pt x="154" y="196"/>
                </a:lnTo>
                <a:lnTo>
                  <a:pt x="149" y="191"/>
                </a:lnTo>
                <a:lnTo>
                  <a:pt x="144" y="201"/>
                </a:lnTo>
                <a:lnTo>
                  <a:pt x="123" y="211"/>
                </a:lnTo>
                <a:lnTo>
                  <a:pt x="129" y="221"/>
                </a:lnTo>
                <a:lnTo>
                  <a:pt x="134" y="221"/>
                </a:lnTo>
                <a:lnTo>
                  <a:pt x="139" y="227"/>
                </a:lnTo>
                <a:lnTo>
                  <a:pt x="149" y="216"/>
                </a:lnTo>
                <a:lnTo>
                  <a:pt x="154" y="221"/>
                </a:lnTo>
                <a:lnTo>
                  <a:pt x="159" y="221"/>
                </a:lnTo>
                <a:lnTo>
                  <a:pt x="165" y="211"/>
                </a:lnTo>
                <a:lnTo>
                  <a:pt x="170" y="201"/>
                </a:lnTo>
                <a:lnTo>
                  <a:pt x="170" y="196"/>
                </a:lnTo>
                <a:lnTo>
                  <a:pt x="180" y="201"/>
                </a:lnTo>
                <a:lnTo>
                  <a:pt x="180" y="196"/>
                </a:lnTo>
                <a:lnTo>
                  <a:pt x="185" y="196"/>
                </a:lnTo>
                <a:lnTo>
                  <a:pt x="185" y="191"/>
                </a:lnTo>
                <a:lnTo>
                  <a:pt x="180" y="175"/>
                </a:lnTo>
                <a:lnTo>
                  <a:pt x="185" y="165"/>
                </a:lnTo>
                <a:lnTo>
                  <a:pt x="180" y="155"/>
                </a:lnTo>
                <a:lnTo>
                  <a:pt x="180" y="144"/>
                </a:lnTo>
                <a:lnTo>
                  <a:pt x="190" y="124"/>
                </a:lnTo>
                <a:lnTo>
                  <a:pt x="195" y="124"/>
                </a:lnTo>
                <a:lnTo>
                  <a:pt x="195" y="119"/>
                </a:lnTo>
                <a:lnTo>
                  <a:pt x="185" y="103"/>
                </a:lnTo>
                <a:lnTo>
                  <a:pt x="180" y="93"/>
                </a:lnTo>
                <a:close/>
                <a:moveTo>
                  <a:pt x="139" y="67"/>
                </a:moveTo>
                <a:lnTo>
                  <a:pt x="129" y="62"/>
                </a:lnTo>
                <a:lnTo>
                  <a:pt x="123" y="57"/>
                </a:lnTo>
                <a:lnTo>
                  <a:pt x="123" y="52"/>
                </a:lnTo>
                <a:lnTo>
                  <a:pt x="123" y="47"/>
                </a:lnTo>
                <a:lnTo>
                  <a:pt x="129" y="47"/>
                </a:lnTo>
                <a:lnTo>
                  <a:pt x="134" y="52"/>
                </a:lnTo>
                <a:lnTo>
                  <a:pt x="134" y="57"/>
                </a:lnTo>
                <a:lnTo>
                  <a:pt x="139" y="57"/>
                </a:lnTo>
                <a:lnTo>
                  <a:pt x="134" y="57"/>
                </a:lnTo>
                <a:lnTo>
                  <a:pt x="134" y="62"/>
                </a:lnTo>
                <a:lnTo>
                  <a:pt x="139" y="67"/>
                </a:lnTo>
                <a:close/>
                <a:moveTo>
                  <a:pt x="154" y="88"/>
                </a:moveTo>
                <a:lnTo>
                  <a:pt x="159" y="72"/>
                </a:lnTo>
                <a:lnTo>
                  <a:pt x="165" y="72"/>
                </a:lnTo>
                <a:lnTo>
                  <a:pt x="170" y="83"/>
                </a:lnTo>
                <a:lnTo>
                  <a:pt x="165" y="83"/>
                </a:lnTo>
                <a:lnTo>
                  <a:pt x="154" y="93"/>
                </a:lnTo>
                <a:lnTo>
                  <a:pt x="165" y="93"/>
                </a:lnTo>
                <a:lnTo>
                  <a:pt x="170" y="108"/>
                </a:lnTo>
                <a:lnTo>
                  <a:pt x="175" y="108"/>
                </a:lnTo>
                <a:lnTo>
                  <a:pt x="185" y="114"/>
                </a:lnTo>
                <a:lnTo>
                  <a:pt x="185" y="124"/>
                </a:lnTo>
                <a:lnTo>
                  <a:pt x="180" y="129"/>
                </a:lnTo>
                <a:lnTo>
                  <a:pt x="175" y="119"/>
                </a:lnTo>
                <a:lnTo>
                  <a:pt x="170" y="124"/>
                </a:lnTo>
                <a:lnTo>
                  <a:pt x="165" y="114"/>
                </a:lnTo>
                <a:lnTo>
                  <a:pt x="159" y="98"/>
                </a:lnTo>
                <a:lnTo>
                  <a:pt x="154" y="93"/>
                </a:lnTo>
                <a:lnTo>
                  <a:pt x="154" y="88"/>
                </a:lnTo>
                <a:close/>
              </a:path>
            </a:pathLst>
          </a:custGeom>
          <a:solidFill>
            <a:srgbClr val="00FFFF"/>
          </a:solidFill>
          <a:ln w="8001">
            <a:solidFill>
              <a:srgbClr val="000000"/>
            </a:solidFill>
            <a:prstDash val="solid"/>
            <a:round/>
            <a:headEnd/>
            <a:tailEnd/>
          </a:ln>
        </p:spPr>
        <p:txBody>
          <a:bodyPr/>
          <a:lstStyle/>
          <a:p>
            <a:endParaRPr lang="en-US"/>
          </a:p>
        </p:txBody>
      </p:sp>
      <p:sp>
        <p:nvSpPr>
          <p:cNvPr id="944174" name="Freeform 46">
            <a:hlinkClick r:id="rId17" action="ppaction://hlinksldjump"/>
          </p:cNvPr>
          <p:cNvSpPr>
            <a:spLocks/>
          </p:cNvSpPr>
          <p:nvPr/>
        </p:nvSpPr>
        <p:spPr bwMode="auto">
          <a:xfrm>
            <a:off x="2047875" y="2281238"/>
            <a:ext cx="1476375" cy="835025"/>
          </a:xfrm>
          <a:custGeom>
            <a:avLst/>
            <a:gdLst/>
            <a:ahLst/>
            <a:cxnLst>
              <a:cxn ang="0">
                <a:pos x="350" y="499"/>
              </a:cxn>
              <a:cxn ang="0">
                <a:pos x="345" y="504"/>
              </a:cxn>
              <a:cxn ang="0">
                <a:pos x="324" y="504"/>
              </a:cxn>
              <a:cxn ang="0">
                <a:pos x="309" y="509"/>
              </a:cxn>
              <a:cxn ang="0">
                <a:pos x="294" y="504"/>
              </a:cxn>
              <a:cxn ang="0">
                <a:pos x="278" y="515"/>
              </a:cxn>
              <a:cxn ang="0">
                <a:pos x="258" y="515"/>
              </a:cxn>
              <a:cxn ang="0">
                <a:pos x="247" y="525"/>
              </a:cxn>
              <a:cxn ang="0">
                <a:pos x="237" y="509"/>
              </a:cxn>
              <a:cxn ang="0">
                <a:pos x="232" y="489"/>
              </a:cxn>
              <a:cxn ang="0">
                <a:pos x="206" y="473"/>
              </a:cxn>
              <a:cxn ang="0">
                <a:pos x="201" y="453"/>
              </a:cxn>
              <a:cxn ang="0">
                <a:pos x="191" y="443"/>
              </a:cxn>
              <a:cxn ang="0">
                <a:pos x="180" y="422"/>
              </a:cxn>
              <a:cxn ang="0">
                <a:pos x="175" y="401"/>
              </a:cxn>
              <a:cxn ang="0">
                <a:pos x="165" y="381"/>
              </a:cxn>
              <a:cxn ang="0">
                <a:pos x="155" y="391"/>
              </a:cxn>
              <a:cxn ang="0">
                <a:pos x="139" y="396"/>
              </a:cxn>
              <a:cxn ang="0">
                <a:pos x="124" y="396"/>
              </a:cxn>
              <a:cxn ang="0">
                <a:pos x="119" y="386"/>
              </a:cxn>
              <a:cxn ang="0">
                <a:pos x="119" y="365"/>
              </a:cxn>
              <a:cxn ang="0">
                <a:pos x="129" y="355"/>
              </a:cxn>
              <a:cxn ang="0">
                <a:pos x="124" y="335"/>
              </a:cxn>
              <a:cxn ang="0">
                <a:pos x="124" y="324"/>
              </a:cxn>
              <a:cxn ang="0">
                <a:pos x="129" y="299"/>
              </a:cxn>
              <a:cxn ang="0">
                <a:pos x="134" y="273"/>
              </a:cxn>
              <a:cxn ang="0">
                <a:pos x="114" y="273"/>
              </a:cxn>
              <a:cxn ang="0">
                <a:pos x="108" y="263"/>
              </a:cxn>
              <a:cxn ang="0">
                <a:pos x="98" y="263"/>
              </a:cxn>
              <a:cxn ang="0">
                <a:pos x="88" y="247"/>
              </a:cxn>
              <a:cxn ang="0">
                <a:pos x="78" y="237"/>
              </a:cxn>
              <a:cxn ang="0">
                <a:pos x="67" y="221"/>
              </a:cxn>
              <a:cxn ang="0">
                <a:pos x="52" y="201"/>
              </a:cxn>
              <a:cxn ang="0">
                <a:pos x="36" y="191"/>
              </a:cxn>
              <a:cxn ang="0">
                <a:pos x="26" y="180"/>
              </a:cxn>
              <a:cxn ang="0">
                <a:pos x="26" y="165"/>
              </a:cxn>
              <a:cxn ang="0">
                <a:pos x="16" y="144"/>
              </a:cxn>
              <a:cxn ang="0">
                <a:pos x="0" y="124"/>
              </a:cxn>
              <a:cxn ang="0">
                <a:pos x="0" y="0"/>
              </a:cxn>
              <a:cxn ang="0">
                <a:pos x="371" y="0"/>
              </a:cxn>
              <a:cxn ang="0">
                <a:pos x="689" y="0"/>
              </a:cxn>
              <a:cxn ang="0">
                <a:pos x="931" y="42"/>
              </a:cxn>
              <a:cxn ang="0">
                <a:pos x="931" y="196"/>
              </a:cxn>
              <a:cxn ang="0">
                <a:pos x="931" y="350"/>
              </a:cxn>
              <a:cxn ang="0">
                <a:pos x="854" y="458"/>
              </a:cxn>
              <a:cxn ang="0">
                <a:pos x="607" y="458"/>
              </a:cxn>
              <a:cxn ang="0">
                <a:pos x="437" y="458"/>
              </a:cxn>
              <a:cxn ang="0">
                <a:pos x="381" y="509"/>
              </a:cxn>
              <a:cxn ang="0">
                <a:pos x="371" y="494"/>
              </a:cxn>
              <a:cxn ang="0">
                <a:pos x="360" y="484"/>
              </a:cxn>
            </a:cxnLst>
            <a:rect l="0" t="0" r="r" b="b"/>
            <a:pathLst>
              <a:path w="931" h="525">
                <a:moveTo>
                  <a:pt x="355" y="489"/>
                </a:moveTo>
                <a:lnTo>
                  <a:pt x="355" y="494"/>
                </a:lnTo>
                <a:lnTo>
                  <a:pt x="355" y="499"/>
                </a:lnTo>
                <a:lnTo>
                  <a:pt x="350" y="499"/>
                </a:lnTo>
                <a:lnTo>
                  <a:pt x="355" y="504"/>
                </a:lnTo>
                <a:lnTo>
                  <a:pt x="355" y="509"/>
                </a:lnTo>
                <a:lnTo>
                  <a:pt x="350" y="504"/>
                </a:lnTo>
                <a:lnTo>
                  <a:pt x="345" y="504"/>
                </a:lnTo>
                <a:lnTo>
                  <a:pt x="340" y="504"/>
                </a:lnTo>
                <a:lnTo>
                  <a:pt x="335" y="509"/>
                </a:lnTo>
                <a:lnTo>
                  <a:pt x="330" y="509"/>
                </a:lnTo>
                <a:lnTo>
                  <a:pt x="324" y="504"/>
                </a:lnTo>
                <a:lnTo>
                  <a:pt x="319" y="504"/>
                </a:lnTo>
                <a:lnTo>
                  <a:pt x="319" y="509"/>
                </a:lnTo>
                <a:lnTo>
                  <a:pt x="314" y="509"/>
                </a:lnTo>
                <a:lnTo>
                  <a:pt x="309" y="509"/>
                </a:lnTo>
                <a:lnTo>
                  <a:pt x="304" y="509"/>
                </a:lnTo>
                <a:lnTo>
                  <a:pt x="299" y="509"/>
                </a:lnTo>
                <a:lnTo>
                  <a:pt x="299" y="504"/>
                </a:lnTo>
                <a:lnTo>
                  <a:pt x="294" y="504"/>
                </a:lnTo>
                <a:lnTo>
                  <a:pt x="288" y="509"/>
                </a:lnTo>
                <a:lnTo>
                  <a:pt x="288" y="515"/>
                </a:lnTo>
                <a:lnTo>
                  <a:pt x="283" y="515"/>
                </a:lnTo>
                <a:lnTo>
                  <a:pt x="278" y="515"/>
                </a:lnTo>
                <a:lnTo>
                  <a:pt x="273" y="515"/>
                </a:lnTo>
                <a:lnTo>
                  <a:pt x="263" y="515"/>
                </a:lnTo>
                <a:lnTo>
                  <a:pt x="258" y="509"/>
                </a:lnTo>
                <a:lnTo>
                  <a:pt x="258" y="515"/>
                </a:lnTo>
                <a:lnTo>
                  <a:pt x="252" y="515"/>
                </a:lnTo>
                <a:lnTo>
                  <a:pt x="252" y="520"/>
                </a:lnTo>
                <a:lnTo>
                  <a:pt x="252" y="525"/>
                </a:lnTo>
                <a:lnTo>
                  <a:pt x="247" y="525"/>
                </a:lnTo>
                <a:lnTo>
                  <a:pt x="242" y="520"/>
                </a:lnTo>
                <a:lnTo>
                  <a:pt x="237" y="520"/>
                </a:lnTo>
                <a:lnTo>
                  <a:pt x="237" y="515"/>
                </a:lnTo>
                <a:lnTo>
                  <a:pt x="237" y="509"/>
                </a:lnTo>
                <a:lnTo>
                  <a:pt x="232" y="504"/>
                </a:lnTo>
                <a:lnTo>
                  <a:pt x="232" y="499"/>
                </a:lnTo>
                <a:lnTo>
                  <a:pt x="232" y="494"/>
                </a:lnTo>
                <a:lnTo>
                  <a:pt x="232" y="489"/>
                </a:lnTo>
                <a:lnTo>
                  <a:pt x="227" y="484"/>
                </a:lnTo>
                <a:lnTo>
                  <a:pt x="216" y="479"/>
                </a:lnTo>
                <a:lnTo>
                  <a:pt x="211" y="479"/>
                </a:lnTo>
                <a:lnTo>
                  <a:pt x="206" y="473"/>
                </a:lnTo>
                <a:lnTo>
                  <a:pt x="201" y="473"/>
                </a:lnTo>
                <a:lnTo>
                  <a:pt x="201" y="463"/>
                </a:lnTo>
                <a:lnTo>
                  <a:pt x="201" y="458"/>
                </a:lnTo>
                <a:lnTo>
                  <a:pt x="201" y="453"/>
                </a:lnTo>
                <a:lnTo>
                  <a:pt x="201" y="448"/>
                </a:lnTo>
                <a:lnTo>
                  <a:pt x="196" y="448"/>
                </a:lnTo>
                <a:lnTo>
                  <a:pt x="196" y="443"/>
                </a:lnTo>
                <a:lnTo>
                  <a:pt x="191" y="443"/>
                </a:lnTo>
                <a:lnTo>
                  <a:pt x="191" y="437"/>
                </a:lnTo>
                <a:lnTo>
                  <a:pt x="186" y="432"/>
                </a:lnTo>
                <a:lnTo>
                  <a:pt x="186" y="427"/>
                </a:lnTo>
                <a:lnTo>
                  <a:pt x="180" y="422"/>
                </a:lnTo>
                <a:lnTo>
                  <a:pt x="180" y="412"/>
                </a:lnTo>
                <a:lnTo>
                  <a:pt x="175" y="412"/>
                </a:lnTo>
                <a:lnTo>
                  <a:pt x="175" y="407"/>
                </a:lnTo>
                <a:lnTo>
                  <a:pt x="175" y="401"/>
                </a:lnTo>
                <a:lnTo>
                  <a:pt x="175" y="391"/>
                </a:lnTo>
                <a:lnTo>
                  <a:pt x="170" y="391"/>
                </a:lnTo>
                <a:lnTo>
                  <a:pt x="165" y="386"/>
                </a:lnTo>
                <a:lnTo>
                  <a:pt x="165" y="381"/>
                </a:lnTo>
                <a:lnTo>
                  <a:pt x="160" y="381"/>
                </a:lnTo>
                <a:lnTo>
                  <a:pt x="160" y="386"/>
                </a:lnTo>
                <a:lnTo>
                  <a:pt x="155" y="386"/>
                </a:lnTo>
                <a:lnTo>
                  <a:pt x="155" y="391"/>
                </a:lnTo>
                <a:lnTo>
                  <a:pt x="150" y="391"/>
                </a:lnTo>
                <a:lnTo>
                  <a:pt x="150" y="396"/>
                </a:lnTo>
                <a:lnTo>
                  <a:pt x="144" y="396"/>
                </a:lnTo>
                <a:lnTo>
                  <a:pt x="139" y="396"/>
                </a:lnTo>
                <a:lnTo>
                  <a:pt x="139" y="401"/>
                </a:lnTo>
                <a:lnTo>
                  <a:pt x="134" y="407"/>
                </a:lnTo>
                <a:lnTo>
                  <a:pt x="129" y="401"/>
                </a:lnTo>
                <a:lnTo>
                  <a:pt x="124" y="396"/>
                </a:lnTo>
                <a:lnTo>
                  <a:pt x="119" y="396"/>
                </a:lnTo>
                <a:lnTo>
                  <a:pt x="119" y="391"/>
                </a:lnTo>
                <a:lnTo>
                  <a:pt x="114" y="386"/>
                </a:lnTo>
                <a:lnTo>
                  <a:pt x="119" y="386"/>
                </a:lnTo>
                <a:lnTo>
                  <a:pt x="119" y="381"/>
                </a:lnTo>
                <a:lnTo>
                  <a:pt x="119" y="376"/>
                </a:lnTo>
                <a:lnTo>
                  <a:pt x="114" y="371"/>
                </a:lnTo>
                <a:lnTo>
                  <a:pt x="119" y="365"/>
                </a:lnTo>
                <a:lnTo>
                  <a:pt x="124" y="365"/>
                </a:lnTo>
                <a:lnTo>
                  <a:pt x="124" y="360"/>
                </a:lnTo>
                <a:lnTo>
                  <a:pt x="129" y="360"/>
                </a:lnTo>
                <a:lnTo>
                  <a:pt x="129" y="355"/>
                </a:lnTo>
                <a:lnTo>
                  <a:pt x="129" y="350"/>
                </a:lnTo>
                <a:lnTo>
                  <a:pt x="124" y="345"/>
                </a:lnTo>
                <a:lnTo>
                  <a:pt x="124" y="340"/>
                </a:lnTo>
                <a:lnTo>
                  <a:pt x="124" y="335"/>
                </a:lnTo>
                <a:lnTo>
                  <a:pt x="119" y="335"/>
                </a:lnTo>
                <a:lnTo>
                  <a:pt x="119" y="329"/>
                </a:lnTo>
                <a:lnTo>
                  <a:pt x="124" y="329"/>
                </a:lnTo>
                <a:lnTo>
                  <a:pt x="124" y="324"/>
                </a:lnTo>
                <a:lnTo>
                  <a:pt x="124" y="319"/>
                </a:lnTo>
                <a:lnTo>
                  <a:pt x="124" y="314"/>
                </a:lnTo>
                <a:lnTo>
                  <a:pt x="129" y="304"/>
                </a:lnTo>
                <a:lnTo>
                  <a:pt x="129" y="299"/>
                </a:lnTo>
                <a:lnTo>
                  <a:pt x="129" y="288"/>
                </a:lnTo>
                <a:lnTo>
                  <a:pt x="134" y="288"/>
                </a:lnTo>
                <a:lnTo>
                  <a:pt x="134" y="278"/>
                </a:lnTo>
                <a:lnTo>
                  <a:pt x="134" y="273"/>
                </a:lnTo>
                <a:lnTo>
                  <a:pt x="129" y="273"/>
                </a:lnTo>
                <a:lnTo>
                  <a:pt x="124" y="273"/>
                </a:lnTo>
                <a:lnTo>
                  <a:pt x="119" y="273"/>
                </a:lnTo>
                <a:lnTo>
                  <a:pt x="114" y="273"/>
                </a:lnTo>
                <a:lnTo>
                  <a:pt x="108" y="273"/>
                </a:lnTo>
                <a:lnTo>
                  <a:pt x="108" y="268"/>
                </a:lnTo>
                <a:lnTo>
                  <a:pt x="114" y="268"/>
                </a:lnTo>
                <a:lnTo>
                  <a:pt x="108" y="263"/>
                </a:lnTo>
                <a:lnTo>
                  <a:pt x="103" y="263"/>
                </a:lnTo>
                <a:lnTo>
                  <a:pt x="103" y="268"/>
                </a:lnTo>
                <a:lnTo>
                  <a:pt x="98" y="268"/>
                </a:lnTo>
                <a:lnTo>
                  <a:pt x="98" y="263"/>
                </a:lnTo>
                <a:lnTo>
                  <a:pt x="98" y="257"/>
                </a:lnTo>
                <a:lnTo>
                  <a:pt x="93" y="257"/>
                </a:lnTo>
                <a:lnTo>
                  <a:pt x="88" y="257"/>
                </a:lnTo>
                <a:lnTo>
                  <a:pt x="88" y="247"/>
                </a:lnTo>
                <a:lnTo>
                  <a:pt x="88" y="242"/>
                </a:lnTo>
                <a:lnTo>
                  <a:pt x="83" y="242"/>
                </a:lnTo>
                <a:lnTo>
                  <a:pt x="83" y="237"/>
                </a:lnTo>
                <a:lnTo>
                  <a:pt x="78" y="237"/>
                </a:lnTo>
                <a:lnTo>
                  <a:pt x="78" y="232"/>
                </a:lnTo>
                <a:lnTo>
                  <a:pt x="72" y="227"/>
                </a:lnTo>
                <a:lnTo>
                  <a:pt x="72" y="221"/>
                </a:lnTo>
                <a:lnTo>
                  <a:pt x="67" y="221"/>
                </a:lnTo>
                <a:lnTo>
                  <a:pt x="67" y="216"/>
                </a:lnTo>
                <a:lnTo>
                  <a:pt x="57" y="211"/>
                </a:lnTo>
                <a:lnTo>
                  <a:pt x="57" y="206"/>
                </a:lnTo>
                <a:lnTo>
                  <a:pt x="52" y="201"/>
                </a:lnTo>
                <a:lnTo>
                  <a:pt x="47" y="201"/>
                </a:lnTo>
                <a:lnTo>
                  <a:pt x="42" y="201"/>
                </a:lnTo>
                <a:lnTo>
                  <a:pt x="42" y="196"/>
                </a:lnTo>
                <a:lnTo>
                  <a:pt x="36" y="191"/>
                </a:lnTo>
                <a:lnTo>
                  <a:pt x="31" y="191"/>
                </a:lnTo>
                <a:lnTo>
                  <a:pt x="31" y="185"/>
                </a:lnTo>
                <a:lnTo>
                  <a:pt x="26" y="185"/>
                </a:lnTo>
                <a:lnTo>
                  <a:pt x="26" y="180"/>
                </a:lnTo>
                <a:lnTo>
                  <a:pt x="31" y="180"/>
                </a:lnTo>
                <a:lnTo>
                  <a:pt x="26" y="175"/>
                </a:lnTo>
                <a:lnTo>
                  <a:pt x="26" y="170"/>
                </a:lnTo>
                <a:lnTo>
                  <a:pt x="26" y="165"/>
                </a:lnTo>
                <a:lnTo>
                  <a:pt x="26" y="160"/>
                </a:lnTo>
                <a:lnTo>
                  <a:pt x="26" y="155"/>
                </a:lnTo>
                <a:lnTo>
                  <a:pt x="21" y="149"/>
                </a:lnTo>
                <a:lnTo>
                  <a:pt x="16" y="144"/>
                </a:lnTo>
                <a:lnTo>
                  <a:pt x="16" y="139"/>
                </a:lnTo>
                <a:lnTo>
                  <a:pt x="11" y="134"/>
                </a:lnTo>
                <a:lnTo>
                  <a:pt x="6" y="129"/>
                </a:lnTo>
                <a:lnTo>
                  <a:pt x="0" y="124"/>
                </a:lnTo>
                <a:lnTo>
                  <a:pt x="0" y="119"/>
                </a:lnTo>
                <a:lnTo>
                  <a:pt x="0" y="93"/>
                </a:lnTo>
                <a:lnTo>
                  <a:pt x="0" y="62"/>
                </a:lnTo>
                <a:lnTo>
                  <a:pt x="0" y="0"/>
                </a:lnTo>
                <a:lnTo>
                  <a:pt x="103" y="0"/>
                </a:lnTo>
                <a:lnTo>
                  <a:pt x="155" y="0"/>
                </a:lnTo>
                <a:lnTo>
                  <a:pt x="299" y="0"/>
                </a:lnTo>
                <a:lnTo>
                  <a:pt x="371" y="0"/>
                </a:lnTo>
                <a:lnTo>
                  <a:pt x="412" y="0"/>
                </a:lnTo>
                <a:lnTo>
                  <a:pt x="509" y="0"/>
                </a:lnTo>
                <a:lnTo>
                  <a:pt x="607" y="0"/>
                </a:lnTo>
                <a:lnTo>
                  <a:pt x="689" y="0"/>
                </a:lnTo>
                <a:lnTo>
                  <a:pt x="772" y="0"/>
                </a:lnTo>
                <a:lnTo>
                  <a:pt x="854" y="0"/>
                </a:lnTo>
                <a:lnTo>
                  <a:pt x="931" y="0"/>
                </a:lnTo>
                <a:lnTo>
                  <a:pt x="931" y="42"/>
                </a:lnTo>
                <a:lnTo>
                  <a:pt x="931" y="72"/>
                </a:lnTo>
                <a:lnTo>
                  <a:pt x="931" y="119"/>
                </a:lnTo>
                <a:lnTo>
                  <a:pt x="931" y="185"/>
                </a:lnTo>
                <a:lnTo>
                  <a:pt x="931" y="196"/>
                </a:lnTo>
                <a:lnTo>
                  <a:pt x="931" y="273"/>
                </a:lnTo>
                <a:lnTo>
                  <a:pt x="931" y="283"/>
                </a:lnTo>
                <a:lnTo>
                  <a:pt x="931" y="314"/>
                </a:lnTo>
                <a:lnTo>
                  <a:pt x="931" y="350"/>
                </a:lnTo>
                <a:lnTo>
                  <a:pt x="931" y="360"/>
                </a:lnTo>
                <a:lnTo>
                  <a:pt x="931" y="432"/>
                </a:lnTo>
                <a:lnTo>
                  <a:pt x="931" y="458"/>
                </a:lnTo>
                <a:lnTo>
                  <a:pt x="854" y="458"/>
                </a:lnTo>
                <a:lnTo>
                  <a:pt x="777" y="458"/>
                </a:lnTo>
                <a:lnTo>
                  <a:pt x="761" y="458"/>
                </a:lnTo>
                <a:lnTo>
                  <a:pt x="633" y="458"/>
                </a:lnTo>
                <a:lnTo>
                  <a:pt x="607" y="458"/>
                </a:lnTo>
                <a:lnTo>
                  <a:pt x="576" y="458"/>
                </a:lnTo>
                <a:lnTo>
                  <a:pt x="484" y="458"/>
                </a:lnTo>
                <a:lnTo>
                  <a:pt x="468" y="458"/>
                </a:lnTo>
                <a:lnTo>
                  <a:pt x="437" y="458"/>
                </a:lnTo>
                <a:lnTo>
                  <a:pt x="386" y="458"/>
                </a:lnTo>
                <a:lnTo>
                  <a:pt x="386" y="494"/>
                </a:lnTo>
                <a:lnTo>
                  <a:pt x="386" y="515"/>
                </a:lnTo>
                <a:lnTo>
                  <a:pt x="381" y="509"/>
                </a:lnTo>
                <a:lnTo>
                  <a:pt x="381" y="504"/>
                </a:lnTo>
                <a:lnTo>
                  <a:pt x="376" y="504"/>
                </a:lnTo>
                <a:lnTo>
                  <a:pt x="376" y="499"/>
                </a:lnTo>
                <a:lnTo>
                  <a:pt x="371" y="494"/>
                </a:lnTo>
                <a:lnTo>
                  <a:pt x="371" y="489"/>
                </a:lnTo>
                <a:lnTo>
                  <a:pt x="366" y="489"/>
                </a:lnTo>
                <a:lnTo>
                  <a:pt x="366" y="484"/>
                </a:lnTo>
                <a:lnTo>
                  <a:pt x="360" y="484"/>
                </a:lnTo>
                <a:lnTo>
                  <a:pt x="360" y="489"/>
                </a:lnTo>
                <a:lnTo>
                  <a:pt x="355" y="489"/>
                </a:lnTo>
                <a:close/>
              </a:path>
            </a:pathLst>
          </a:custGeom>
          <a:solidFill>
            <a:srgbClr val="CCFFFF"/>
          </a:solidFill>
          <a:ln w="8001">
            <a:solidFill>
              <a:srgbClr val="000000"/>
            </a:solidFill>
            <a:prstDash val="solid"/>
            <a:round/>
            <a:headEnd/>
            <a:tailEnd/>
          </a:ln>
        </p:spPr>
        <p:txBody>
          <a:bodyPr/>
          <a:lstStyle/>
          <a:p>
            <a:endParaRPr lang="en-US"/>
          </a:p>
        </p:txBody>
      </p:sp>
      <p:sp>
        <p:nvSpPr>
          <p:cNvPr id="944175" name="Freeform 47">
            <a:hlinkClick r:id="rId18" action="ppaction://hlinksldjump"/>
          </p:cNvPr>
          <p:cNvSpPr>
            <a:spLocks/>
          </p:cNvSpPr>
          <p:nvPr/>
        </p:nvSpPr>
        <p:spPr bwMode="auto">
          <a:xfrm>
            <a:off x="3524250" y="2281238"/>
            <a:ext cx="923925" cy="565150"/>
          </a:xfrm>
          <a:custGeom>
            <a:avLst/>
            <a:gdLst/>
            <a:ahLst/>
            <a:cxnLst>
              <a:cxn ang="0">
                <a:pos x="391" y="350"/>
              </a:cxn>
              <a:cxn ang="0">
                <a:pos x="324" y="350"/>
              </a:cxn>
              <a:cxn ang="0">
                <a:pos x="159" y="350"/>
              </a:cxn>
              <a:cxn ang="0">
                <a:pos x="82" y="350"/>
              </a:cxn>
              <a:cxn ang="0">
                <a:pos x="0" y="314"/>
              </a:cxn>
              <a:cxn ang="0">
                <a:pos x="0" y="273"/>
              </a:cxn>
              <a:cxn ang="0">
                <a:pos x="0" y="185"/>
              </a:cxn>
              <a:cxn ang="0">
                <a:pos x="0" y="72"/>
              </a:cxn>
              <a:cxn ang="0">
                <a:pos x="0" y="0"/>
              </a:cxn>
              <a:cxn ang="0">
                <a:pos x="159" y="0"/>
              </a:cxn>
              <a:cxn ang="0">
                <a:pos x="298" y="0"/>
              </a:cxn>
              <a:cxn ang="0">
                <a:pos x="391" y="0"/>
              </a:cxn>
              <a:cxn ang="0">
                <a:pos x="530" y="0"/>
              </a:cxn>
              <a:cxn ang="0">
                <a:pos x="535" y="16"/>
              </a:cxn>
              <a:cxn ang="0">
                <a:pos x="535" y="26"/>
              </a:cxn>
              <a:cxn ang="0">
                <a:pos x="540" y="36"/>
              </a:cxn>
              <a:cxn ang="0">
                <a:pos x="540" y="47"/>
              </a:cxn>
              <a:cxn ang="0">
                <a:pos x="535" y="52"/>
              </a:cxn>
              <a:cxn ang="0">
                <a:pos x="535" y="67"/>
              </a:cxn>
              <a:cxn ang="0">
                <a:pos x="535" y="67"/>
              </a:cxn>
              <a:cxn ang="0">
                <a:pos x="540" y="72"/>
              </a:cxn>
              <a:cxn ang="0">
                <a:pos x="535" y="78"/>
              </a:cxn>
              <a:cxn ang="0">
                <a:pos x="535" y="78"/>
              </a:cxn>
              <a:cxn ang="0">
                <a:pos x="535" y="83"/>
              </a:cxn>
              <a:cxn ang="0">
                <a:pos x="540" y="88"/>
              </a:cxn>
              <a:cxn ang="0">
                <a:pos x="540" y="88"/>
              </a:cxn>
              <a:cxn ang="0">
                <a:pos x="535" y="93"/>
              </a:cxn>
              <a:cxn ang="0">
                <a:pos x="535" y="93"/>
              </a:cxn>
              <a:cxn ang="0">
                <a:pos x="540" y="98"/>
              </a:cxn>
              <a:cxn ang="0">
                <a:pos x="540" y="103"/>
              </a:cxn>
              <a:cxn ang="0">
                <a:pos x="540" y="114"/>
              </a:cxn>
              <a:cxn ang="0">
                <a:pos x="545" y="129"/>
              </a:cxn>
              <a:cxn ang="0">
                <a:pos x="550" y="139"/>
              </a:cxn>
              <a:cxn ang="0">
                <a:pos x="555" y="149"/>
              </a:cxn>
              <a:cxn ang="0">
                <a:pos x="555" y="160"/>
              </a:cxn>
              <a:cxn ang="0">
                <a:pos x="560" y="170"/>
              </a:cxn>
              <a:cxn ang="0">
                <a:pos x="555" y="180"/>
              </a:cxn>
              <a:cxn ang="0">
                <a:pos x="555" y="185"/>
              </a:cxn>
              <a:cxn ang="0">
                <a:pos x="560" y="191"/>
              </a:cxn>
              <a:cxn ang="0">
                <a:pos x="560" y="201"/>
              </a:cxn>
              <a:cxn ang="0">
                <a:pos x="560" y="211"/>
              </a:cxn>
              <a:cxn ang="0">
                <a:pos x="560" y="221"/>
              </a:cxn>
              <a:cxn ang="0">
                <a:pos x="560" y="232"/>
              </a:cxn>
              <a:cxn ang="0">
                <a:pos x="566" y="237"/>
              </a:cxn>
              <a:cxn ang="0">
                <a:pos x="566" y="237"/>
              </a:cxn>
              <a:cxn ang="0">
                <a:pos x="566" y="247"/>
              </a:cxn>
              <a:cxn ang="0">
                <a:pos x="566" y="257"/>
              </a:cxn>
              <a:cxn ang="0">
                <a:pos x="566" y="273"/>
              </a:cxn>
              <a:cxn ang="0">
                <a:pos x="566" y="288"/>
              </a:cxn>
              <a:cxn ang="0">
                <a:pos x="571" y="299"/>
              </a:cxn>
              <a:cxn ang="0">
                <a:pos x="576" y="309"/>
              </a:cxn>
              <a:cxn ang="0">
                <a:pos x="581" y="324"/>
              </a:cxn>
              <a:cxn ang="0">
                <a:pos x="581" y="345"/>
              </a:cxn>
              <a:cxn ang="0">
                <a:pos x="581" y="355"/>
              </a:cxn>
              <a:cxn ang="0">
                <a:pos x="473" y="355"/>
              </a:cxn>
              <a:cxn ang="0">
                <a:pos x="411" y="350"/>
              </a:cxn>
            </a:cxnLst>
            <a:rect l="0" t="0" r="r" b="b"/>
            <a:pathLst>
              <a:path w="581" h="355">
                <a:moveTo>
                  <a:pt x="411" y="350"/>
                </a:moveTo>
                <a:lnTo>
                  <a:pt x="391" y="350"/>
                </a:lnTo>
                <a:lnTo>
                  <a:pt x="334" y="350"/>
                </a:lnTo>
                <a:lnTo>
                  <a:pt x="324" y="350"/>
                </a:lnTo>
                <a:lnTo>
                  <a:pt x="273" y="350"/>
                </a:lnTo>
                <a:lnTo>
                  <a:pt x="159" y="350"/>
                </a:lnTo>
                <a:lnTo>
                  <a:pt x="87" y="350"/>
                </a:lnTo>
                <a:lnTo>
                  <a:pt x="82" y="350"/>
                </a:lnTo>
                <a:lnTo>
                  <a:pt x="0" y="350"/>
                </a:lnTo>
                <a:lnTo>
                  <a:pt x="0" y="314"/>
                </a:lnTo>
                <a:lnTo>
                  <a:pt x="0" y="283"/>
                </a:lnTo>
                <a:lnTo>
                  <a:pt x="0" y="273"/>
                </a:lnTo>
                <a:lnTo>
                  <a:pt x="0" y="196"/>
                </a:lnTo>
                <a:lnTo>
                  <a:pt x="0" y="185"/>
                </a:lnTo>
                <a:lnTo>
                  <a:pt x="0" y="119"/>
                </a:lnTo>
                <a:lnTo>
                  <a:pt x="0" y="72"/>
                </a:lnTo>
                <a:lnTo>
                  <a:pt x="0" y="42"/>
                </a:lnTo>
                <a:lnTo>
                  <a:pt x="0" y="0"/>
                </a:lnTo>
                <a:lnTo>
                  <a:pt x="87" y="0"/>
                </a:lnTo>
                <a:lnTo>
                  <a:pt x="159" y="0"/>
                </a:lnTo>
                <a:lnTo>
                  <a:pt x="201" y="0"/>
                </a:lnTo>
                <a:lnTo>
                  <a:pt x="298" y="0"/>
                </a:lnTo>
                <a:lnTo>
                  <a:pt x="350" y="0"/>
                </a:lnTo>
                <a:lnTo>
                  <a:pt x="391" y="0"/>
                </a:lnTo>
                <a:lnTo>
                  <a:pt x="473" y="0"/>
                </a:lnTo>
                <a:lnTo>
                  <a:pt x="530" y="0"/>
                </a:lnTo>
                <a:lnTo>
                  <a:pt x="530" y="11"/>
                </a:lnTo>
                <a:lnTo>
                  <a:pt x="535" y="16"/>
                </a:lnTo>
                <a:lnTo>
                  <a:pt x="535" y="21"/>
                </a:lnTo>
                <a:lnTo>
                  <a:pt x="535" y="26"/>
                </a:lnTo>
                <a:lnTo>
                  <a:pt x="535" y="31"/>
                </a:lnTo>
                <a:lnTo>
                  <a:pt x="540" y="36"/>
                </a:lnTo>
                <a:lnTo>
                  <a:pt x="540" y="42"/>
                </a:lnTo>
                <a:lnTo>
                  <a:pt x="540" y="47"/>
                </a:lnTo>
                <a:lnTo>
                  <a:pt x="535" y="47"/>
                </a:lnTo>
                <a:lnTo>
                  <a:pt x="535" y="52"/>
                </a:lnTo>
                <a:lnTo>
                  <a:pt x="535" y="57"/>
                </a:lnTo>
                <a:lnTo>
                  <a:pt x="535" y="67"/>
                </a:lnTo>
                <a:lnTo>
                  <a:pt x="540" y="67"/>
                </a:lnTo>
                <a:lnTo>
                  <a:pt x="535" y="67"/>
                </a:lnTo>
                <a:lnTo>
                  <a:pt x="535" y="72"/>
                </a:lnTo>
                <a:lnTo>
                  <a:pt x="540" y="72"/>
                </a:lnTo>
                <a:lnTo>
                  <a:pt x="535" y="72"/>
                </a:lnTo>
                <a:lnTo>
                  <a:pt x="535" y="78"/>
                </a:lnTo>
                <a:lnTo>
                  <a:pt x="540" y="78"/>
                </a:lnTo>
                <a:lnTo>
                  <a:pt x="535" y="78"/>
                </a:lnTo>
                <a:lnTo>
                  <a:pt x="540" y="83"/>
                </a:lnTo>
                <a:lnTo>
                  <a:pt x="535" y="83"/>
                </a:lnTo>
                <a:lnTo>
                  <a:pt x="540" y="83"/>
                </a:lnTo>
                <a:lnTo>
                  <a:pt x="540" y="88"/>
                </a:lnTo>
                <a:lnTo>
                  <a:pt x="535" y="88"/>
                </a:lnTo>
                <a:lnTo>
                  <a:pt x="540" y="88"/>
                </a:lnTo>
                <a:lnTo>
                  <a:pt x="540" y="93"/>
                </a:lnTo>
                <a:lnTo>
                  <a:pt x="535" y="93"/>
                </a:lnTo>
                <a:lnTo>
                  <a:pt x="540" y="93"/>
                </a:lnTo>
                <a:lnTo>
                  <a:pt x="535" y="93"/>
                </a:lnTo>
                <a:lnTo>
                  <a:pt x="535" y="98"/>
                </a:lnTo>
                <a:lnTo>
                  <a:pt x="540" y="98"/>
                </a:lnTo>
                <a:lnTo>
                  <a:pt x="535" y="98"/>
                </a:lnTo>
                <a:lnTo>
                  <a:pt x="540" y="103"/>
                </a:lnTo>
                <a:lnTo>
                  <a:pt x="540" y="108"/>
                </a:lnTo>
                <a:lnTo>
                  <a:pt x="540" y="114"/>
                </a:lnTo>
                <a:lnTo>
                  <a:pt x="545" y="124"/>
                </a:lnTo>
                <a:lnTo>
                  <a:pt x="545" y="129"/>
                </a:lnTo>
                <a:lnTo>
                  <a:pt x="545" y="134"/>
                </a:lnTo>
                <a:lnTo>
                  <a:pt x="550" y="139"/>
                </a:lnTo>
                <a:lnTo>
                  <a:pt x="555" y="144"/>
                </a:lnTo>
                <a:lnTo>
                  <a:pt x="555" y="149"/>
                </a:lnTo>
                <a:lnTo>
                  <a:pt x="555" y="155"/>
                </a:lnTo>
                <a:lnTo>
                  <a:pt x="555" y="160"/>
                </a:lnTo>
                <a:lnTo>
                  <a:pt x="560" y="165"/>
                </a:lnTo>
                <a:lnTo>
                  <a:pt x="560" y="170"/>
                </a:lnTo>
                <a:lnTo>
                  <a:pt x="560" y="175"/>
                </a:lnTo>
                <a:lnTo>
                  <a:pt x="555" y="180"/>
                </a:lnTo>
                <a:lnTo>
                  <a:pt x="560" y="180"/>
                </a:lnTo>
                <a:lnTo>
                  <a:pt x="555" y="185"/>
                </a:lnTo>
                <a:lnTo>
                  <a:pt x="560" y="185"/>
                </a:lnTo>
                <a:lnTo>
                  <a:pt x="560" y="191"/>
                </a:lnTo>
                <a:lnTo>
                  <a:pt x="560" y="196"/>
                </a:lnTo>
                <a:lnTo>
                  <a:pt x="560" y="201"/>
                </a:lnTo>
                <a:lnTo>
                  <a:pt x="560" y="206"/>
                </a:lnTo>
                <a:lnTo>
                  <a:pt x="560" y="211"/>
                </a:lnTo>
                <a:lnTo>
                  <a:pt x="560" y="216"/>
                </a:lnTo>
                <a:lnTo>
                  <a:pt x="560" y="221"/>
                </a:lnTo>
                <a:lnTo>
                  <a:pt x="560" y="227"/>
                </a:lnTo>
                <a:lnTo>
                  <a:pt x="560" y="232"/>
                </a:lnTo>
                <a:lnTo>
                  <a:pt x="560" y="237"/>
                </a:lnTo>
                <a:lnTo>
                  <a:pt x="566" y="237"/>
                </a:lnTo>
                <a:lnTo>
                  <a:pt x="560" y="237"/>
                </a:lnTo>
                <a:lnTo>
                  <a:pt x="566" y="237"/>
                </a:lnTo>
                <a:lnTo>
                  <a:pt x="566" y="242"/>
                </a:lnTo>
                <a:lnTo>
                  <a:pt x="566" y="247"/>
                </a:lnTo>
                <a:lnTo>
                  <a:pt x="566" y="252"/>
                </a:lnTo>
                <a:lnTo>
                  <a:pt x="566" y="257"/>
                </a:lnTo>
                <a:lnTo>
                  <a:pt x="566" y="268"/>
                </a:lnTo>
                <a:lnTo>
                  <a:pt x="566" y="273"/>
                </a:lnTo>
                <a:lnTo>
                  <a:pt x="566" y="278"/>
                </a:lnTo>
                <a:lnTo>
                  <a:pt x="566" y="288"/>
                </a:lnTo>
                <a:lnTo>
                  <a:pt x="571" y="293"/>
                </a:lnTo>
                <a:lnTo>
                  <a:pt x="571" y="299"/>
                </a:lnTo>
                <a:lnTo>
                  <a:pt x="576" y="304"/>
                </a:lnTo>
                <a:lnTo>
                  <a:pt x="576" y="309"/>
                </a:lnTo>
                <a:lnTo>
                  <a:pt x="581" y="319"/>
                </a:lnTo>
                <a:lnTo>
                  <a:pt x="581" y="324"/>
                </a:lnTo>
                <a:lnTo>
                  <a:pt x="581" y="335"/>
                </a:lnTo>
                <a:lnTo>
                  <a:pt x="581" y="345"/>
                </a:lnTo>
                <a:lnTo>
                  <a:pt x="581" y="350"/>
                </a:lnTo>
                <a:lnTo>
                  <a:pt x="581" y="355"/>
                </a:lnTo>
                <a:lnTo>
                  <a:pt x="530" y="350"/>
                </a:lnTo>
                <a:lnTo>
                  <a:pt x="473" y="355"/>
                </a:lnTo>
                <a:lnTo>
                  <a:pt x="468" y="355"/>
                </a:lnTo>
                <a:lnTo>
                  <a:pt x="411" y="350"/>
                </a:lnTo>
                <a:close/>
              </a:path>
            </a:pathLst>
          </a:custGeom>
          <a:solidFill>
            <a:schemeClr val="bg1"/>
          </a:solidFill>
          <a:ln w="8001">
            <a:solidFill>
              <a:srgbClr val="000000"/>
            </a:solidFill>
            <a:prstDash val="solid"/>
            <a:round/>
            <a:headEnd/>
            <a:tailEnd/>
          </a:ln>
        </p:spPr>
        <p:txBody>
          <a:bodyPr/>
          <a:lstStyle/>
          <a:p>
            <a:endParaRPr lang="en-US"/>
          </a:p>
        </p:txBody>
      </p:sp>
      <p:sp>
        <p:nvSpPr>
          <p:cNvPr id="944176" name="Freeform 48">
            <a:hlinkClick r:id="rId17" action="ppaction://hlinksldjump"/>
          </p:cNvPr>
          <p:cNvSpPr>
            <a:spLocks/>
          </p:cNvSpPr>
          <p:nvPr/>
        </p:nvSpPr>
        <p:spPr bwMode="auto">
          <a:xfrm>
            <a:off x="3524250" y="2838450"/>
            <a:ext cx="939800" cy="595313"/>
          </a:xfrm>
          <a:custGeom>
            <a:avLst/>
            <a:gdLst/>
            <a:ahLst/>
            <a:cxnLst>
              <a:cxn ang="0">
                <a:pos x="82" y="324"/>
              </a:cxn>
              <a:cxn ang="0">
                <a:pos x="0" y="324"/>
              </a:cxn>
              <a:cxn ang="0">
                <a:pos x="0" y="267"/>
              </a:cxn>
              <a:cxn ang="0">
                <a:pos x="0" y="201"/>
              </a:cxn>
              <a:cxn ang="0">
                <a:pos x="0" y="154"/>
              </a:cxn>
              <a:cxn ang="0">
                <a:pos x="0" y="82"/>
              </a:cxn>
              <a:cxn ang="0">
                <a:pos x="0" y="0"/>
              </a:cxn>
              <a:cxn ang="0">
                <a:pos x="87" y="0"/>
              </a:cxn>
              <a:cxn ang="0">
                <a:pos x="273" y="0"/>
              </a:cxn>
              <a:cxn ang="0">
                <a:pos x="334" y="0"/>
              </a:cxn>
              <a:cxn ang="0">
                <a:pos x="411" y="0"/>
              </a:cxn>
              <a:cxn ang="0">
                <a:pos x="473" y="5"/>
              </a:cxn>
              <a:cxn ang="0">
                <a:pos x="581" y="5"/>
              </a:cxn>
              <a:cxn ang="0">
                <a:pos x="576" y="15"/>
              </a:cxn>
              <a:cxn ang="0">
                <a:pos x="560" y="36"/>
              </a:cxn>
              <a:cxn ang="0">
                <a:pos x="566" y="51"/>
              </a:cxn>
              <a:cxn ang="0">
                <a:pos x="571" y="62"/>
              </a:cxn>
              <a:cxn ang="0">
                <a:pos x="586" y="67"/>
              </a:cxn>
              <a:cxn ang="0">
                <a:pos x="591" y="72"/>
              </a:cxn>
              <a:cxn ang="0">
                <a:pos x="591" y="108"/>
              </a:cxn>
              <a:cxn ang="0">
                <a:pos x="591" y="149"/>
              </a:cxn>
              <a:cxn ang="0">
                <a:pos x="591" y="195"/>
              </a:cxn>
              <a:cxn ang="0">
                <a:pos x="591" y="267"/>
              </a:cxn>
              <a:cxn ang="0">
                <a:pos x="581" y="272"/>
              </a:cxn>
              <a:cxn ang="0">
                <a:pos x="586" y="283"/>
              </a:cxn>
              <a:cxn ang="0">
                <a:pos x="581" y="293"/>
              </a:cxn>
              <a:cxn ang="0">
                <a:pos x="586" y="298"/>
              </a:cxn>
              <a:cxn ang="0">
                <a:pos x="591" y="314"/>
              </a:cxn>
              <a:cxn ang="0">
                <a:pos x="586" y="319"/>
              </a:cxn>
              <a:cxn ang="0">
                <a:pos x="586" y="329"/>
              </a:cxn>
              <a:cxn ang="0">
                <a:pos x="581" y="334"/>
              </a:cxn>
              <a:cxn ang="0">
                <a:pos x="581" y="344"/>
              </a:cxn>
              <a:cxn ang="0">
                <a:pos x="576" y="350"/>
              </a:cxn>
              <a:cxn ang="0">
                <a:pos x="581" y="355"/>
              </a:cxn>
              <a:cxn ang="0">
                <a:pos x="586" y="360"/>
              </a:cxn>
              <a:cxn ang="0">
                <a:pos x="586" y="370"/>
              </a:cxn>
              <a:cxn ang="0">
                <a:pos x="591" y="375"/>
              </a:cxn>
              <a:cxn ang="0">
                <a:pos x="581" y="370"/>
              </a:cxn>
              <a:cxn ang="0">
                <a:pos x="576" y="370"/>
              </a:cxn>
              <a:cxn ang="0">
                <a:pos x="571" y="360"/>
              </a:cxn>
              <a:cxn ang="0">
                <a:pos x="566" y="355"/>
              </a:cxn>
              <a:cxn ang="0">
                <a:pos x="555" y="350"/>
              </a:cxn>
              <a:cxn ang="0">
                <a:pos x="545" y="350"/>
              </a:cxn>
              <a:cxn ang="0">
                <a:pos x="535" y="344"/>
              </a:cxn>
              <a:cxn ang="0">
                <a:pos x="524" y="339"/>
              </a:cxn>
              <a:cxn ang="0">
                <a:pos x="519" y="334"/>
              </a:cxn>
              <a:cxn ang="0">
                <a:pos x="509" y="339"/>
              </a:cxn>
              <a:cxn ang="0">
                <a:pos x="504" y="339"/>
              </a:cxn>
              <a:cxn ang="0">
                <a:pos x="494" y="339"/>
              </a:cxn>
              <a:cxn ang="0">
                <a:pos x="483" y="339"/>
              </a:cxn>
              <a:cxn ang="0">
                <a:pos x="478" y="339"/>
              </a:cxn>
              <a:cxn ang="0">
                <a:pos x="468" y="344"/>
              </a:cxn>
              <a:cxn ang="0">
                <a:pos x="463" y="339"/>
              </a:cxn>
              <a:cxn ang="0">
                <a:pos x="447" y="334"/>
              </a:cxn>
              <a:cxn ang="0">
                <a:pos x="432" y="329"/>
              </a:cxn>
              <a:cxn ang="0">
                <a:pos x="370" y="324"/>
              </a:cxn>
              <a:cxn ang="0">
                <a:pos x="298" y="324"/>
              </a:cxn>
              <a:cxn ang="0">
                <a:pos x="154" y="324"/>
              </a:cxn>
            </a:cxnLst>
            <a:rect l="0" t="0" r="r" b="b"/>
            <a:pathLst>
              <a:path w="591" h="375">
                <a:moveTo>
                  <a:pt x="98" y="324"/>
                </a:moveTo>
                <a:lnTo>
                  <a:pt x="82" y="324"/>
                </a:lnTo>
                <a:lnTo>
                  <a:pt x="41" y="324"/>
                </a:lnTo>
                <a:lnTo>
                  <a:pt x="0" y="324"/>
                </a:lnTo>
                <a:lnTo>
                  <a:pt x="0" y="272"/>
                </a:lnTo>
                <a:lnTo>
                  <a:pt x="0" y="267"/>
                </a:lnTo>
                <a:lnTo>
                  <a:pt x="0" y="231"/>
                </a:lnTo>
                <a:lnTo>
                  <a:pt x="0" y="201"/>
                </a:lnTo>
                <a:lnTo>
                  <a:pt x="0" y="195"/>
                </a:lnTo>
                <a:lnTo>
                  <a:pt x="0" y="154"/>
                </a:lnTo>
                <a:lnTo>
                  <a:pt x="0" y="108"/>
                </a:lnTo>
                <a:lnTo>
                  <a:pt x="0" y="82"/>
                </a:lnTo>
                <a:lnTo>
                  <a:pt x="0" y="10"/>
                </a:lnTo>
                <a:lnTo>
                  <a:pt x="0" y="0"/>
                </a:lnTo>
                <a:lnTo>
                  <a:pt x="82" y="0"/>
                </a:lnTo>
                <a:lnTo>
                  <a:pt x="87" y="0"/>
                </a:lnTo>
                <a:lnTo>
                  <a:pt x="159" y="0"/>
                </a:lnTo>
                <a:lnTo>
                  <a:pt x="273" y="0"/>
                </a:lnTo>
                <a:lnTo>
                  <a:pt x="324" y="0"/>
                </a:lnTo>
                <a:lnTo>
                  <a:pt x="334" y="0"/>
                </a:lnTo>
                <a:lnTo>
                  <a:pt x="391" y="0"/>
                </a:lnTo>
                <a:lnTo>
                  <a:pt x="411" y="0"/>
                </a:lnTo>
                <a:lnTo>
                  <a:pt x="468" y="5"/>
                </a:lnTo>
                <a:lnTo>
                  <a:pt x="473" y="5"/>
                </a:lnTo>
                <a:lnTo>
                  <a:pt x="530" y="0"/>
                </a:lnTo>
                <a:lnTo>
                  <a:pt x="581" y="5"/>
                </a:lnTo>
                <a:lnTo>
                  <a:pt x="581" y="15"/>
                </a:lnTo>
                <a:lnTo>
                  <a:pt x="576" y="15"/>
                </a:lnTo>
                <a:lnTo>
                  <a:pt x="576" y="26"/>
                </a:lnTo>
                <a:lnTo>
                  <a:pt x="560" y="36"/>
                </a:lnTo>
                <a:lnTo>
                  <a:pt x="560" y="41"/>
                </a:lnTo>
                <a:lnTo>
                  <a:pt x="566" y="51"/>
                </a:lnTo>
                <a:lnTo>
                  <a:pt x="566" y="57"/>
                </a:lnTo>
                <a:lnTo>
                  <a:pt x="571" y="62"/>
                </a:lnTo>
                <a:lnTo>
                  <a:pt x="576" y="62"/>
                </a:lnTo>
                <a:lnTo>
                  <a:pt x="586" y="67"/>
                </a:lnTo>
                <a:lnTo>
                  <a:pt x="586" y="72"/>
                </a:lnTo>
                <a:lnTo>
                  <a:pt x="591" y="72"/>
                </a:lnTo>
                <a:lnTo>
                  <a:pt x="591" y="77"/>
                </a:lnTo>
                <a:lnTo>
                  <a:pt x="591" y="108"/>
                </a:lnTo>
                <a:lnTo>
                  <a:pt x="591" y="129"/>
                </a:lnTo>
                <a:lnTo>
                  <a:pt x="591" y="149"/>
                </a:lnTo>
                <a:lnTo>
                  <a:pt x="591" y="154"/>
                </a:lnTo>
                <a:lnTo>
                  <a:pt x="591" y="195"/>
                </a:lnTo>
                <a:lnTo>
                  <a:pt x="591" y="231"/>
                </a:lnTo>
                <a:lnTo>
                  <a:pt x="591" y="267"/>
                </a:lnTo>
                <a:lnTo>
                  <a:pt x="581" y="267"/>
                </a:lnTo>
                <a:lnTo>
                  <a:pt x="581" y="272"/>
                </a:lnTo>
                <a:lnTo>
                  <a:pt x="581" y="278"/>
                </a:lnTo>
                <a:lnTo>
                  <a:pt x="586" y="283"/>
                </a:lnTo>
                <a:lnTo>
                  <a:pt x="581" y="288"/>
                </a:lnTo>
                <a:lnTo>
                  <a:pt x="581" y="293"/>
                </a:lnTo>
                <a:lnTo>
                  <a:pt x="581" y="298"/>
                </a:lnTo>
                <a:lnTo>
                  <a:pt x="586" y="298"/>
                </a:lnTo>
                <a:lnTo>
                  <a:pt x="591" y="308"/>
                </a:lnTo>
                <a:lnTo>
                  <a:pt x="591" y="314"/>
                </a:lnTo>
                <a:lnTo>
                  <a:pt x="586" y="314"/>
                </a:lnTo>
                <a:lnTo>
                  <a:pt x="586" y="319"/>
                </a:lnTo>
                <a:lnTo>
                  <a:pt x="586" y="324"/>
                </a:lnTo>
                <a:lnTo>
                  <a:pt x="586" y="329"/>
                </a:lnTo>
                <a:lnTo>
                  <a:pt x="581" y="329"/>
                </a:lnTo>
                <a:lnTo>
                  <a:pt x="581" y="334"/>
                </a:lnTo>
                <a:lnTo>
                  <a:pt x="581" y="339"/>
                </a:lnTo>
                <a:lnTo>
                  <a:pt x="581" y="344"/>
                </a:lnTo>
                <a:lnTo>
                  <a:pt x="576" y="344"/>
                </a:lnTo>
                <a:lnTo>
                  <a:pt x="576" y="350"/>
                </a:lnTo>
                <a:lnTo>
                  <a:pt x="576" y="355"/>
                </a:lnTo>
                <a:lnTo>
                  <a:pt x="581" y="355"/>
                </a:lnTo>
                <a:lnTo>
                  <a:pt x="581" y="360"/>
                </a:lnTo>
                <a:lnTo>
                  <a:pt x="586" y="360"/>
                </a:lnTo>
                <a:lnTo>
                  <a:pt x="586" y="365"/>
                </a:lnTo>
                <a:lnTo>
                  <a:pt x="586" y="370"/>
                </a:lnTo>
                <a:lnTo>
                  <a:pt x="586" y="375"/>
                </a:lnTo>
                <a:lnTo>
                  <a:pt x="591" y="375"/>
                </a:lnTo>
                <a:lnTo>
                  <a:pt x="586" y="375"/>
                </a:lnTo>
                <a:lnTo>
                  <a:pt x="581" y="370"/>
                </a:lnTo>
                <a:lnTo>
                  <a:pt x="576" y="375"/>
                </a:lnTo>
                <a:lnTo>
                  <a:pt x="576" y="370"/>
                </a:lnTo>
                <a:lnTo>
                  <a:pt x="571" y="365"/>
                </a:lnTo>
                <a:lnTo>
                  <a:pt x="571" y="360"/>
                </a:lnTo>
                <a:lnTo>
                  <a:pt x="571" y="355"/>
                </a:lnTo>
                <a:lnTo>
                  <a:pt x="566" y="355"/>
                </a:lnTo>
                <a:lnTo>
                  <a:pt x="560" y="355"/>
                </a:lnTo>
                <a:lnTo>
                  <a:pt x="555" y="350"/>
                </a:lnTo>
                <a:lnTo>
                  <a:pt x="550" y="350"/>
                </a:lnTo>
                <a:lnTo>
                  <a:pt x="545" y="350"/>
                </a:lnTo>
                <a:lnTo>
                  <a:pt x="540" y="344"/>
                </a:lnTo>
                <a:lnTo>
                  <a:pt x="535" y="344"/>
                </a:lnTo>
                <a:lnTo>
                  <a:pt x="530" y="339"/>
                </a:lnTo>
                <a:lnTo>
                  <a:pt x="524" y="339"/>
                </a:lnTo>
                <a:lnTo>
                  <a:pt x="524" y="334"/>
                </a:lnTo>
                <a:lnTo>
                  <a:pt x="519" y="334"/>
                </a:lnTo>
                <a:lnTo>
                  <a:pt x="514" y="339"/>
                </a:lnTo>
                <a:lnTo>
                  <a:pt x="509" y="339"/>
                </a:lnTo>
                <a:lnTo>
                  <a:pt x="509" y="334"/>
                </a:lnTo>
                <a:lnTo>
                  <a:pt x="504" y="339"/>
                </a:lnTo>
                <a:lnTo>
                  <a:pt x="499" y="334"/>
                </a:lnTo>
                <a:lnTo>
                  <a:pt x="494" y="339"/>
                </a:lnTo>
                <a:lnTo>
                  <a:pt x="488" y="339"/>
                </a:lnTo>
                <a:lnTo>
                  <a:pt x="483" y="339"/>
                </a:lnTo>
                <a:lnTo>
                  <a:pt x="483" y="334"/>
                </a:lnTo>
                <a:lnTo>
                  <a:pt x="478" y="339"/>
                </a:lnTo>
                <a:lnTo>
                  <a:pt x="473" y="344"/>
                </a:lnTo>
                <a:lnTo>
                  <a:pt x="468" y="344"/>
                </a:lnTo>
                <a:lnTo>
                  <a:pt x="463" y="344"/>
                </a:lnTo>
                <a:lnTo>
                  <a:pt x="463" y="339"/>
                </a:lnTo>
                <a:lnTo>
                  <a:pt x="458" y="339"/>
                </a:lnTo>
                <a:lnTo>
                  <a:pt x="447" y="334"/>
                </a:lnTo>
                <a:lnTo>
                  <a:pt x="437" y="329"/>
                </a:lnTo>
                <a:lnTo>
                  <a:pt x="432" y="329"/>
                </a:lnTo>
                <a:lnTo>
                  <a:pt x="432" y="324"/>
                </a:lnTo>
                <a:lnTo>
                  <a:pt x="370" y="324"/>
                </a:lnTo>
                <a:lnTo>
                  <a:pt x="350" y="324"/>
                </a:lnTo>
                <a:lnTo>
                  <a:pt x="298" y="324"/>
                </a:lnTo>
                <a:lnTo>
                  <a:pt x="221" y="324"/>
                </a:lnTo>
                <a:lnTo>
                  <a:pt x="154" y="324"/>
                </a:lnTo>
                <a:lnTo>
                  <a:pt x="98" y="324"/>
                </a:lnTo>
                <a:close/>
              </a:path>
            </a:pathLst>
          </a:custGeom>
          <a:solidFill>
            <a:srgbClr val="CCFFFF"/>
          </a:solidFill>
          <a:ln w="8001">
            <a:solidFill>
              <a:srgbClr val="000000"/>
            </a:solidFill>
            <a:prstDash val="solid"/>
            <a:round/>
            <a:headEnd/>
            <a:tailEnd/>
          </a:ln>
        </p:spPr>
        <p:txBody>
          <a:bodyPr/>
          <a:lstStyle/>
          <a:p>
            <a:endParaRPr lang="en-US"/>
          </a:p>
        </p:txBody>
      </p:sp>
      <p:sp>
        <p:nvSpPr>
          <p:cNvPr id="944177" name="Freeform 49">
            <a:hlinkClick r:id="rId18" action="ppaction://hlinksldjump"/>
          </p:cNvPr>
          <p:cNvSpPr>
            <a:spLocks/>
          </p:cNvSpPr>
          <p:nvPr/>
        </p:nvSpPr>
        <p:spPr bwMode="auto">
          <a:xfrm>
            <a:off x="2660650" y="3009900"/>
            <a:ext cx="863600" cy="669925"/>
          </a:xfrm>
          <a:custGeom>
            <a:avLst/>
            <a:gdLst/>
            <a:ahLst/>
            <a:cxnLst>
              <a:cxn ang="0">
                <a:pos x="545" y="350"/>
              </a:cxn>
              <a:cxn ang="0">
                <a:pos x="545" y="365"/>
              </a:cxn>
              <a:cxn ang="0">
                <a:pos x="545" y="380"/>
              </a:cxn>
              <a:cxn ang="0">
                <a:pos x="545" y="422"/>
              </a:cxn>
              <a:cxn ang="0">
                <a:pos x="478" y="422"/>
              </a:cxn>
              <a:cxn ang="0">
                <a:pos x="453" y="422"/>
              </a:cxn>
              <a:cxn ang="0">
                <a:pos x="381" y="422"/>
              </a:cxn>
              <a:cxn ang="0">
                <a:pos x="370" y="422"/>
              </a:cxn>
              <a:cxn ang="0">
                <a:pos x="329" y="422"/>
              </a:cxn>
              <a:cxn ang="0">
                <a:pos x="293" y="422"/>
              </a:cxn>
              <a:cxn ang="0">
                <a:pos x="247" y="422"/>
              </a:cxn>
              <a:cxn ang="0">
                <a:pos x="159" y="422"/>
              </a:cxn>
              <a:cxn ang="0">
                <a:pos x="82" y="422"/>
              </a:cxn>
              <a:cxn ang="0">
                <a:pos x="77" y="422"/>
              </a:cxn>
              <a:cxn ang="0">
                <a:pos x="0" y="422"/>
              </a:cxn>
              <a:cxn ang="0">
                <a:pos x="0" y="396"/>
              </a:cxn>
              <a:cxn ang="0">
                <a:pos x="0" y="365"/>
              </a:cxn>
              <a:cxn ang="0">
                <a:pos x="5" y="319"/>
              </a:cxn>
              <a:cxn ang="0">
                <a:pos x="5" y="267"/>
              </a:cxn>
              <a:cxn ang="0">
                <a:pos x="5" y="211"/>
              </a:cxn>
              <a:cxn ang="0">
                <a:pos x="5" y="185"/>
              </a:cxn>
              <a:cxn ang="0">
                <a:pos x="5" y="159"/>
              </a:cxn>
              <a:cxn ang="0">
                <a:pos x="0" y="108"/>
              </a:cxn>
              <a:cxn ang="0">
                <a:pos x="0" y="57"/>
              </a:cxn>
              <a:cxn ang="0">
                <a:pos x="0" y="36"/>
              </a:cxn>
              <a:cxn ang="0">
                <a:pos x="0" y="0"/>
              </a:cxn>
              <a:cxn ang="0">
                <a:pos x="51" y="0"/>
              </a:cxn>
              <a:cxn ang="0">
                <a:pos x="82" y="0"/>
              </a:cxn>
              <a:cxn ang="0">
                <a:pos x="98" y="0"/>
              </a:cxn>
              <a:cxn ang="0">
                <a:pos x="190" y="0"/>
              </a:cxn>
              <a:cxn ang="0">
                <a:pos x="221" y="0"/>
              </a:cxn>
              <a:cxn ang="0">
                <a:pos x="247" y="0"/>
              </a:cxn>
              <a:cxn ang="0">
                <a:pos x="375" y="0"/>
              </a:cxn>
              <a:cxn ang="0">
                <a:pos x="391" y="0"/>
              </a:cxn>
              <a:cxn ang="0">
                <a:pos x="468" y="0"/>
              </a:cxn>
              <a:cxn ang="0">
                <a:pos x="545" y="0"/>
              </a:cxn>
              <a:cxn ang="0">
                <a:pos x="545" y="46"/>
              </a:cxn>
              <a:cxn ang="0">
                <a:pos x="545" y="87"/>
              </a:cxn>
              <a:cxn ang="0">
                <a:pos x="545" y="93"/>
              </a:cxn>
              <a:cxn ang="0">
                <a:pos x="545" y="123"/>
              </a:cxn>
              <a:cxn ang="0">
                <a:pos x="545" y="159"/>
              </a:cxn>
              <a:cxn ang="0">
                <a:pos x="545" y="164"/>
              </a:cxn>
              <a:cxn ang="0">
                <a:pos x="545" y="216"/>
              </a:cxn>
              <a:cxn ang="0">
                <a:pos x="545" y="257"/>
              </a:cxn>
              <a:cxn ang="0">
                <a:pos x="545" y="319"/>
              </a:cxn>
              <a:cxn ang="0">
                <a:pos x="545" y="350"/>
              </a:cxn>
            </a:cxnLst>
            <a:rect l="0" t="0" r="r" b="b"/>
            <a:pathLst>
              <a:path w="545" h="422">
                <a:moveTo>
                  <a:pt x="545" y="350"/>
                </a:moveTo>
                <a:lnTo>
                  <a:pt x="545" y="365"/>
                </a:lnTo>
                <a:lnTo>
                  <a:pt x="545" y="380"/>
                </a:lnTo>
                <a:lnTo>
                  <a:pt x="545" y="422"/>
                </a:lnTo>
                <a:lnTo>
                  <a:pt x="478" y="422"/>
                </a:lnTo>
                <a:lnTo>
                  <a:pt x="453" y="422"/>
                </a:lnTo>
                <a:lnTo>
                  <a:pt x="381" y="422"/>
                </a:lnTo>
                <a:lnTo>
                  <a:pt x="370" y="422"/>
                </a:lnTo>
                <a:lnTo>
                  <a:pt x="329" y="422"/>
                </a:lnTo>
                <a:lnTo>
                  <a:pt x="293" y="422"/>
                </a:lnTo>
                <a:lnTo>
                  <a:pt x="247" y="422"/>
                </a:lnTo>
                <a:lnTo>
                  <a:pt x="159" y="422"/>
                </a:lnTo>
                <a:lnTo>
                  <a:pt x="82" y="422"/>
                </a:lnTo>
                <a:lnTo>
                  <a:pt x="77" y="422"/>
                </a:lnTo>
                <a:lnTo>
                  <a:pt x="0" y="422"/>
                </a:lnTo>
                <a:lnTo>
                  <a:pt x="0" y="396"/>
                </a:lnTo>
                <a:lnTo>
                  <a:pt x="0" y="365"/>
                </a:lnTo>
                <a:lnTo>
                  <a:pt x="5" y="319"/>
                </a:lnTo>
                <a:lnTo>
                  <a:pt x="5" y="267"/>
                </a:lnTo>
                <a:lnTo>
                  <a:pt x="5" y="211"/>
                </a:lnTo>
                <a:lnTo>
                  <a:pt x="5" y="185"/>
                </a:lnTo>
                <a:lnTo>
                  <a:pt x="5" y="159"/>
                </a:lnTo>
                <a:lnTo>
                  <a:pt x="0" y="108"/>
                </a:lnTo>
                <a:lnTo>
                  <a:pt x="0" y="57"/>
                </a:lnTo>
                <a:lnTo>
                  <a:pt x="0" y="36"/>
                </a:lnTo>
                <a:lnTo>
                  <a:pt x="0" y="0"/>
                </a:lnTo>
                <a:lnTo>
                  <a:pt x="51" y="0"/>
                </a:lnTo>
                <a:lnTo>
                  <a:pt x="82" y="0"/>
                </a:lnTo>
                <a:lnTo>
                  <a:pt x="98" y="0"/>
                </a:lnTo>
                <a:lnTo>
                  <a:pt x="190" y="0"/>
                </a:lnTo>
                <a:lnTo>
                  <a:pt x="221" y="0"/>
                </a:lnTo>
                <a:lnTo>
                  <a:pt x="247" y="0"/>
                </a:lnTo>
                <a:lnTo>
                  <a:pt x="375" y="0"/>
                </a:lnTo>
                <a:lnTo>
                  <a:pt x="391" y="0"/>
                </a:lnTo>
                <a:lnTo>
                  <a:pt x="468" y="0"/>
                </a:lnTo>
                <a:lnTo>
                  <a:pt x="545" y="0"/>
                </a:lnTo>
                <a:lnTo>
                  <a:pt x="545" y="46"/>
                </a:lnTo>
                <a:lnTo>
                  <a:pt x="545" y="87"/>
                </a:lnTo>
                <a:lnTo>
                  <a:pt x="545" y="93"/>
                </a:lnTo>
                <a:lnTo>
                  <a:pt x="545" y="123"/>
                </a:lnTo>
                <a:lnTo>
                  <a:pt x="545" y="159"/>
                </a:lnTo>
                <a:lnTo>
                  <a:pt x="545" y="164"/>
                </a:lnTo>
                <a:lnTo>
                  <a:pt x="545" y="216"/>
                </a:lnTo>
                <a:lnTo>
                  <a:pt x="545" y="257"/>
                </a:lnTo>
                <a:lnTo>
                  <a:pt x="545" y="319"/>
                </a:lnTo>
                <a:lnTo>
                  <a:pt x="545" y="350"/>
                </a:lnTo>
                <a:close/>
              </a:path>
            </a:pathLst>
          </a:custGeom>
          <a:solidFill>
            <a:srgbClr val="CCFFFF"/>
          </a:solidFill>
          <a:ln w="8001">
            <a:solidFill>
              <a:srgbClr val="000000"/>
            </a:solidFill>
            <a:prstDash val="solid"/>
            <a:round/>
            <a:headEnd/>
            <a:tailEnd/>
          </a:ln>
        </p:spPr>
        <p:txBody>
          <a:bodyPr/>
          <a:lstStyle/>
          <a:p>
            <a:endParaRPr lang="en-US"/>
          </a:p>
        </p:txBody>
      </p:sp>
      <p:sp>
        <p:nvSpPr>
          <p:cNvPr id="944178" name="Freeform 50">
            <a:hlinkClick r:id="rId19" action="ppaction://hlinksldjump"/>
          </p:cNvPr>
          <p:cNvSpPr>
            <a:spLocks noEditPoints="1"/>
          </p:cNvSpPr>
          <p:nvPr/>
        </p:nvSpPr>
        <p:spPr bwMode="auto">
          <a:xfrm>
            <a:off x="4905375" y="2659063"/>
            <a:ext cx="723900" cy="774700"/>
          </a:xfrm>
          <a:custGeom>
            <a:avLst/>
            <a:gdLst/>
            <a:ahLst/>
            <a:cxnLst>
              <a:cxn ang="0">
                <a:pos x="375" y="252"/>
              </a:cxn>
              <a:cxn ang="0">
                <a:pos x="375" y="262"/>
              </a:cxn>
              <a:cxn ang="0">
                <a:pos x="386" y="262"/>
              </a:cxn>
              <a:cxn ang="0">
                <a:pos x="411" y="236"/>
              </a:cxn>
              <a:cxn ang="0">
                <a:pos x="427" y="257"/>
              </a:cxn>
              <a:cxn ang="0">
                <a:pos x="406" y="319"/>
              </a:cxn>
              <a:cxn ang="0">
                <a:pos x="391" y="385"/>
              </a:cxn>
              <a:cxn ang="0">
                <a:pos x="386" y="432"/>
              </a:cxn>
              <a:cxn ang="0">
                <a:pos x="391" y="468"/>
              </a:cxn>
              <a:cxn ang="0">
                <a:pos x="324" y="488"/>
              </a:cxn>
              <a:cxn ang="0">
                <a:pos x="267" y="488"/>
              </a:cxn>
              <a:cxn ang="0">
                <a:pos x="170" y="488"/>
              </a:cxn>
              <a:cxn ang="0">
                <a:pos x="170" y="473"/>
              </a:cxn>
              <a:cxn ang="0">
                <a:pos x="144" y="468"/>
              </a:cxn>
              <a:cxn ang="0">
                <a:pos x="134" y="442"/>
              </a:cxn>
              <a:cxn ang="0">
                <a:pos x="134" y="421"/>
              </a:cxn>
              <a:cxn ang="0">
                <a:pos x="128" y="391"/>
              </a:cxn>
              <a:cxn ang="0">
                <a:pos x="123" y="370"/>
              </a:cxn>
              <a:cxn ang="0">
                <a:pos x="123" y="344"/>
              </a:cxn>
              <a:cxn ang="0">
                <a:pos x="98" y="324"/>
              </a:cxn>
              <a:cxn ang="0">
                <a:pos x="77" y="298"/>
              </a:cxn>
              <a:cxn ang="0">
                <a:pos x="62" y="283"/>
              </a:cxn>
              <a:cxn ang="0">
                <a:pos x="41" y="267"/>
              </a:cxn>
              <a:cxn ang="0">
                <a:pos x="10" y="252"/>
              </a:cxn>
              <a:cxn ang="0">
                <a:pos x="10" y="226"/>
              </a:cxn>
              <a:cxn ang="0">
                <a:pos x="10" y="206"/>
              </a:cxn>
              <a:cxn ang="0">
                <a:pos x="10" y="185"/>
              </a:cxn>
              <a:cxn ang="0">
                <a:pos x="10" y="159"/>
              </a:cxn>
              <a:cxn ang="0">
                <a:pos x="0" y="149"/>
              </a:cxn>
              <a:cxn ang="0">
                <a:pos x="10" y="123"/>
              </a:cxn>
              <a:cxn ang="0">
                <a:pos x="26" y="108"/>
              </a:cxn>
              <a:cxn ang="0">
                <a:pos x="41" y="103"/>
              </a:cxn>
              <a:cxn ang="0">
                <a:pos x="46" y="36"/>
              </a:cxn>
              <a:cxn ang="0">
                <a:pos x="72" y="31"/>
              </a:cxn>
              <a:cxn ang="0">
                <a:pos x="159" y="10"/>
              </a:cxn>
              <a:cxn ang="0">
                <a:pos x="190" y="46"/>
              </a:cxn>
              <a:cxn ang="0">
                <a:pos x="206" y="51"/>
              </a:cxn>
              <a:cxn ang="0">
                <a:pos x="226" y="72"/>
              </a:cxn>
              <a:cxn ang="0">
                <a:pos x="314" y="108"/>
              </a:cxn>
              <a:cxn ang="0">
                <a:pos x="319" y="103"/>
              </a:cxn>
              <a:cxn ang="0">
                <a:pos x="339" y="108"/>
              </a:cxn>
              <a:cxn ang="0">
                <a:pos x="355" y="113"/>
              </a:cxn>
              <a:cxn ang="0">
                <a:pos x="370" y="123"/>
              </a:cxn>
              <a:cxn ang="0">
                <a:pos x="380" y="134"/>
              </a:cxn>
              <a:cxn ang="0">
                <a:pos x="396" y="144"/>
              </a:cxn>
              <a:cxn ang="0">
                <a:pos x="396" y="154"/>
              </a:cxn>
              <a:cxn ang="0">
                <a:pos x="391" y="170"/>
              </a:cxn>
              <a:cxn ang="0">
                <a:pos x="391" y="180"/>
              </a:cxn>
              <a:cxn ang="0">
                <a:pos x="401" y="190"/>
              </a:cxn>
              <a:cxn ang="0">
                <a:pos x="401" y="206"/>
              </a:cxn>
              <a:cxn ang="0">
                <a:pos x="396" y="221"/>
              </a:cxn>
              <a:cxn ang="0">
                <a:pos x="452" y="195"/>
              </a:cxn>
              <a:cxn ang="0">
                <a:pos x="452" y="211"/>
              </a:cxn>
              <a:cxn ang="0">
                <a:pos x="437" y="231"/>
              </a:cxn>
              <a:cxn ang="0">
                <a:pos x="427" y="216"/>
              </a:cxn>
              <a:cxn ang="0">
                <a:pos x="447" y="185"/>
              </a:cxn>
            </a:cxnLst>
            <a:rect l="0" t="0" r="r" b="b"/>
            <a:pathLst>
              <a:path w="457" h="488">
                <a:moveTo>
                  <a:pt x="396" y="221"/>
                </a:moveTo>
                <a:lnTo>
                  <a:pt x="391" y="226"/>
                </a:lnTo>
                <a:lnTo>
                  <a:pt x="391" y="231"/>
                </a:lnTo>
                <a:lnTo>
                  <a:pt x="375" y="252"/>
                </a:lnTo>
                <a:lnTo>
                  <a:pt x="380" y="252"/>
                </a:lnTo>
                <a:lnTo>
                  <a:pt x="375" y="257"/>
                </a:lnTo>
                <a:lnTo>
                  <a:pt x="380" y="262"/>
                </a:lnTo>
                <a:lnTo>
                  <a:pt x="375" y="262"/>
                </a:lnTo>
                <a:lnTo>
                  <a:pt x="375" y="267"/>
                </a:lnTo>
                <a:lnTo>
                  <a:pt x="380" y="272"/>
                </a:lnTo>
                <a:lnTo>
                  <a:pt x="380" y="267"/>
                </a:lnTo>
                <a:lnTo>
                  <a:pt x="386" y="262"/>
                </a:lnTo>
                <a:lnTo>
                  <a:pt x="396" y="257"/>
                </a:lnTo>
                <a:lnTo>
                  <a:pt x="396" y="252"/>
                </a:lnTo>
                <a:lnTo>
                  <a:pt x="406" y="236"/>
                </a:lnTo>
                <a:lnTo>
                  <a:pt x="411" y="236"/>
                </a:lnTo>
                <a:lnTo>
                  <a:pt x="422" y="231"/>
                </a:lnTo>
                <a:lnTo>
                  <a:pt x="427" y="242"/>
                </a:lnTo>
                <a:lnTo>
                  <a:pt x="432" y="242"/>
                </a:lnTo>
                <a:lnTo>
                  <a:pt x="427" y="257"/>
                </a:lnTo>
                <a:lnTo>
                  <a:pt x="416" y="272"/>
                </a:lnTo>
                <a:lnTo>
                  <a:pt x="411" y="293"/>
                </a:lnTo>
                <a:lnTo>
                  <a:pt x="416" y="308"/>
                </a:lnTo>
                <a:lnTo>
                  <a:pt x="406" y="319"/>
                </a:lnTo>
                <a:lnTo>
                  <a:pt x="396" y="339"/>
                </a:lnTo>
                <a:lnTo>
                  <a:pt x="401" y="365"/>
                </a:lnTo>
                <a:lnTo>
                  <a:pt x="396" y="375"/>
                </a:lnTo>
                <a:lnTo>
                  <a:pt x="391" y="385"/>
                </a:lnTo>
                <a:lnTo>
                  <a:pt x="386" y="396"/>
                </a:lnTo>
                <a:lnTo>
                  <a:pt x="386" y="416"/>
                </a:lnTo>
                <a:lnTo>
                  <a:pt x="386" y="427"/>
                </a:lnTo>
                <a:lnTo>
                  <a:pt x="386" y="432"/>
                </a:lnTo>
                <a:lnTo>
                  <a:pt x="391" y="437"/>
                </a:lnTo>
                <a:lnTo>
                  <a:pt x="391" y="452"/>
                </a:lnTo>
                <a:lnTo>
                  <a:pt x="396" y="457"/>
                </a:lnTo>
                <a:lnTo>
                  <a:pt x="391" y="468"/>
                </a:lnTo>
                <a:lnTo>
                  <a:pt x="391" y="488"/>
                </a:lnTo>
                <a:lnTo>
                  <a:pt x="360" y="488"/>
                </a:lnTo>
                <a:lnTo>
                  <a:pt x="355" y="488"/>
                </a:lnTo>
                <a:lnTo>
                  <a:pt x="324" y="488"/>
                </a:lnTo>
                <a:lnTo>
                  <a:pt x="319" y="488"/>
                </a:lnTo>
                <a:lnTo>
                  <a:pt x="303" y="488"/>
                </a:lnTo>
                <a:lnTo>
                  <a:pt x="272" y="488"/>
                </a:lnTo>
                <a:lnTo>
                  <a:pt x="267" y="488"/>
                </a:lnTo>
                <a:lnTo>
                  <a:pt x="236" y="488"/>
                </a:lnTo>
                <a:lnTo>
                  <a:pt x="226" y="488"/>
                </a:lnTo>
                <a:lnTo>
                  <a:pt x="190" y="488"/>
                </a:lnTo>
                <a:lnTo>
                  <a:pt x="170" y="488"/>
                </a:lnTo>
                <a:lnTo>
                  <a:pt x="175" y="483"/>
                </a:lnTo>
                <a:lnTo>
                  <a:pt x="170" y="483"/>
                </a:lnTo>
                <a:lnTo>
                  <a:pt x="170" y="478"/>
                </a:lnTo>
                <a:lnTo>
                  <a:pt x="170" y="473"/>
                </a:lnTo>
                <a:lnTo>
                  <a:pt x="164" y="473"/>
                </a:lnTo>
                <a:lnTo>
                  <a:pt x="154" y="468"/>
                </a:lnTo>
                <a:lnTo>
                  <a:pt x="149" y="468"/>
                </a:lnTo>
                <a:lnTo>
                  <a:pt x="144" y="468"/>
                </a:lnTo>
                <a:lnTo>
                  <a:pt x="139" y="463"/>
                </a:lnTo>
                <a:lnTo>
                  <a:pt x="139" y="457"/>
                </a:lnTo>
                <a:lnTo>
                  <a:pt x="139" y="447"/>
                </a:lnTo>
                <a:lnTo>
                  <a:pt x="134" y="442"/>
                </a:lnTo>
                <a:lnTo>
                  <a:pt x="134" y="437"/>
                </a:lnTo>
                <a:lnTo>
                  <a:pt x="134" y="427"/>
                </a:lnTo>
                <a:lnTo>
                  <a:pt x="128" y="427"/>
                </a:lnTo>
                <a:lnTo>
                  <a:pt x="134" y="421"/>
                </a:lnTo>
                <a:lnTo>
                  <a:pt x="139" y="406"/>
                </a:lnTo>
                <a:lnTo>
                  <a:pt x="139" y="401"/>
                </a:lnTo>
                <a:lnTo>
                  <a:pt x="128" y="396"/>
                </a:lnTo>
                <a:lnTo>
                  <a:pt x="128" y="391"/>
                </a:lnTo>
                <a:lnTo>
                  <a:pt x="123" y="385"/>
                </a:lnTo>
                <a:lnTo>
                  <a:pt x="128" y="380"/>
                </a:lnTo>
                <a:lnTo>
                  <a:pt x="123" y="375"/>
                </a:lnTo>
                <a:lnTo>
                  <a:pt x="123" y="370"/>
                </a:lnTo>
                <a:lnTo>
                  <a:pt x="123" y="365"/>
                </a:lnTo>
                <a:lnTo>
                  <a:pt x="123" y="360"/>
                </a:lnTo>
                <a:lnTo>
                  <a:pt x="123" y="349"/>
                </a:lnTo>
                <a:lnTo>
                  <a:pt x="123" y="344"/>
                </a:lnTo>
                <a:lnTo>
                  <a:pt x="113" y="334"/>
                </a:lnTo>
                <a:lnTo>
                  <a:pt x="113" y="329"/>
                </a:lnTo>
                <a:lnTo>
                  <a:pt x="103" y="324"/>
                </a:lnTo>
                <a:lnTo>
                  <a:pt x="98" y="324"/>
                </a:lnTo>
                <a:lnTo>
                  <a:pt x="92" y="319"/>
                </a:lnTo>
                <a:lnTo>
                  <a:pt x="87" y="314"/>
                </a:lnTo>
                <a:lnTo>
                  <a:pt x="77" y="308"/>
                </a:lnTo>
                <a:lnTo>
                  <a:pt x="77" y="298"/>
                </a:lnTo>
                <a:lnTo>
                  <a:pt x="72" y="298"/>
                </a:lnTo>
                <a:lnTo>
                  <a:pt x="72" y="293"/>
                </a:lnTo>
                <a:lnTo>
                  <a:pt x="67" y="288"/>
                </a:lnTo>
                <a:lnTo>
                  <a:pt x="62" y="283"/>
                </a:lnTo>
                <a:lnTo>
                  <a:pt x="51" y="283"/>
                </a:lnTo>
                <a:lnTo>
                  <a:pt x="46" y="278"/>
                </a:lnTo>
                <a:lnTo>
                  <a:pt x="41" y="272"/>
                </a:lnTo>
                <a:lnTo>
                  <a:pt x="41" y="267"/>
                </a:lnTo>
                <a:lnTo>
                  <a:pt x="26" y="267"/>
                </a:lnTo>
                <a:lnTo>
                  <a:pt x="20" y="262"/>
                </a:lnTo>
                <a:lnTo>
                  <a:pt x="15" y="257"/>
                </a:lnTo>
                <a:lnTo>
                  <a:pt x="10" y="252"/>
                </a:lnTo>
                <a:lnTo>
                  <a:pt x="5" y="247"/>
                </a:lnTo>
                <a:lnTo>
                  <a:pt x="5" y="236"/>
                </a:lnTo>
                <a:lnTo>
                  <a:pt x="5" y="231"/>
                </a:lnTo>
                <a:lnTo>
                  <a:pt x="10" y="226"/>
                </a:lnTo>
                <a:lnTo>
                  <a:pt x="5" y="221"/>
                </a:lnTo>
                <a:lnTo>
                  <a:pt x="5" y="216"/>
                </a:lnTo>
                <a:lnTo>
                  <a:pt x="5" y="211"/>
                </a:lnTo>
                <a:lnTo>
                  <a:pt x="10" y="206"/>
                </a:lnTo>
                <a:lnTo>
                  <a:pt x="10" y="200"/>
                </a:lnTo>
                <a:lnTo>
                  <a:pt x="5" y="200"/>
                </a:lnTo>
                <a:lnTo>
                  <a:pt x="10" y="195"/>
                </a:lnTo>
                <a:lnTo>
                  <a:pt x="10" y="185"/>
                </a:lnTo>
                <a:lnTo>
                  <a:pt x="15" y="180"/>
                </a:lnTo>
                <a:lnTo>
                  <a:pt x="15" y="175"/>
                </a:lnTo>
                <a:lnTo>
                  <a:pt x="15" y="170"/>
                </a:lnTo>
                <a:lnTo>
                  <a:pt x="10" y="159"/>
                </a:lnTo>
                <a:lnTo>
                  <a:pt x="5" y="159"/>
                </a:lnTo>
                <a:lnTo>
                  <a:pt x="0" y="159"/>
                </a:lnTo>
                <a:lnTo>
                  <a:pt x="0" y="154"/>
                </a:lnTo>
                <a:lnTo>
                  <a:pt x="0" y="149"/>
                </a:lnTo>
                <a:lnTo>
                  <a:pt x="0" y="139"/>
                </a:lnTo>
                <a:lnTo>
                  <a:pt x="5" y="134"/>
                </a:lnTo>
                <a:lnTo>
                  <a:pt x="10" y="128"/>
                </a:lnTo>
                <a:lnTo>
                  <a:pt x="10" y="123"/>
                </a:lnTo>
                <a:lnTo>
                  <a:pt x="10" y="118"/>
                </a:lnTo>
                <a:lnTo>
                  <a:pt x="15" y="118"/>
                </a:lnTo>
                <a:lnTo>
                  <a:pt x="26" y="113"/>
                </a:lnTo>
                <a:lnTo>
                  <a:pt x="26" y="108"/>
                </a:lnTo>
                <a:lnTo>
                  <a:pt x="31" y="113"/>
                </a:lnTo>
                <a:lnTo>
                  <a:pt x="36" y="108"/>
                </a:lnTo>
                <a:lnTo>
                  <a:pt x="41" y="108"/>
                </a:lnTo>
                <a:lnTo>
                  <a:pt x="41" y="103"/>
                </a:lnTo>
                <a:lnTo>
                  <a:pt x="46" y="103"/>
                </a:lnTo>
                <a:lnTo>
                  <a:pt x="46" y="92"/>
                </a:lnTo>
                <a:lnTo>
                  <a:pt x="46" y="62"/>
                </a:lnTo>
                <a:lnTo>
                  <a:pt x="46" y="36"/>
                </a:lnTo>
                <a:lnTo>
                  <a:pt x="51" y="36"/>
                </a:lnTo>
                <a:lnTo>
                  <a:pt x="56" y="26"/>
                </a:lnTo>
                <a:lnTo>
                  <a:pt x="67" y="31"/>
                </a:lnTo>
                <a:lnTo>
                  <a:pt x="72" y="31"/>
                </a:lnTo>
                <a:lnTo>
                  <a:pt x="103" y="26"/>
                </a:lnTo>
                <a:lnTo>
                  <a:pt x="154" y="0"/>
                </a:lnTo>
                <a:lnTo>
                  <a:pt x="159" y="5"/>
                </a:lnTo>
                <a:lnTo>
                  <a:pt x="159" y="10"/>
                </a:lnTo>
                <a:lnTo>
                  <a:pt x="149" y="41"/>
                </a:lnTo>
                <a:lnTo>
                  <a:pt x="164" y="36"/>
                </a:lnTo>
                <a:lnTo>
                  <a:pt x="180" y="41"/>
                </a:lnTo>
                <a:lnTo>
                  <a:pt x="190" y="46"/>
                </a:lnTo>
                <a:lnTo>
                  <a:pt x="195" y="46"/>
                </a:lnTo>
                <a:lnTo>
                  <a:pt x="200" y="46"/>
                </a:lnTo>
                <a:lnTo>
                  <a:pt x="200" y="51"/>
                </a:lnTo>
                <a:lnTo>
                  <a:pt x="206" y="51"/>
                </a:lnTo>
                <a:lnTo>
                  <a:pt x="211" y="56"/>
                </a:lnTo>
                <a:lnTo>
                  <a:pt x="211" y="67"/>
                </a:lnTo>
                <a:lnTo>
                  <a:pt x="211" y="72"/>
                </a:lnTo>
                <a:lnTo>
                  <a:pt x="226" y="72"/>
                </a:lnTo>
                <a:lnTo>
                  <a:pt x="293" y="92"/>
                </a:lnTo>
                <a:lnTo>
                  <a:pt x="298" y="98"/>
                </a:lnTo>
                <a:lnTo>
                  <a:pt x="303" y="103"/>
                </a:lnTo>
                <a:lnTo>
                  <a:pt x="314" y="108"/>
                </a:lnTo>
                <a:lnTo>
                  <a:pt x="314" y="103"/>
                </a:lnTo>
                <a:lnTo>
                  <a:pt x="319" y="103"/>
                </a:lnTo>
                <a:lnTo>
                  <a:pt x="319" y="108"/>
                </a:lnTo>
                <a:lnTo>
                  <a:pt x="319" y="103"/>
                </a:lnTo>
                <a:lnTo>
                  <a:pt x="324" y="108"/>
                </a:lnTo>
                <a:lnTo>
                  <a:pt x="329" y="108"/>
                </a:lnTo>
                <a:lnTo>
                  <a:pt x="334" y="108"/>
                </a:lnTo>
                <a:lnTo>
                  <a:pt x="339" y="108"/>
                </a:lnTo>
                <a:lnTo>
                  <a:pt x="344" y="108"/>
                </a:lnTo>
                <a:lnTo>
                  <a:pt x="350" y="108"/>
                </a:lnTo>
                <a:lnTo>
                  <a:pt x="350" y="113"/>
                </a:lnTo>
                <a:lnTo>
                  <a:pt x="355" y="113"/>
                </a:lnTo>
                <a:lnTo>
                  <a:pt x="360" y="113"/>
                </a:lnTo>
                <a:lnTo>
                  <a:pt x="365" y="113"/>
                </a:lnTo>
                <a:lnTo>
                  <a:pt x="370" y="118"/>
                </a:lnTo>
                <a:lnTo>
                  <a:pt x="370" y="123"/>
                </a:lnTo>
                <a:lnTo>
                  <a:pt x="365" y="128"/>
                </a:lnTo>
                <a:lnTo>
                  <a:pt x="370" y="134"/>
                </a:lnTo>
                <a:lnTo>
                  <a:pt x="375" y="134"/>
                </a:lnTo>
                <a:lnTo>
                  <a:pt x="380" y="134"/>
                </a:lnTo>
                <a:lnTo>
                  <a:pt x="386" y="139"/>
                </a:lnTo>
                <a:lnTo>
                  <a:pt x="391" y="139"/>
                </a:lnTo>
                <a:lnTo>
                  <a:pt x="391" y="144"/>
                </a:lnTo>
                <a:lnTo>
                  <a:pt x="396" y="144"/>
                </a:lnTo>
                <a:lnTo>
                  <a:pt x="391" y="144"/>
                </a:lnTo>
                <a:lnTo>
                  <a:pt x="391" y="149"/>
                </a:lnTo>
                <a:lnTo>
                  <a:pt x="396" y="149"/>
                </a:lnTo>
                <a:lnTo>
                  <a:pt x="396" y="154"/>
                </a:lnTo>
                <a:lnTo>
                  <a:pt x="391" y="154"/>
                </a:lnTo>
                <a:lnTo>
                  <a:pt x="391" y="159"/>
                </a:lnTo>
                <a:lnTo>
                  <a:pt x="391" y="164"/>
                </a:lnTo>
                <a:lnTo>
                  <a:pt x="391" y="170"/>
                </a:lnTo>
                <a:lnTo>
                  <a:pt x="386" y="170"/>
                </a:lnTo>
                <a:lnTo>
                  <a:pt x="391" y="175"/>
                </a:lnTo>
                <a:lnTo>
                  <a:pt x="386" y="180"/>
                </a:lnTo>
                <a:lnTo>
                  <a:pt x="391" y="180"/>
                </a:lnTo>
                <a:lnTo>
                  <a:pt x="396" y="180"/>
                </a:lnTo>
                <a:lnTo>
                  <a:pt x="401" y="175"/>
                </a:lnTo>
                <a:lnTo>
                  <a:pt x="406" y="180"/>
                </a:lnTo>
                <a:lnTo>
                  <a:pt x="401" y="190"/>
                </a:lnTo>
                <a:lnTo>
                  <a:pt x="401" y="195"/>
                </a:lnTo>
                <a:lnTo>
                  <a:pt x="396" y="195"/>
                </a:lnTo>
                <a:lnTo>
                  <a:pt x="396" y="200"/>
                </a:lnTo>
                <a:lnTo>
                  <a:pt x="401" y="206"/>
                </a:lnTo>
                <a:lnTo>
                  <a:pt x="411" y="211"/>
                </a:lnTo>
                <a:lnTo>
                  <a:pt x="406" y="211"/>
                </a:lnTo>
                <a:lnTo>
                  <a:pt x="406" y="221"/>
                </a:lnTo>
                <a:lnTo>
                  <a:pt x="396" y="221"/>
                </a:lnTo>
                <a:close/>
                <a:moveTo>
                  <a:pt x="452" y="185"/>
                </a:moveTo>
                <a:lnTo>
                  <a:pt x="457" y="185"/>
                </a:lnTo>
                <a:lnTo>
                  <a:pt x="457" y="190"/>
                </a:lnTo>
                <a:lnTo>
                  <a:pt x="452" y="195"/>
                </a:lnTo>
                <a:lnTo>
                  <a:pt x="452" y="190"/>
                </a:lnTo>
                <a:lnTo>
                  <a:pt x="452" y="200"/>
                </a:lnTo>
                <a:lnTo>
                  <a:pt x="447" y="200"/>
                </a:lnTo>
                <a:lnTo>
                  <a:pt x="452" y="211"/>
                </a:lnTo>
                <a:lnTo>
                  <a:pt x="447" y="211"/>
                </a:lnTo>
                <a:lnTo>
                  <a:pt x="442" y="221"/>
                </a:lnTo>
                <a:lnTo>
                  <a:pt x="442" y="226"/>
                </a:lnTo>
                <a:lnTo>
                  <a:pt x="437" y="231"/>
                </a:lnTo>
                <a:lnTo>
                  <a:pt x="432" y="242"/>
                </a:lnTo>
                <a:lnTo>
                  <a:pt x="427" y="236"/>
                </a:lnTo>
                <a:lnTo>
                  <a:pt x="422" y="231"/>
                </a:lnTo>
                <a:lnTo>
                  <a:pt x="427" y="216"/>
                </a:lnTo>
                <a:lnTo>
                  <a:pt x="432" y="216"/>
                </a:lnTo>
                <a:lnTo>
                  <a:pt x="437" y="200"/>
                </a:lnTo>
                <a:lnTo>
                  <a:pt x="442" y="200"/>
                </a:lnTo>
                <a:lnTo>
                  <a:pt x="447" y="185"/>
                </a:lnTo>
                <a:lnTo>
                  <a:pt x="452" y="185"/>
                </a:lnTo>
                <a:close/>
              </a:path>
            </a:pathLst>
          </a:custGeom>
          <a:solidFill>
            <a:srgbClr val="CCFFFF"/>
          </a:solidFill>
          <a:ln w="8001">
            <a:solidFill>
              <a:srgbClr val="000000"/>
            </a:solidFill>
            <a:prstDash val="solid"/>
            <a:round/>
            <a:headEnd/>
            <a:tailEnd/>
          </a:ln>
        </p:spPr>
        <p:txBody>
          <a:bodyPr/>
          <a:lstStyle/>
          <a:p>
            <a:endParaRPr lang="en-US"/>
          </a:p>
        </p:txBody>
      </p:sp>
      <p:sp>
        <p:nvSpPr>
          <p:cNvPr id="944179" name="Freeform 51">
            <a:hlinkClick r:id="rId20" action="ppaction://hlinksldjump"/>
          </p:cNvPr>
          <p:cNvSpPr>
            <a:spLocks/>
          </p:cNvSpPr>
          <p:nvPr/>
        </p:nvSpPr>
        <p:spPr bwMode="auto">
          <a:xfrm>
            <a:off x="1901825" y="2281238"/>
            <a:ext cx="766763" cy="1235075"/>
          </a:xfrm>
          <a:custGeom>
            <a:avLst/>
            <a:gdLst/>
            <a:ahLst/>
            <a:cxnLst>
              <a:cxn ang="0">
                <a:pos x="21" y="581"/>
              </a:cxn>
              <a:cxn ang="0">
                <a:pos x="26" y="561"/>
              </a:cxn>
              <a:cxn ang="0">
                <a:pos x="21" y="545"/>
              </a:cxn>
              <a:cxn ang="0">
                <a:pos x="5" y="535"/>
              </a:cxn>
              <a:cxn ang="0">
                <a:pos x="0" y="515"/>
              </a:cxn>
              <a:cxn ang="0">
                <a:pos x="15" y="489"/>
              </a:cxn>
              <a:cxn ang="0">
                <a:pos x="31" y="463"/>
              </a:cxn>
              <a:cxn ang="0">
                <a:pos x="36" y="443"/>
              </a:cxn>
              <a:cxn ang="0">
                <a:pos x="51" y="401"/>
              </a:cxn>
              <a:cxn ang="0">
                <a:pos x="46" y="371"/>
              </a:cxn>
              <a:cxn ang="0">
                <a:pos x="26" y="350"/>
              </a:cxn>
              <a:cxn ang="0">
                <a:pos x="21" y="324"/>
              </a:cxn>
              <a:cxn ang="0">
                <a:pos x="15" y="299"/>
              </a:cxn>
              <a:cxn ang="0">
                <a:pos x="15" y="119"/>
              </a:cxn>
              <a:cxn ang="0">
                <a:pos x="92" y="62"/>
              </a:cxn>
              <a:cxn ang="0">
                <a:pos x="103" y="134"/>
              </a:cxn>
              <a:cxn ang="0">
                <a:pos x="118" y="160"/>
              </a:cxn>
              <a:cxn ang="0">
                <a:pos x="118" y="180"/>
              </a:cxn>
              <a:cxn ang="0">
                <a:pos x="134" y="196"/>
              </a:cxn>
              <a:cxn ang="0">
                <a:pos x="149" y="211"/>
              </a:cxn>
              <a:cxn ang="0">
                <a:pos x="170" y="232"/>
              </a:cxn>
              <a:cxn ang="0">
                <a:pos x="180" y="247"/>
              </a:cxn>
              <a:cxn ang="0">
                <a:pos x="190" y="268"/>
              </a:cxn>
              <a:cxn ang="0">
                <a:pos x="200" y="268"/>
              </a:cxn>
              <a:cxn ang="0">
                <a:pos x="221" y="273"/>
              </a:cxn>
              <a:cxn ang="0">
                <a:pos x="221" y="299"/>
              </a:cxn>
              <a:cxn ang="0">
                <a:pos x="216" y="329"/>
              </a:cxn>
              <a:cxn ang="0">
                <a:pos x="216" y="345"/>
              </a:cxn>
              <a:cxn ang="0">
                <a:pos x="216" y="365"/>
              </a:cxn>
              <a:cxn ang="0">
                <a:pos x="211" y="386"/>
              </a:cxn>
              <a:cxn ang="0">
                <a:pos x="221" y="401"/>
              </a:cxn>
              <a:cxn ang="0">
                <a:pos x="242" y="396"/>
              </a:cxn>
              <a:cxn ang="0">
                <a:pos x="252" y="381"/>
              </a:cxn>
              <a:cxn ang="0">
                <a:pos x="267" y="401"/>
              </a:cxn>
              <a:cxn ang="0">
                <a:pos x="278" y="427"/>
              </a:cxn>
              <a:cxn ang="0">
                <a:pos x="288" y="448"/>
              </a:cxn>
              <a:cxn ang="0">
                <a:pos x="293" y="473"/>
              </a:cxn>
              <a:cxn ang="0">
                <a:pos x="324" y="489"/>
              </a:cxn>
              <a:cxn ang="0">
                <a:pos x="329" y="515"/>
              </a:cxn>
              <a:cxn ang="0">
                <a:pos x="344" y="520"/>
              </a:cxn>
              <a:cxn ang="0">
                <a:pos x="365" y="515"/>
              </a:cxn>
              <a:cxn ang="0">
                <a:pos x="386" y="504"/>
              </a:cxn>
              <a:cxn ang="0">
                <a:pos x="406" y="509"/>
              </a:cxn>
              <a:cxn ang="0">
                <a:pos x="427" y="509"/>
              </a:cxn>
              <a:cxn ang="0">
                <a:pos x="447" y="504"/>
              </a:cxn>
              <a:cxn ang="0">
                <a:pos x="452" y="489"/>
              </a:cxn>
              <a:cxn ang="0">
                <a:pos x="463" y="494"/>
              </a:cxn>
              <a:cxn ang="0">
                <a:pos x="478" y="515"/>
              </a:cxn>
              <a:cxn ang="0">
                <a:pos x="483" y="725"/>
              </a:cxn>
              <a:cxn ang="0">
                <a:pos x="329" y="777"/>
              </a:cxn>
              <a:cxn ang="0">
                <a:pos x="21" y="777"/>
              </a:cxn>
            </a:cxnLst>
            <a:rect l="0" t="0" r="r" b="b"/>
            <a:pathLst>
              <a:path w="483" h="777">
                <a:moveTo>
                  <a:pt x="15" y="597"/>
                </a:moveTo>
                <a:lnTo>
                  <a:pt x="15" y="592"/>
                </a:lnTo>
                <a:lnTo>
                  <a:pt x="15" y="586"/>
                </a:lnTo>
                <a:lnTo>
                  <a:pt x="15" y="581"/>
                </a:lnTo>
                <a:lnTo>
                  <a:pt x="21" y="581"/>
                </a:lnTo>
                <a:lnTo>
                  <a:pt x="15" y="581"/>
                </a:lnTo>
                <a:lnTo>
                  <a:pt x="21" y="581"/>
                </a:lnTo>
                <a:lnTo>
                  <a:pt x="21" y="576"/>
                </a:lnTo>
                <a:lnTo>
                  <a:pt x="21" y="571"/>
                </a:lnTo>
                <a:lnTo>
                  <a:pt x="26" y="561"/>
                </a:lnTo>
                <a:lnTo>
                  <a:pt x="21" y="556"/>
                </a:lnTo>
                <a:lnTo>
                  <a:pt x="26" y="556"/>
                </a:lnTo>
                <a:lnTo>
                  <a:pt x="26" y="551"/>
                </a:lnTo>
                <a:lnTo>
                  <a:pt x="26" y="545"/>
                </a:lnTo>
                <a:lnTo>
                  <a:pt x="21" y="545"/>
                </a:lnTo>
                <a:lnTo>
                  <a:pt x="21" y="540"/>
                </a:lnTo>
                <a:lnTo>
                  <a:pt x="15" y="540"/>
                </a:lnTo>
                <a:lnTo>
                  <a:pt x="10" y="535"/>
                </a:lnTo>
                <a:lnTo>
                  <a:pt x="10" y="540"/>
                </a:lnTo>
                <a:lnTo>
                  <a:pt x="5" y="535"/>
                </a:lnTo>
                <a:lnTo>
                  <a:pt x="0" y="530"/>
                </a:lnTo>
                <a:lnTo>
                  <a:pt x="5" y="530"/>
                </a:lnTo>
                <a:lnTo>
                  <a:pt x="0" y="525"/>
                </a:lnTo>
                <a:lnTo>
                  <a:pt x="0" y="520"/>
                </a:lnTo>
                <a:lnTo>
                  <a:pt x="0" y="515"/>
                </a:lnTo>
                <a:lnTo>
                  <a:pt x="5" y="515"/>
                </a:lnTo>
                <a:lnTo>
                  <a:pt x="5" y="509"/>
                </a:lnTo>
                <a:lnTo>
                  <a:pt x="10" y="509"/>
                </a:lnTo>
                <a:lnTo>
                  <a:pt x="10" y="504"/>
                </a:lnTo>
                <a:lnTo>
                  <a:pt x="15" y="489"/>
                </a:lnTo>
                <a:lnTo>
                  <a:pt x="15" y="484"/>
                </a:lnTo>
                <a:lnTo>
                  <a:pt x="21" y="479"/>
                </a:lnTo>
                <a:lnTo>
                  <a:pt x="26" y="473"/>
                </a:lnTo>
                <a:lnTo>
                  <a:pt x="31" y="468"/>
                </a:lnTo>
                <a:lnTo>
                  <a:pt x="31" y="463"/>
                </a:lnTo>
                <a:lnTo>
                  <a:pt x="31" y="458"/>
                </a:lnTo>
                <a:lnTo>
                  <a:pt x="31" y="453"/>
                </a:lnTo>
                <a:lnTo>
                  <a:pt x="36" y="453"/>
                </a:lnTo>
                <a:lnTo>
                  <a:pt x="36" y="448"/>
                </a:lnTo>
                <a:lnTo>
                  <a:pt x="36" y="443"/>
                </a:lnTo>
                <a:lnTo>
                  <a:pt x="41" y="443"/>
                </a:lnTo>
                <a:lnTo>
                  <a:pt x="41" y="427"/>
                </a:lnTo>
                <a:lnTo>
                  <a:pt x="46" y="417"/>
                </a:lnTo>
                <a:lnTo>
                  <a:pt x="51" y="407"/>
                </a:lnTo>
                <a:lnTo>
                  <a:pt x="51" y="401"/>
                </a:lnTo>
                <a:lnTo>
                  <a:pt x="62" y="391"/>
                </a:lnTo>
                <a:lnTo>
                  <a:pt x="57" y="381"/>
                </a:lnTo>
                <a:lnTo>
                  <a:pt x="57" y="376"/>
                </a:lnTo>
                <a:lnTo>
                  <a:pt x="51" y="376"/>
                </a:lnTo>
                <a:lnTo>
                  <a:pt x="46" y="371"/>
                </a:lnTo>
                <a:lnTo>
                  <a:pt x="41" y="365"/>
                </a:lnTo>
                <a:lnTo>
                  <a:pt x="36" y="365"/>
                </a:lnTo>
                <a:lnTo>
                  <a:pt x="36" y="360"/>
                </a:lnTo>
                <a:lnTo>
                  <a:pt x="31" y="355"/>
                </a:lnTo>
                <a:lnTo>
                  <a:pt x="26" y="350"/>
                </a:lnTo>
                <a:lnTo>
                  <a:pt x="26" y="345"/>
                </a:lnTo>
                <a:lnTo>
                  <a:pt x="21" y="340"/>
                </a:lnTo>
                <a:lnTo>
                  <a:pt x="21" y="335"/>
                </a:lnTo>
                <a:lnTo>
                  <a:pt x="26" y="329"/>
                </a:lnTo>
                <a:lnTo>
                  <a:pt x="21" y="324"/>
                </a:lnTo>
                <a:lnTo>
                  <a:pt x="21" y="319"/>
                </a:lnTo>
                <a:lnTo>
                  <a:pt x="21" y="314"/>
                </a:lnTo>
                <a:lnTo>
                  <a:pt x="15" y="309"/>
                </a:lnTo>
                <a:lnTo>
                  <a:pt x="15" y="304"/>
                </a:lnTo>
                <a:lnTo>
                  <a:pt x="15" y="299"/>
                </a:lnTo>
                <a:lnTo>
                  <a:pt x="15" y="283"/>
                </a:lnTo>
                <a:lnTo>
                  <a:pt x="15" y="221"/>
                </a:lnTo>
                <a:lnTo>
                  <a:pt x="15" y="201"/>
                </a:lnTo>
                <a:lnTo>
                  <a:pt x="15" y="191"/>
                </a:lnTo>
                <a:lnTo>
                  <a:pt x="15" y="119"/>
                </a:lnTo>
                <a:lnTo>
                  <a:pt x="15" y="114"/>
                </a:lnTo>
                <a:lnTo>
                  <a:pt x="15" y="21"/>
                </a:lnTo>
                <a:lnTo>
                  <a:pt x="15" y="0"/>
                </a:lnTo>
                <a:lnTo>
                  <a:pt x="92" y="0"/>
                </a:lnTo>
                <a:lnTo>
                  <a:pt x="92" y="62"/>
                </a:lnTo>
                <a:lnTo>
                  <a:pt x="92" y="93"/>
                </a:lnTo>
                <a:lnTo>
                  <a:pt x="92" y="119"/>
                </a:lnTo>
                <a:lnTo>
                  <a:pt x="92" y="124"/>
                </a:lnTo>
                <a:lnTo>
                  <a:pt x="98" y="129"/>
                </a:lnTo>
                <a:lnTo>
                  <a:pt x="103" y="134"/>
                </a:lnTo>
                <a:lnTo>
                  <a:pt x="108" y="139"/>
                </a:lnTo>
                <a:lnTo>
                  <a:pt x="108" y="144"/>
                </a:lnTo>
                <a:lnTo>
                  <a:pt x="113" y="149"/>
                </a:lnTo>
                <a:lnTo>
                  <a:pt x="118" y="155"/>
                </a:lnTo>
                <a:lnTo>
                  <a:pt x="118" y="160"/>
                </a:lnTo>
                <a:lnTo>
                  <a:pt x="118" y="165"/>
                </a:lnTo>
                <a:lnTo>
                  <a:pt x="118" y="170"/>
                </a:lnTo>
                <a:lnTo>
                  <a:pt x="118" y="175"/>
                </a:lnTo>
                <a:lnTo>
                  <a:pt x="123" y="180"/>
                </a:lnTo>
                <a:lnTo>
                  <a:pt x="118" y="180"/>
                </a:lnTo>
                <a:lnTo>
                  <a:pt x="118" y="185"/>
                </a:lnTo>
                <a:lnTo>
                  <a:pt x="123" y="185"/>
                </a:lnTo>
                <a:lnTo>
                  <a:pt x="123" y="191"/>
                </a:lnTo>
                <a:lnTo>
                  <a:pt x="128" y="191"/>
                </a:lnTo>
                <a:lnTo>
                  <a:pt x="134" y="196"/>
                </a:lnTo>
                <a:lnTo>
                  <a:pt x="134" y="201"/>
                </a:lnTo>
                <a:lnTo>
                  <a:pt x="139" y="201"/>
                </a:lnTo>
                <a:lnTo>
                  <a:pt x="144" y="201"/>
                </a:lnTo>
                <a:lnTo>
                  <a:pt x="149" y="206"/>
                </a:lnTo>
                <a:lnTo>
                  <a:pt x="149" y="211"/>
                </a:lnTo>
                <a:lnTo>
                  <a:pt x="159" y="216"/>
                </a:lnTo>
                <a:lnTo>
                  <a:pt x="159" y="221"/>
                </a:lnTo>
                <a:lnTo>
                  <a:pt x="164" y="221"/>
                </a:lnTo>
                <a:lnTo>
                  <a:pt x="164" y="227"/>
                </a:lnTo>
                <a:lnTo>
                  <a:pt x="170" y="232"/>
                </a:lnTo>
                <a:lnTo>
                  <a:pt x="170" y="237"/>
                </a:lnTo>
                <a:lnTo>
                  <a:pt x="175" y="237"/>
                </a:lnTo>
                <a:lnTo>
                  <a:pt x="175" y="242"/>
                </a:lnTo>
                <a:lnTo>
                  <a:pt x="180" y="242"/>
                </a:lnTo>
                <a:lnTo>
                  <a:pt x="180" y="247"/>
                </a:lnTo>
                <a:lnTo>
                  <a:pt x="180" y="257"/>
                </a:lnTo>
                <a:lnTo>
                  <a:pt x="185" y="257"/>
                </a:lnTo>
                <a:lnTo>
                  <a:pt x="190" y="257"/>
                </a:lnTo>
                <a:lnTo>
                  <a:pt x="190" y="263"/>
                </a:lnTo>
                <a:lnTo>
                  <a:pt x="190" y="268"/>
                </a:lnTo>
                <a:lnTo>
                  <a:pt x="195" y="268"/>
                </a:lnTo>
                <a:lnTo>
                  <a:pt x="195" y="263"/>
                </a:lnTo>
                <a:lnTo>
                  <a:pt x="200" y="263"/>
                </a:lnTo>
                <a:lnTo>
                  <a:pt x="206" y="268"/>
                </a:lnTo>
                <a:lnTo>
                  <a:pt x="200" y="268"/>
                </a:lnTo>
                <a:lnTo>
                  <a:pt x="200" y="273"/>
                </a:lnTo>
                <a:lnTo>
                  <a:pt x="206" y="273"/>
                </a:lnTo>
                <a:lnTo>
                  <a:pt x="211" y="273"/>
                </a:lnTo>
                <a:lnTo>
                  <a:pt x="216" y="273"/>
                </a:lnTo>
                <a:lnTo>
                  <a:pt x="221" y="273"/>
                </a:lnTo>
                <a:lnTo>
                  <a:pt x="226" y="273"/>
                </a:lnTo>
                <a:lnTo>
                  <a:pt x="226" y="278"/>
                </a:lnTo>
                <a:lnTo>
                  <a:pt x="226" y="288"/>
                </a:lnTo>
                <a:lnTo>
                  <a:pt x="221" y="288"/>
                </a:lnTo>
                <a:lnTo>
                  <a:pt x="221" y="299"/>
                </a:lnTo>
                <a:lnTo>
                  <a:pt x="221" y="304"/>
                </a:lnTo>
                <a:lnTo>
                  <a:pt x="216" y="314"/>
                </a:lnTo>
                <a:lnTo>
                  <a:pt x="216" y="319"/>
                </a:lnTo>
                <a:lnTo>
                  <a:pt x="216" y="324"/>
                </a:lnTo>
                <a:lnTo>
                  <a:pt x="216" y="329"/>
                </a:lnTo>
                <a:lnTo>
                  <a:pt x="211" y="329"/>
                </a:lnTo>
                <a:lnTo>
                  <a:pt x="211" y="335"/>
                </a:lnTo>
                <a:lnTo>
                  <a:pt x="216" y="335"/>
                </a:lnTo>
                <a:lnTo>
                  <a:pt x="216" y="340"/>
                </a:lnTo>
                <a:lnTo>
                  <a:pt x="216" y="345"/>
                </a:lnTo>
                <a:lnTo>
                  <a:pt x="221" y="350"/>
                </a:lnTo>
                <a:lnTo>
                  <a:pt x="221" y="355"/>
                </a:lnTo>
                <a:lnTo>
                  <a:pt x="221" y="360"/>
                </a:lnTo>
                <a:lnTo>
                  <a:pt x="216" y="360"/>
                </a:lnTo>
                <a:lnTo>
                  <a:pt x="216" y="365"/>
                </a:lnTo>
                <a:lnTo>
                  <a:pt x="211" y="365"/>
                </a:lnTo>
                <a:lnTo>
                  <a:pt x="206" y="371"/>
                </a:lnTo>
                <a:lnTo>
                  <a:pt x="211" y="376"/>
                </a:lnTo>
                <a:lnTo>
                  <a:pt x="211" y="381"/>
                </a:lnTo>
                <a:lnTo>
                  <a:pt x="211" y="386"/>
                </a:lnTo>
                <a:lnTo>
                  <a:pt x="206" y="386"/>
                </a:lnTo>
                <a:lnTo>
                  <a:pt x="211" y="391"/>
                </a:lnTo>
                <a:lnTo>
                  <a:pt x="211" y="396"/>
                </a:lnTo>
                <a:lnTo>
                  <a:pt x="216" y="396"/>
                </a:lnTo>
                <a:lnTo>
                  <a:pt x="221" y="401"/>
                </a:lnTo>
                <a:lnTo>
                  <a:pt x="226" y="407"/>
                </a:lnTo>
                <a:lnTo>
                  <a:pt x="231" y="401"/>
                </a:lnTo>
                <a:lnTo>
                  <a:pt x="231" y="396"/>
                </a:lnTo>
                <a:lnTo>
                  <a:pt x="236" y="396"/>
                </a:lnTo>
                <a:lnTo>
                  <a:pt x="242" y="396"/>
                </a:lnTo>
                <a:lnTo>
                  <a:pt x="242" y="391"/>
                </a:lnTo>
                <a:lnTo>
                  <a:pt x="247" y="391"/>
                </a:lnTo>
                <a:lnTo>
                  <a:pt x="247" y="386"/>
                </a:lnTo>
                <a:lnTo>
                  <a:pt x="252" y="386"/>
                </a:lnTo>
                <a:lnTo>
                  <a:pt x="252" y="381"/>
                </a:lnTo>
                <a:lnTo>
                  <a:pt x="257" y="381"/>
                </a:lnTo>
                <a:lnTo>
                  <a:pt x="257" y="386"/>
                </a:lnTo>
                <a:lnTo>
                  <a:pt x="262" y="391"/>
                </a:lnTo>
                <a:lnTo>
                  <a:pt x="267" y="391"/>
                </a:lnTo>
                <a:lnTo>
                  <a:pt x="267" y="401"/>
                </a:lnTo>
                <a:lnTo>
                  <a:pt x="267" y="407"/>
                </a:lnTo>
                <a:lnTo>
                  <a:pt x="267" y="412"/>
                </a:lnTo>
                <a:lnTo>
                  <a:pt x="272" y="412"/>
                </a:lnTo>
                <a:lnTo>
                  <a:pt x="272" y="422"/>
                </a:lnTo>
                <a:lnTo>
                  <a:pt x="278" y="427"/>
                </a:lnTo>
                <a:lnTo>
                  <a:pt x="278" y="432"/>
                </a:lnTo>
                <a:lnTo>
                  <a:pt x="283" y="437"/>
                </a:lnTo>
                <a:lnTo>
                  <a:pt x="283" y="443"/>
                </a:lnTo>
                <a:lnTo>
                  <a:pt x="288" y="443"/>
                </a:lnTo>
                <a:lnTo>
                  <a:pt x="288" y="448"/>
                </a:lnTo>
                <a:lnTo>
                  <a:pt x="293" y="448"/>
                </a:lnTo>
                <a:lnTo>
                  <a:pt x="293" y="453"/>
                </a:lnTo>
                <a:lnTo>
                  <a:pt x="293" y="458"/>
                </a:lnTo>
                <a:lnTo>
                  <a:pt x="293" y="463"/>
                </a:lnTo>
                <a:lnTo>
                  <a:pt x="293" y="473"/>
                </a:lnTo>
                <a:lnTo>
                  <a:pt x="298" y="473"/>
                </a:lnTo>
                <a:lnTo>
                  <a:pt x="303" y="479"/>
                </a:lnTo>
                <a:lnTo>
                  <a:pt x="308" y="479"/>
                </a:lnTo>
                <a:lnTo>
                  <a:pt x="319" y="484"/>
                </a:lnTo>
                <a:lnTo>
                  <a:pt x="324" y="489"/>
                </a:lnTo>
                <a:lnTo>
                  <a:pt x="324" y="494"/>
                </a:lnTo>
                <a:lnTo>
                  <a:pt x="324" y="499"/>
                </a:lnTo>
                <a:lnTo>
                  <a:pt x="324" y="504"/>
                </a:lnTo>
                <a:lnTo>
                  <a:pt x="329" y="509"/>
                </a:lnTo>
                <a:lnTo>
                  <a:pt x="329" y="515"/>
                </a:lnTo>
                <a:lnTo>
                  <a:pt x="329" y="520"/>
                </a:lnTo>
                <a:lnTo>
                  <a:pt x="334" y="520"/>
                </a:lnTo>
                <a:lnTo>
                  <a:pt x="339" y="525"/>
                </a:lnTo>
                <a:lnTo>
                  <a:pt x="344" y="525"/>
                </a:lnTo>
                <a:lnTo>
                  <a:pt x="344" y="520"/>
                </a:lnTo>
                <a:lnTo>
                  <a:pt x="344" y="515"/>
                </a:lnTo>
                <a:lnTo>
                  <a:pt x="350" y="515"/>
                </a:lnTo>
                <a:lnTo>
                  <a:pt x="350" y="509"/>
                </a:lnTo>
                <a:lnTo>
                  <a:pt x="355" y="515"/>
                </a:lnTo>
                <a:lnTo>
                  <a:pt x="365" y="515"/>
                </a:lnTo>
                <a:lnTo>
                  <a:pt x="370" y="515"/>
                </a:lnTo>
                <a:lnTo>
                  <a:pt x="375" y="515"/>
                </a:lnTo>
                <a:lnTo>
                  <a:pt x="380" y="515"/>
                </a:lnTo>
                <a:lnTo>
                  <a:pt x="380" y="509"/>
                </a:lnTo>
                <a:lnTo>
                  <a:pt x="386" y="504"/>
                </a:lnTo>
                <a:lnTo>
                  <a:pt x="391" y="504"/>
                </a:lnTo>
                <a:lnTo>
                  <a:pt x="391" y="509"/>
                </a:lnTo>
                <a:lnTo>
                  <a:pt x="396" y="509"/>
                </a:lnTo>
                <a:lnTo>
                  <a:pt x="401" y="509"/>
                </a:lnTo>
                <a:lnTo>
                  <a:pt x="406" y="509"/>
                </a:lnTo>
                <a:lnTo>
                  <a:pt x="411" y="509"/>
                </a:lnTo>
                <a:lnTo>
                  <a:pt x="411" y="504"/>
                </a:lnTo>
                <a:lnTo>
                  <a:pt x="416" y="504"/>
                </a:lnTo>
                <a:lnTo>
                  <a:pt x="422" y="509"/>
                </a:lnTo>
                <a:lnTo>
                  <a:pt x="427" y="509"/>
                </a:lnTo>
                <a:lnTo>
                  <a:pt x="432" y="504"/>
                </a:lnTo>
                <a:lnTo>
                  <a:pt x="437" y="504"/>
                </a:lnTo>
                <a:lnTo>
                  <a:pt x="442" y="504"/>
                </a:lnTo>
                <a:lnTo>
                  <a:pt x="447" y="509"/>
                </a:lnTo>
                <a:lnTo>
                  <a:pt x="447" y="504"/>
                </a:lnTo>
                <a:lnTo>
                  <a:pt x="442" y="499"/>
                </a:lnTo>
                <a:lnTo>
                  <a:pt x="447" y="499"/>
                </a:lnTo>
                <a:lnTo>
                  <a:pt x="447" y="494"/>
                </a:lnTo>
                <a:lnTo>
                  <a:pt x="447" y="489"/>
                </a:lnTo>
                <a:lnTo>
                  <a:pt x="452" y="489"/>
                </a:lnTo>
                <a:lnTo>
                  <a:pt x="452" y="484"/>
                </a:lnTo>
                <a:lnTo>
                  <a:pt x="458" y="484"/>
                </a:lnTo>
                <a:lnTo>
                  <a:pt x="458" y="489"/>
                </a:lnTo>
                <a:lnTo>
                  <a:pt x="463" y="489"/>
                </a:lnTo>
                <a:lnTo>
                  <a:pt x="463" y="494"/>
                </a:lnTo>
                <a:lnTo>
                  <a:pt x="468" y="499"/>
                </a:lnTo>
                <a:lnTo>
                  <a:pt x="468" y="504"/>
                </a:lnTo>
                <a:lnTo>
                  <a:pt x="473" y="504"/>
                </a:lnTo>
                <a:lnTo>
                  <a:pt x="473" y="509"/>
                </a:lnTo>
                <a:lnTo>
                  <a:pt x="478" y="515"/>
                </a:lnTo>
                <a:lnTo>
                  <a:pt x="478" y="566"/>
                </a:lnTo>
                <a:lnTo>
                  <a:pt x="483" y="617"/>
                </a:lnTo>
                <a:lnTo>
                  <a:pt x="483" y="643"/>
                </a:lnTo>
                <a:lnTo>
                  <a:pt x="483" y="669"/>
                </a:lnTo>
                <a:lnTo>
                  <a:pt x="483" y="725"/>
                </a:lnTo>
                <a:lnTo>
                  <a:pt x="483" y="777"/>
                </a:lnTo>
                <a:lnTo>
                  <a:pt x="447" y="777"/>
                </a:lnTo>
                <a:lnTo>
                  <a:pt x="401" y="777"/>
                </a:lnTo>
                <a:lnTo>
                  <a:pt x="396" y="777"/>
                </a:lnTo>
                <a:lnTo>
                  <a:pt x="329" y="777"/>
                </a:lnTo>
                <a:lnTo>
                  <a:pt x="247" y="777"/>
                </a:lnTo>
                <a:lnTo>
                  <a:pt x="231" y="777"/>
                </a:lnTo>
                <a:lnTo>
                  <a:pt x="175" y="777"/>
                </a:lnTo>
                <a:lnTo>
                  <a:pt x="103" y="777"/>
                </a:lnTo>
                <a:lnTo>
                  <a:pt x="21" y="777"/>
                </a:lnTo>
                <a:lnTo>
                  <a:pt x="15" y="777"/>
                </a:lnTo>
                <a:lnTo>
                  <a:pt x="15" y="597"/>
                </a:lnTo>
                <a:close/>
              </a:path>
            </a:pathLst>
          </a:custGeom>
          <a:solidFill>
            <a:srgbClr val="CCFFFF"/>
          </a:solidFill>
          <a:ln w="8001">
            <a:solidFill>
              <a:srgbClr val="000000"/>
            </a:solidFill>
            <a:prstDash val="solid"/>
            <a:round/>
            <a:headEnd/>
            <a:tailEnd/>
          </a:ln>
        </p:spPr>
        <p:txBody>
          <a:bodyPr/>
          <a:lstStyle/>
          <a:p>
            <a:endParaRPr lang="en-US"/>
          </a:p>
        </p:txBody>
      </p:sp>
      <p:sp>
        <p:nvSpPr>
          <p:cNvPr id="944180" name="Freeform 52">
            <a:hlinkClick r:id="rId21" action="ppaction://hlinksldjump"/>
          </p:cNvPr>
          <p:cNvSpPr>
            <a:spLocks/>
          </p:cNvSpPr>
          <p:nvPr/>
        </p:nvSpPr>
        <p:spPr bwMode="auto">
          <a:xfrm>
            <a:off x="4367213" y="2209800"/>
            <a:ext cx="944562" cy="1052513"/>
          </a:xfrm>
          <a:custGeom>
            <a:avLst/>
            <a:gdLst/>
            <a:ahLst/>
            <a:cxnLst>
              <a:cxn ang="0">
                <a:pos x="365" y="663"/>
              </a:cxn>
              <a:cxn ang="0">
                <a:pos x="252" y="663"/>
              </a:cxn>
              <a:cxn ang="0">
                <a:pos x="180" y="663"/>
              </a:cxn>
              <a:cxn ang="0">
                <a:pos x="92" y="663"/>
              </a:cxn>
              <a:cxn ang="0">
                <a:pos x="61" y="550"/>
              </a:cxn>
              <a:cxn ang="0">
                <a:pos x="61" y="473"/>
              </a:cxn>
              <a:cxn ang="0">
                <a:pos x="46" y="458"/>
              </a:cxn>
              <a:cxn ang="0">
                <a:pos x="30" y="437"/>
              </a:cxn>
              <a:cxn ang="0">
                <a:pos x="51" y="411"/>
              </a:cxn>
              <a:cxn ang="0">
                <a:pos x="51" y="381"/>
              </a:cxn>
              <a:cxn ang="0">
                <a:pos x="46" y="350"/>
              </a:cxn>
              <a:cxn ang="0">
                <a:pos x="36" y="324"/>
              </a:cxn>
              <a:cxn ang="0">
                <a:pos x="36" y="298"/>
              </a:cxn>
              <a:cxn ang="0">
                <a:pos x="30" y="283"/>
              </a:cxn>
              <a:cxn ang="0">
                <a:pos x="30" y="273"/>
              </a:cxn>
              <a:cxn ang="0">
                <a:pos x="30" y="252"/>
              </a:cxn>
              <a:cxn ang="0">
                <a:pos x="30" y="231"/>
              </a:cxn>
              <a:cxn ang="0">
                <a:pos x="30" y="221"/>
              </a:cxn>
              <a:cxn ang="0">
                <a:pos x="25" y="201"/>
              </a:cxn>
              <a:cxn ang="0">
                <a:pos x="15" y="180"/>
              </a:cxn>
              <a:cxn ang="0">
                <a:pos x="10" y="154"/>
              </a:cxn>
              <a:cxn ang="0">
                <a:pos x="5" y="144"/>
              </a:cxn>
              <a:cxn ang="0">
                <a:pos x="10" y="139"/>
              </a:cxn>
              <a:cxn ang="0">
                <a:pos x="10" y="129"/>
              </a:cxn>
              <a:cxn ang="0">
                <a:pos x="10" y="124"/>
              </a:cxn>
              <a:cxn ang="0">
                <a:pos x="5" y="118"/>
              </a:cxn>
              <a:cxn ang="0">
                <a:pos x="5" y="103"/>
              </a:cxn>
              <a:cxn ang="0">
                <a:pos x="10" y="88"/>
              </a:cxn>
              <a:cxn ang="0">
                <a:pos x="5" y="67"/>
              </a:cxn>
              <a:cxn ang="0">
                <a:pos x="61" y="46"/>
              </a:cxn>
              <a:cxn ang="0">
                <a:pos x="185" y="5"/>
              </a:cxn>
              <a:cxn ang="0">
                <a:pos x="216" y="82"/>
              </a:cxn>
              <a:cxn ang="0">
                <a:pos x="267" y="103"/>
              </a:cxn>
              <a:cxn ang="0">
                <a:pos x="303" y="88"/>
              </a:cxn>
              <a:cxn ang="0">
                <a:pos x="354" y="103"/>
              </a:cxn>
              <a:cxn ang="0">
                <a:pos x="370" y="124"/>
              </a:cxn>
              <a:cxn ang="0">
                <a:pos x="385" y="124"/>
              </a:cxn>
              <a:cxn ang="0">
                <a:pos x="421" y="139"/>
              </a:cxn>
              <a:cxn ang="0">
                <a:pos x="437" y="160"/>
              </a:cxn>
              <a:cxn ang="0">
                <a:pos x="503" y="154"/>
              </a:cxn>
              <a:cxn ang="0">
                <a:pos x="560" y="154"/>
              </a:cxn>
              <a:cxn ang="0">
                <a:pos x="596" y="165"/>
              </a:cxn>
              <a:cxn ang="0">
                <a:pos x="519" y="195"/>
              </a:cxn>
              <a:cxn ang="0">
                <a:pos x="401" y="303"/>
              </a:cxn>
              <a:cxn ang="0">
                <a:pos x="385" y="345"/>
              </a:cxn>
              <a:cxn ang="0">
                <a:pos x="380" y="391"/>
              </a:cxn>
              <a:cxn ang="0">
                <a:pos x="365" y="396"/>
              </a:cxn>
              <a:cxn ang="0">
                <a:pos x="349" y="411"/>
              </a:cxn>
              <a:cxn ang="0">
                <a:pos x="339" y="437"/>
              </a:cxn>
              <a:cxn ang="0">
                <a:pos x="354" y="453"/>
              </a:cxn>
              <a:cxn ang="0">
                <a:pos x="349" y="478"/>
              </a:cxn>
              <a:cxn ang="0">
                <a:pos x="344" y="494"/>
              </a:cxn>
              <a:cxn ang="0">
                <a:pos x="344" y="514"/>
              </a:cxn>
              <a:cxn ang="0">
                <a:pos x="354" y="540"/>
              </a:cxn>
              <a:cxn ang="0">
                <a:pos x="380" y="555"/>
              </a:cxn>
              <a:cxn ang="0">
                <a:pos x="406" y="571"/>
              </a:cxn>
              <a:cxn ang="0">
                <a:pos x="416" y="591"/>
              </a:cxn>
              <a:cxn ang="0">
                <a:pos x="442" y="607"/>
              </a:cxn>
              <a:cxn ang="0">
                <a:pos x="462" y="632"/>
              </a:cxn>
              <a:cxn ang="0">
                <a:pos x="462" y="658"/>
              </a:cxn>
            </a:cxnLst>
            <a:rect l="0" t="0" r="r" b="b"/>
            <a:pathLst>
              <a:path w="596" h="663">
                <a:moveTo>
                  <a:pt x="426" y="663"/>
                </a:moveTo>
                <a:lnTo>
                  <a:pt x="401" y="663"/>
                </a:lnTo>
                <a:lnTo>
                  <a:pt x="370" y="663"/>
                </a:lnTo>
                <a:lnTo>
                  <a:pt x="365" y="663"/>
                </a:lnTo>
                <a:lnTo>
                  <a:pt x="324" y="663"/>
                </a:lnTo>
                <a:lnTo>
                  <a:pt x="288" y="663"/>
                </a:lnTo>
                <a:lnTo>
                  <a:pt x="277" y="663"/>
                </a:lnTo>
                <a:lnTo>
                  <a:pt x="252" y="663"/>
                </a:lnTo>
                <a:lnTo>
                  <a:pt x="231" y="663"/>
                </a:lnTo>
                <a:lnTo>
                  <a:pt x="216" y="663"/>
                </a:lnTo>
                <a:lnTo>
                  <a:pt x="185" y="663"/>
                </a:lnTo>
                <a:lnTo>
                  <a:pt x="180" y="663"/>
                </a:lnTo>
                <a:lnTo>
                  <a:pt x="144" y="663"/>
                </a:lnTo>
                <a:lnTo>
                  <a:pt x="138" y="663"/>
                </a:lnTo>
                <a:lnTo>
                  <a:pt x="108" y="663"/>
                </a:lnTo>
                <a:lnTo>
                  <a:pt x="92" y="663"/>
                </a:lnTo>
                <a:lnTo>
                  <a:pt x="61" y="663"/>
                </a:lnTo>
                <a:lnTo>
                  <a:pt x="61" y="627"/>
                </a:lnTo>
                <a:lnTo>
                  <a:pt x="61" y="591"/>
                </a:lnTo>
                <a:lnTo>
                  <a:pt x="61" y="550"/>
                </a:lnTo>
                <a:lnTo>
                  <a:pt x="61" y="545"/>
                </a:lnTo>
                <a:lnTo>
                  <a:pt x="61" y="525"/>
                </a:lnTo>
                <a:lnTo>
                  <a:pt x="61" y="504"/>
                </a:lnTo>
                <a:lnTo>
                  <a:pt x="61" y="473"/>
                </a:lnTo>
                <a:lnTo>
                  <a:pt x="61" y="468"/>
                </a:lnTo>
                <a:lnTo>
                  <a:pt x="56" y="468"/>
                </a:lnTo>
                <a:lnTo>
                  <a:pt x="56" y="463"/>
                </a:lnTo>
                <a:lnTo>
                  <a:pt x="46" y="458"/>
                </a:lnTo>
                <a:lnTo>
                  <a:pt x="41" y="458"/>
                </a:lnTo>
                <a:lnTo>
                  <a:pt x="36" y="453"/>
                </a:lnTo>
                <a:lnTo>
                  <a:pt x="36" y="447"/>
                </a:lnTo>
                <a:lnTo>
                  <a:pt x="30" y="437"/>
                </a:lnTo>
                <a:lnTo>
                  <a:pt x="30" y="432"/>
                </a:lnTo>
                <a:lnTo>
                  <a:pt x="46" y="422"/>
                </a:lnTo>
                <a:lnTo>
                  <a:pt x="46" y="411"/>
                </a:lnTo>
                <a:lnTo>
                  <a:pt x="51" y="411"/>
                </a:lnTo>
                <a:lnTo>
                  <a:pt x="51" y="401"/>
                </a:lnTo>
                <a:lnTo>
                  <a:pt x="51" y="396"/>
                </a:lnTo>
                <a:lnTo>
                  <a:pt x="51" y="391"/>
                </a:lnTo>
                <a:lnTo>
                  <a:pt x="51" y="381"/>
                </a:lnTo>
                <a:lnTo>
                  <a:pt x="51" y="370"/>
                </a:lnTo>
                <a:lnTo>
                  <a:pt x="51" y="365"/>
                </a:lnTo>
                <a:lnTo>
                  <a:pt x="46" y="355"/>
                </a:lnTo>
                <a:lnTo>
                  <a:pt x="46" y="350"/>
                </a:lnTo>
                <a:lnTo>
                  <a:pt x="41" y="345"/>
                </a:lnTo>
                <a:lnTo>
                  <a:pt x="41" y="339"/>
                </a:lnTo>
                <a:lnTo>
                  <a:pt x="36" y="334"/>
                </a:lnTo>
                <a:lnTo>
                  <a:pt x="36" y="324"/>
                </a:lnTo>
                <a:lnTo>
                  <a:pt x="36" y="319"/>
                </a:lnTo>
                <a:lnTo>
                  <a:pt x="36" y="314"/>
                </a:lnTo>
                <a:lnTo>
                  <a:pt x="36" y="303"/>
                </a:lnTo>
                <a:lnTo>
                  <a:pt x="36" y="298"/>
                </a:lnTo>
                <a:lnTo>
                  <a:pt x="36" y="293"/>
                </a:lnTo>
                <a:lnTo>
                  <a:pt x="36" y="288"/>
                </a:lnTo>
                <a:lnTo>
                  <a:pt x="36" y="283"/>
                </a:lnTo>
                <a:lnTo>
                  <a:pt x="30" y="283"/>
                </a:lnTo>
                <a:lnTo>
                  <a:pt x="36" y="283"/>
                </a:lnTo>
                <a:lnTo>
                  <a:pt x="30" y="283"/>
                </a:lnTo>
                <a:lnTo>
                  <a:pt x="30" y="278"/>
                </a:lnTo>
                <a:lnTo>
                  <a:pt x="30" y="273"/>
                </a:lnTo>
                <a:lnTo>
                  <a:pt x="30" y="267"/>
                </a:lnTo>
                <a:lnTo>
                  <a:pt x="30" y="262"/>
                </a:lnTo>
                <a:lnTo>
                  <a:pt x="30" y="257"/>
                </a:lnTo>
                <a:lnTo>
                  <a:pt x="30" y="252"/>
                </a:lnTo>
                <a:lnTo>
                  <a:pt x="30" y="247"/>
                </a:lnTo>
                <a:lnTo>
                  <a:pt x="30" y="242"/>
                </a:lnTo>
                <a:lnTo>
                  <a:pt x="30" y="237"/>
                </a:lnTo>
                <a:lnTo>
                  <a:pt x="30" y="231"/>
                </a:lnTo>
                <a:lnTo>
                  <a:pt x="25" y="231"/>
                </a:lnTo>
                <a:lnTo>
                  <a:pt x="30" y="226"/>
                </a:lnTo>
                <a:lnTo>
                  <a:pt x="25" y="226"/>
                </a:lnTo>
                <a:lnTo>
                  <a:pt x="30" y="221"/>
                </a:lnTo>
                <a:lnTo>
                  <a:pt x="30" y="216"/>
                </a:lnTo>
                <a:lnTo>
                  <a:pt x="30" y="211"/>
                </a:lnTo>
                <a:lnTo>
                  <a:pt x="25" y="206"/>
                </a:lnTo>
                <a:lnTo>
                  <a:pt x="25" y="201"/>
                </a:lnTo>
                <a:lnTo>
                  <a:pt x="25" y="195"/>
                </a:lnTo>
                <a:lnTo>
                  <a:pt x="25" y="190"/>
                </a:lnTo>
                <a:lnTo>
                  <a:pt x="20" y="185"/>
                </a:lnTo>
                <a:lnTo>
                  <a:pt x="15" y="180"/>
                </a:lnTo>
                <a:lnTo>
                  <a:pt x="15" y="175"/>
                </a:lnTo>
                <a:lnTo>
                  <a:pt x="15" y="170"/>
                </a:lnTo>
                <a:lnTo>
                  <a:pt x="10" y="160"/>
                </a:lnTo>
                <a:lnTo>
                  <a:pt x="10" y="154"/>
                </a:lnTo>
                <a:lnTo>
                  <a:pt x="10" y="149"/>
                </a:lnTo>
                <a:lnTo>
                  <a:pt x="5" y="144"/>
                </a:lnTo>
                <a:lnTo>
                  <a:pt x="10" y="144"/>
                </a:lnTo>
                <a:lnTo>
                  <a:pt x="5" y="144"/>
                </a:lnTo>
                <a:lnTo>
                  <a:pt x="5" y="139"/>
                </a:lnTo>
                <a:lnTo>
                  <a:pt x="10" y="139"/>
                </a:lnTo>
                <a:lnTo>
                  <a:pt x="5" y="139"/>
                </a:lnTo>
                <a:lnTo>
                  <a:pt x="10" y="139"/>
                </a:lnTo>
                <a:lnTo>
                  <a:pt x="10" y="134"/>
                </a:lnTo>
                <a:lnTo>
                  <a:pt x="5" y="134"/>
                </a:lnTo>
                <a:lnTo>
                  <a:pt x="10" y="134"/>
                </a:lnTo>
                <a:lnTo>
                  <a:pt x="10" y="129"/>
                </a:lnTo>
                <a:lnTo>
                  <a:pt x="5" y="129"/>
                </a:lnTo>
                <a:lnTo>
                  <a:pt x="10" y="129"/>
                </a:lnTo>
                <a:lnTo>
                  <a:pt x="5" y="124"/>
                </a:lnTo>
                <a:lnTo>
                  <a:pt x="10" y="124"/>
                </a:lnTo>
                <a:lnTo>
                  <a:pt x="5" y="124"/>
                </a:lnTo>
                <a:lnTo>
                  <a:pt x="5" y="118"/>
                </a:lnTo>
                <a:lnTo>
                  <a:pt x="10" y="118"/>
                </a:lnTo>
                <a:lnTo>
                  <a:pt x="5" y="118"/>
                </a:lnTo>
                <a:lnTo>
                  <a:pt x="5" y="113"/>
                </a:lnTo>
                <a:lnTo>
                  <a:pt x="10" y="113"/>
                </a:lnTo>
                <a:lnTo>
                  <a:pt x="5" y="113"/>
                </a:lnTo>
                <a:lnTo>
                  <a:pt x="5" y="103"/>
                </a:lnTo>
                <a:lnTo>
                  <a:pt x="5" y="98"/>
                </a:lnTo>
                <a:lnTo>
                  <a:pt x="5" y="93"/>
                </a:lnTo>
                <a:lnTo>
                  <a:pt x="10" y="93"/>
                </a:lnTo>
                <a:lnTo>
                  <a:pt x="10" y="88"/>
                </a:lnTo>
                <a:lnTo>
                  <a:pt x="10" y="82"/>
                </a:lnTo>
                <a:lnTo>
                  <a:pt x="5" y="77"/>
                </a:lnTo>
                <a:lnTo>
                  <a:pt x="5" y="72"/>
                </a:lnTo>
                <a:lnTo>
                  <a:pt x="5" y="67"/>
                </a:lnTo>
                <a:lnTo>
                  <a:pt x="5" y="62"/>
                </a:lnTo>
                <a:lnTo>
                  <a:pt x="0" y="57"/>
                </a:lnTo>
                <a:lnTo>
                  <a:pt x="0" y="46"/>
                </a:lnTo>
                <a:lnTo>
                  <a:pt x="61" y="46"/>
                </a:lnTo>
                <a:lnTo>
                  <a:pt x="149" y="46"/>
                </a:lnTo>
                <a:lnTo>
                  <a:pt x="159" y="46"/>
                </a:lnTo>
                <a:lnTo>
                  <a:pt x="159" y="0"/>
                </a:lnTo>
                <a:lnTo>
                  <a:pt x="185" y="5"/>
                </a:lnTo>
                <a:lnTo>
                  <a:pt x="195" y="62"/>
                </a:lnTo>
                <a:lnTo>
                  <a:pt x="195" y="72"/>
                </a:lnTo>
                <a:lnTo>
                  <a:pt x="205" y="82"/>
                </a:lnTo>
                <a:lnTo>
                  <a:pt x="216" y="82"/>
                </a:lnTo>
                <a:lnTo>
                  <a:pt x="226" y="82"/>
                </a:lnTo>
                <a:lnTo>
                  <a:pt x="231" y="88"/>
                </a:lnTo>
                <a:lnTo>
                  <a:pt x="262" y="93"/>
                </a:lnTo>
                <a:lnTo>
                  <a:pt x="267" y="103"/>
                </a:lnTo>
                <a:lnTo>
                  <a:pt x="288" y="103"/>
                </a:lnTo>
                <a:lnTo>
                  <a:pt x="293" y="98"/>
                </a:lnTo>
                <a:lnTo>
                  <a:pt x="293" y="93"/>
                </a:lnTo>
                <a:lnTo>
                  <a:pt x="303" y="88"/>
                </a:lnTo>
                <a:lnTo>
                  <a:pt x="318" y="93"/>
                </a:lnTo>
                <a:lnTo>
                  <a:pt x="334" y="93"/>
                </a:lnTo>
                <a:lnTo>
                  <a:pt x="349" y="103"/>
                </a:lnTo>
                <a:lnTo>
                  <a:pt x="354" y="103"/>
                </a:lnTo>
                <a:lnTo>
                  <a:pt x="349" y="108"/>
                </a:lnTo>
                <a:lnTo>
                  <a:pt x="365" y="113"/>
                </a:lnTo>
                <a:lnTo>
                  <a:pt x="370" y="118"/>
                </a:lnTo>
                <a:lnTo>
                  <a:pt x="370" y="124"/>
                </a:lnTo>
                <a:lnTo>
                  <a:pt x="375" y="139"/>
                </a:lnTo>
                <a:lnTo>
                  <a:pt x="385" y="134"/>
                </a:lnTo>
                <a:lnTo>
                  <a:pt x="380" y="129"/>
                </a:lnTo>
                <a:lnTo>
                  <a:pt x="385" y="124"/>
                </a:lnTo>
                <a:lnTo>
                  <a:pt x="395" y="124"/>
                </a:lnTo>
                <a:lnTo>
                  <a:pt x="401" y="124"/>
                </a:lnTo>
                <a:lnTo>
                  <a:pt x="406" y="134"/>
                </a:lnTo>
                <a:lnTo>
                  <a:pt x="421" y="139"/>
                </a:lnTo>
                <a:lnTo>
                  <a:pt x="426" y="139"/>
                </a:lnTo>
                <a:lnTo>
                  <a:pt x="426" y="149"/>
                </a:lnTo>
                <a:lnTo>
                  <a:pt x="437" y="149"/>
                </a:lnTo>
                <a:lnTo>
                  <a:pt x="437" y="160"/>
                </a:lnTo>
                <a:lnTo>
                  <a:pt x="462" y="154"/>
                </a:lnTo>
                <a:lnTo>
                  <a:pt x="483" y="139"/>
                </a:lnTo>
                <a:lnTo>
                  <a:pt x="493" y="134"/>
                </a:lnTo>
                <a:lnTo>
                  <a:pt x="503" y="154"/>
                </a:lnTo>
                <a:lnTo>
                  <a:pt x="519" y="149"/>
                </a:lnTo>
                <a:lnTo>
                  <a:pt x="519" y="154"/>
                </a:lnTo>
                <a:lnTo>
                  <a:pt x="550" y="149"/>
                </a:lnTo>
                <a:lnTo>
                  <a:pt x="560" y="154"/>
                </a:lnTo>
                <a:lnTo>
                  <a:pt x="560" y="160"/>
                </a:lnTo>
                <a:lnTo>
                  <a:pt x="570" y="165"/>
                </a:lnTo>
                <a:lnTo>
                  <a:pt x="581" y="160"/>
                </a:lnTo>
                <a:lnTo>
                  <a:pt x="596" y="165"/>
                </a:lnTo>
                <a:lnTo>
                  <a:pt x="591" y="165"/>
                </a:lnTo>
                <a:lnTo>
                  <a:pt x="591" y="170"/>
                </a:lnTo>
                <a:lnTo>
                  <a:pt x="560" y="185"/>
                </a:lnTo>
                <a:lnTo>
                  <a:pt x="519" y="195"/>
                </a:lnTo>
                <a:lnTo>
                  <a:pt x="483" y="226"/>
                </a:lnTo>
                <a:lnTo>
                  <a:pt x="447" y="262"/>
                </a:lnTo>
                <a:lnTo>
                  <a:pt x="421" y="288"/>
                </a:lnTo>
                <a:lnTo>
                  <a:pt x="401" y="303"/>
                </a:lnTo>
                <a:lnTo>
                  <a:pt x="390" y="319"/>
                </a:lnTo>
                <a:lnTo>
                  <a:pt x="380" y="319"/>
                </a:lnTo>
                <a:lnTo>
                  <a:pt x="385" y="319"/>
                </a:lnTo>
                <a:lnTo>
                  <a:pt x="385" y="345"/>
                </a:lnTo>
                <a:lnTo>
                  <a:pt x="385" y="375"/>
                </a:lnTo>
                <a:lnTo>
                  <a:pt x="385" y="386"/>
                </a:lnTo>
                <a:lnTo>
                  <a:pt x="380" y="386"/>
                </a:lnTo>
                <a:lnTo>
                  <a:pt x="380" y="391"/>
                </a:lnTo>
                <a:lnTo>
                  <a:pt x="375" y="391"/>
                </a:lnTo>
                <a:lnTo>
                  <a:pt x="370" y="396"/>
                </a:lnTo>
                <a:lnTo>
                  <a:pt x="365" y="391"/>
                </a:lnTo>
                <a:lnTo>
                  <a:pt x="365" y="396"/>
                </a:lnTo>
                <a:lnTo>
                  <a:pt x="354" y="401"/>
                </a:lnTo>
                <a:lnTo>
                  <a:pt x="349" y="401"/>
                </a:lnTo>
                <a:lnTo>
                  <a:pt x="349" y="406"/>
                </a:lnTo>
                <a:lnTo>
                  <a:pt x="349" y="411"/>
                </a:lnTo>
                <a:lnTo>
                  <a:pt x="344" y="417"/>
                </a:lnTo>
                <a:lnTo>
                  <a:pt x="339" y="422"/>
                </a:lnTo>
                <a:lnTo>
                  <a:pt x="339" y="432"/>
                </a:lnTo>
                <a:lnTo>
                  <a:pt x="339" y="437"/>
                </a:lnTo>
                <a:lnTo>
                  <a:pt x="339" y="442"/>
                </a:lnTo>
                <a:lnTo>
                  <a:pt x="344" y="442"/>
                </a:lnTo>
                <a:lnTo>
                  <a:pt x="349" y="442"/>
                </a:lnTo>
                <a:lnTo>
                  <a:pt x="354" y="453"/>
                </a:lnTo>
                <a:lnTo>
                  <a:pt x="354" y="458"/>
                </a:lnTo>
                <a:lnTo>
                  <a:pt x="354" y="463"/>
                </a:lnTo>
                <a:lnTo>
                  <a:pt x="349" y="468"/>
                </a:lnTo>
                <a:lnTo>
                  <a:pt x="349" y="478"/>
                </a:lnTo>
                <a:lnTo>
                  <a:pt x="344" y="483"/>
                </a:lnTo>
                <a:lnTo>
                  <a:pt x="349" y="483"/>
                </a:lnTo>
                <a:lnTo>
                  <a:pt x="349" y="489"/>
                </a:lnTo>
                <a:lnTo>
                  <a:pt x="344" y="494"/>
                </a:lnTo>
                <a:lnTo>
                  <a:pt x="344" y="499"/>
                </a:lnTo>
                <a:lnTo>
                  <a:pt x="344" y="504"/>
                </a:lnTo>
                <a:lnTo>
                  <a:pt x="349" y="509"/>
                </a:lnTo>
                <a:lnTo>
                  <a:pt x="344" y="514"/>
                </a:lnTo>
                <a:lnTo>
                  <a:pt x="344" y="519"/>
                </a:lnTo>
                <a:lnTo>
                  <a:pt x="344" y="530"/>
                </a:lnTo>
                <a:lnTo>
                  <a:pt x="349" y="535"/>
                </a:lnTo>
                <a:lnTo>
                  <a:pt x="354" y="540"/>
                </a:lnTo>
                <a:lnTo>
                  <a:pt x="359" y="545"/>
                </a:lnTo>
                <a:lnTo>
                  <a:pt x="365" y="550"/>
                </a:lnTo>
                <a:lnTo>
                  <a:pt x="380" y="550"/>
                </a:lnTo>
                <a:lnTo>
                  <a:pt x="380" y="555"/>
                </a:lnTo>
                <a:lnTo>
                  <a:pt x="385" y="561"/>
                </a:lnTo>
                <a:lnTo>
                  <a:pt x="390" y="566"/>
                </a:lnTo>
                <a:lnTo>
                  <a:pt x="401" y="566"/>
                </a:lnTo>
                <a:lnTo>
                  <a:pt x="406" y="571"/>
                </a:lnTo>
                <a:lnTo>
                  <a:pt x="411" y="576"/>
                </a:lnTo>
                <a:lnTo>
                  <a:pt x="411" y="581"/>
                </a:lnTo>
                <a:lnTo>
                  <a:pt x="416" y="581"/>
                </a:lnTo>
                <a:lnTo>
                  <a:pt x="416" y="591"/>
                </a:lnTo>
                <a:lnTo>
                  <a:pt x="426" y="597"/>
                </a:lnTo>
                <a:lnTo>
                  <a:pt x="431" y="602"/>
                </a:lnTo>
                <a:lnTo>
                  <a:pt x="437" y="607"/>
                </a:lnTo>
                <a:lnTo>
                  <a:pt x="442" y="607"/>
                </a:lnTo>
                <a:lnTo>
                  <a:pt x="452" y="612"/>
                </a:lnTo>
                <a:lnTo>
                  <a:pt x="452" y="617"/>
                </a:lnTo>
                <a:lnTo>
                  <a:pt x="462" y="627"/>
                </a:lnTo>
                <a:lnTo>
                  <a:pt x="462" y="632"/>
                </a:lnTo>
                <a:lnTo>
                  <a:pt x="462" y="643"/>
                </a:lnTo>
                <a:lnTo>
                  <a:pt x="462" y="648"/>
                </a:lnTo>
                <a:lnTo>
                  <a:pt x="462" y="653"/>
                </a:lnTo>
                <a:lnTo>
                  <a:pt x="462" y="658"/>
                </a:lnTo>
                <a:lnTo>
                  <a:pt x="467" y="663"/>
                </a:lnTo>
                <a:lnTo>
                  <a:pt x="437" y="663"/>
                </a:lnTo>
                <a:lnTo>
                  <a:pt x="426" y="663"/>
                </a:lnTo>
                <a:close/>
              </a:path>
            </a:pathLst>
          </a:custGeom>
          <a:solidFill>
            <a:srgbClr val="CCFFFF"/>
          </a:solidFill>
          <a:ln w="8001">
            <a:solidFill>
              <a:srgbClr val="000000"/>
            </a:solidFill>
            <a:prstDash val="solid"/>
            <a:round/>
            <a:headEnd/>
            <a:tailEnd/>
          </a:ln>
        </p:spPr>
        <p:txBody>
          <a:bodyPr/>
          <a:lstStyle/>
          <a:p>
            <a:endParaRPr lang="en-US"/>
          </a:p>
        </p:txBody>
      </p:sp>
      <p:sp>
        <p:nvSpPr>
          <p:cNvPr id="944181" name="Freeform 53">
            <a:hlinkClick r:id="rId22" action="ppaction://hlinksldjump"/>
          </p:cNvPr>
          <p:cNvSpPr>
            <a:spLocks/>
          </p:cNvSpPr>
          <p:nvPr/>
        </p:nvSpPr>
        <p:spPr bwMode="auto">
          <a:xfrm>
            <a:off x="1003300" y="2787650"/>
            <a:ext cx="996950" cy="728663"/>
          </a:xfrm>
          <a:custGeom>
            <a:avLst/>
            <a:gdLst/>
            <a:ahLst/>
            <a:cxnLst>
              <a:cxn ang="0">
                <a:pos x="103" y="458"/>
              </a:cxn>
              <a:cxn ang="0">
                <a:pos x="26" y="458"/>
              </a:cxn>
              <a:cxn ang="0">
                <a:pos x="11" y="411"/>
              </a:cxn>
              <a:cxn ang="0">
                <a:pos x="0" y="370"/>
              </a:cxn>
              <a:cxn ang="0">
                <a:pos x="11" y="319"/>
              </a:cxn>
              <a:cxn ang="0">
                <a:pos x="31" y="262"/>
              </a:cxn>
              <a:cxn ang="0">
                <a:pos x="36" y="160"/>
              </a:cxn>
              <a:cxn ang="0">
                <a:pos x="42" y="82"/>
              </a:cxn>
              <a:cxn ang="0">
                <a:pos x="47" y="72"/>
              </a:cxn>
              <a:cxn ang="0">
                <a:pos x="47" y="41"/>
              </a:cxn>
              <a:cxn ang="0">
                <a:pos x="42" y="5"/>
              </a:cxn>
              <a:cxn ang="0">
                <a:pos x="57" y="5"/>
              </a:cxn>
              <a:cxn ang="0">
                <a:pos x="78" y="0"/>
              </a:cxn>
              <a:cxn ang="0">
                <a:pos x="103" y="5"/>
              </a:cxn>
              <a:cxn ang="0">
                <a:pos x="124" y="16"/>
              </a:cxn>
              <a:cxn ang="0">
                <a:pos x="134" y="31"/>
              </a:cxn>
              <a:cxn ang="0">
                <a:pos x="134" y="46"/>
              </a:cxn>
              <a:cxn ang="0">
                <a:pos x="139" y="67"/>
              </a:cxn>
              <a:cxn ang="0">
                <a:pos x="155" y="72"/>
              </a:cxn>
              <a:cxn ang="0">
                <a:pos x="175" y="77"/>
              </a:cxn>
              <a:cxn ang="0">
                <a:pos x="196" y="67"/>
              </a:cxn>
              <a:cxn ang="0">
                <a:pos x="211" y="62"/>
              </a:cxn>
              <a:cxn ang="0">
                <a:pos x="232" y="57"/>
              </a:cxn>
              <a:cxn ang="0">
                <a:pos x="252" y="62"/>
              </a:cxn>
              <a:cxn ang="0">
                <a:pos x="263" y="72"/>
              </a:cxn>
              <a:cxn ang="0">
                <a:pos x="278" y="67"/>
              </a:cxn>
              <a:cxn ang="0">
                <a:pos x="299" y="57"/>
              </a:cxn>
              <a:cxn ang="0">
                <a:pos x="314" y="62"/>
              </a:cxn>
              <a:cxn ang="0">
                <a:pos x="335" y="57"/>
              </a:cxn>
              <a:cxn ang="0">
                <a:pos x="355" y="46"/>
              </a:cxn>
              <a:cxn ang="0">
                <a:pos x="376" y="41"/>
              </a:cxn>
              <a:cxn ang="0">
                <a:pos x="391" y="36"/>
              </a:cxn>
              <a:cxn ang="0">
                <a:pos x="407" y="36"/>
              </a:cxn>
              <a:cxn ang="0">
                <a:pos x="432" y="26"/>
              </a:cxn>
              <a:cxn ang="0">
                <a:pos x="545" y="26"/>
              </a:cxn>
              <a:cxn ang="0">
                <a:pos x="597" y="36"/>
              </a:cxn>
              <a:cxn ang="0">
                <a:pos x="607" y="46"/>
              </a:cxn>
              <a:cxn ang="0">
                <a:pos x="623" y="57"/>
              </a:cxn>
              <a:cxn ang="0">
                <a:pos x="617" y="82"/>
              </a:cxn>
              <a:cxn ang="0">
                <a:pos x="607" y="108"/>
              </a:cxn>
              <a:cxn ang="0">
                <a:pos x="602" y="129"/>
              </a:cxn>
              <a:cxn ang="0">
                <a:pos x="597" y="139"/>
              </a:cxn>
              <a:cxn ang="0">
                <a:pos x="592" y="154"/>
              </a:cxn>
              <a:cxn ang="0">
                <a:pos x="581" y="170"/>
              </a:cxn>
              <a:cxn ang="0">
                <a:pos x="571" y="190"/>
              </a:cxn>
              <a:cxn ang="0">
                <a:pos x="566" y="201"/>
              </a:cxn>
              <a:cxn ang="0">
                <a:pos x="566" y="211"/>
              </a:cxn>
              <a:cxn ang="0">
                <a:pos x="576" y="216"/>
              </a:cxn>
              <a:cxn ang="0">
                <a:pos x="587" y="226"/>
              </a:cxn>
              <a:cxn ang="0">
                <a:pos x="592" y="237"/>
              </a:cxn>
              <a:cxn ang="0">
                <a:pos x="587" y="252"/>
              </a:cxn>
              <a:cxn ang="0">
                <a:pos x="581" y="262"/>
              </a:cxn>
              <a:cxn ang="0">
                <a:pos x="581" y="267"/>
              </a:cxn>
              <a:cxn ang="0">
                <a:pos x="581" y="458"/>
              </a:cxn>
              <a:cxn ang="0">
                <a:pos x="401" y="458"/>
              </a:cxn>
              <a:cxn ang="0">
                <a:pos x="242" y="458"/>
              </a:cxn>
            </a:cxnLst>
            <a:rect l="0" t="0" r="r" b="b"/>
            <a:pathLst>
              <a:path w="628" h="458">
                <a:moveTo>
                  <a:pt x="242" y="458"/>
                </a:moveTo>
                <a:lnTo>
                  <a:pt x="175" y="458"/>
                </a:lnTo>
                <a:lnTo>
                  <a:pt x="103" y="458"/>
                </a:lnTo>
                <a:lnTo>
                  <a:pt x="78" y="458"/>
                </a:lnTo>
                <a:lnTo>
                  <a:pt x="57" y="458"/>
                </a:lnTo>
                <a:lnTo>
                  <a:pt x="26" y="458"/>
                </a:lnTo>
                <a:lnTo>
                  <a:pt x="16" y="447"/>
                </a:lnTo>
                <a:lnTo>
                  <a:pt x="11" y="432"/>
                </a:lnTo>
                <a:lnTo>
                  <a:pt x="11" y="411"/>
                </a:lnTo>
                <a:lnTo>
                  <a:pt x="11" y="401"/>
                </a:lnTo>
                <a:lnTo>
                  <a:pt x="11" y="391"/>
                </a:lnTo>
                <a:lnTo>
                  <a:pt x="0" y="370"/>
                </a:lnTo>
                <a:lnTo>
                  <a:pt x="6" y="360"/>
                </a:lnTo>
                <a:lnTo>
                  <a:pt x="11" y="324"/>
                </a:lnTo>
                <a:lnTo>
                  <a:pt x="11" y="319"/>
                </a:lnTo>
                <a:lnTo>
                  <a:pt x="21" y="303"/>
                </a:lnTo>
                <a:lnTo>
                  <a:pt x="26" y="288"/>
                </a:lnTo>
                <a:lnTo>
                  <a:pt x="31" y="262"/>
                </a:lnTo>
                <a:lnTo>
                  <a:pt x="31" y="216"/>
                </a:lnTo>
                <a:lnTo>
                  <a:pt x="36" y="175"/>
                </a:lnTo>
                <a:lnTo>
                  <a:pt x="36" y="160"/>
                </a:lnTo>
                <a:lnTo>
                  <a:pt x="42" y="134"/>
                </a:lnTo>
                <a:lnTo>
                  <a:pt x="47" y="103"/>
                </a:lnTo>
                <a:lnTo>
                  <a:pt x="42" y="82"/>
                </a:lnTo>
                <a:lnTo>
                  <a:pt x="47" y="82"/>
                </a:lnTo>
                <a:lnTo>
                  <a:pt x="52" y="82"/>
                </a:lnTo>
                <a:lnTo>
                  <a:pt x="47" y="72"/>
                </a:lnTo>
                <a:lnTo>
                  <a:pt x="47" y="62"/>
                </a:lnTo>
                <a:lnTo>
                  <a:pt x="42" y="52"/>
                </a:lnTo>
                <a:lnTo>
                  <a:pt x="47" y="41"/>
                </a:lnTo>
                <a:lnTo>
                  <a:pt x="42" y="31"/>
                </a:lnTo>
                <a:lnTo>
                  <a:pt x="47" y="26"/>
                </a:lnTo>
                <a:lnTo>
                  <a:pt x="42" y="5"/>
                </a:lnTo>
                <a:lnTo>
                  <a:pt x="57" y="16"/>
                </a:lnTo>
                <a:lnTo>
                  <a:pt x="57" y="10"/>
                </a:lnTo>
                <a:lnTo>
                  <a:pt x="57" y="5"/>
                </a:lnTo>
                <a:lnTo>
                  <a:pt x="62" y="5"/>
                </a:lnTo>
                <a:lnTo>
                  <a:pt x="67" y="5"/>
                </a:lnTo>
                <a:lnTo>
                  <a:pt x="78" y="0"/>
                </a:lnTo>
                <a:lnTo>
                  <a:pt x="93" y="10"/>
                </a:lnTo>
                <a:lnTo>
                  <a:pt x="98" y="10"/>
                </a:lnTo>
                <a:lnTo>
                  <a:pt x="103" y="5"/>
                </a:lnTo>
                <a:lnTo>
                  <a:pt x="108" y="5"/>
                </a:lnTo>
                <a:lnTo>
                  <a:pt x="114" y="10"/>
                </a:lnTo>
                <a:lnTo>
                  <a:pt x="124" y="16"/>
                </a:lnTo>
                <a:lnTo>
                  <a:pt x="129" y="16"/>
                </a:lnTo>
                <a:lnTo>
                  <a:pt x="129" y="26"/>
                </a:lnTo>
                <a:lnTo>
                  <a:pt x="134" y="31"/>
                </a:lnTo>
                <a:lnTo>
                  <a:pt x="134" y="36"/>
                </a:lnTo>
                <a:lnTo>
                  <a:pt x="134" y="41"/>
                </a:lnTo>
                <a:lnTo>
                  <a:pt x="134" y="46"/>
                </a:lnTo>
                <a:lnTo>
                  <a:pt x="139" y="52"/>
                </a:lnTo>
                <a:lnTo>
                  <a:pt x="139" y="57"/>
                </a:lnTo>
                <a:lnTo>
                  <a:pt x="139" y="67"/>
                </a:lnTo>
                <a:lnTo>
                  <a:pt x="144" y="67"/>
                </a:lnTo>
                <a:lnTo>
                  <a:pt x="144" y="72"/>
                </a:lnTo>
                <a:lnTo>
                  <a:pt x="155" y="72"/>
                </a:lnTo>
                <a:lnTo>
                  <a:pt x="165" y="77"/>
                </a:lnTo>
                <a:lnTo>
                  <a:pt x="170" y="72"/>
                </a:lnTo>
                <a:lnTo>
                  <a:pt x="175" y="77"/>
                </a:lnTo>
                <a:lnTo>
                  <a:pt x="180" y="77"/>
                </a:lnTo>
                <a:lnTo>
                  <a:pt x="191" y="72"/>
                </a:lnTo>
                <a:lnTo>
                  <a:pt x="196" y="67"/>
                </a:lnTo>
                <a:lnTo>
                  <a:pt x="201" y="67"/>
                </a:lnTo>
                <a:lnTo>
                  <a:pt x="206" y="62"/>
                </a:lnTo>
                <a:lnTo>
                  <a:pt x="211" y="62"/>
                </a:lnTo>
                <a:lnTo>
                  <a:pt x="216" y="62"/>
                </a:lnTo>
                <a:lnTo>
                  <a:pt x="221" y="62"/>
                </a:lnTo>
                <a:lnTo>
                  <a:pt x="232" y="57"/>
                </a:lnTo>
                <a:lnTo>
                  <a:pt x="242" y="62"/>
                </a:lnTo>
                <a:lnTo>
                  <a:pt x="247" y="62"/>
                </a:lnTo>
                <a:lnTo>
                  <a:pt x="252" y="62"/>
                </a:lnTo>
                <a:lnTo>
                  <a:pt x="257" y="62"/>
                </a:lnTo>
                <a:lnTo>
                  <a:pt x="257" y="67"/>
                </a:lnTo>
                <a:lnTo>
                  <a:pt x="263" y="72"/>
                </a:lnTo>
                <a:lnTo>
                  <a:pt x="268" y="67"/>
                </a:lnTo>
                <a:lnTo>
                  <a:pt x="273" y="67"/>
                </a:lnTo>
                <a:lnTo>
                  <a:pt x="278" y="67"/>
                </a:lnTo>
                <a:lnTo>
                  <a:pt x="283" y="67"/>
                </a:lnTo>
                <a:lnTo>
                  <a:pt x="283" y="62"/>
                </a:lnTo>
                <a:lnTo>
                  <a:pt x="299" y="57"/>
                </a:lnTo>
                <a:lnTo>
                  <a:pt x="304" y="57"/>
                </a:lnTo>
                <a:lnTo>
                  <a:pt x="309" y="57"/>
                </a:lnTo>
                <a:lnTo>
                  <a:pt x="314" y="62"/>
                </a:lnTo>
                <a:lnTo>
                  <a:pt x="319" y="62"/>
                </a:lnTo>
                <a:lnTo>
                  <a:pt x="329" y="57"/>
                </a:lnTo>
                <a:lnTo>
                  <a:pt x="335" y="57"/>
                </a:lnTo>
                <a:lnTo>
                  <a:pt x="340" y="52"/>
                </a:lnTo>
                <a:lnTo>
                  <a:pt x="345" y="52"/>
                </a:lnTo>
                <a:lnTo>
                  <a:pt x="355" y="46"/>
                </a:lnTo>
                <a:lnTo>
                  <a:pt x="360" y="46"/>
                </a:lnTo>
                <a:lnTo>
                  <a:pt x="365" y="46"/>
                </a:lnTo>
                <a:lnTo>
                  <a:pt x="376" y="41"/>
                </a:lnTo>
                <a:lnTo>
                  <a:pt x="381" y="36"/>
                </a:lnTo>
                <a:lnTo>
                  <a:pt x="386" y="36"/>
                </a:lnTo>
                <a:lnTo>
                  <a:pt x="391" y="36"/>
                </a:lnTo>
                <a:lnTo>
                  <a:pt x="396" y="36"/>
                </a:lnTo>
                <a:lnTo>
                  <a:pt x="401" y="36"/>
                </a:lnTo>
                <a:lnTo>
                  <a:pt x="407" y="36"/>
                </a:lnTo>
                <a:lnTo>
                  <a:pt x="417" y="36"/>
                </a:lnTo>
                <a:lnTo>
                  <a:pt x="427" y="31"/>
                </a:lnTo>
                <a:lnTo>
                  <a:pt x="432" y="26"/>
                </a:lnTo>
                <a:lnTo>
                  <a:pt x="509" y="26"/>
                </a:lnTo>
                <a:lnTo>
                  <a:pt x="540" y="26"/>
                </a:lnTo>
                <a:lnTo>
                  <a:pt x="545" y="26"/>
                </a:lnTo>
                <a:lnTo>
                  <a:pt x="592" y="26"/>
                </a:lnTo>
                <a:lnTo>
                  <a:pt x="592" y="31"/>
                </a:lnTo>
                <a:lnTo>
                  <a:pt x="597" y="36"/>
                </a:lnTo>
                <a:lnTo>
                  <a:pt x="602" y="41"/>
                </a:lnTo>
                <a:lnTo>
                  <a:pt x="602" y="46"/>
                </a:lnTo>
                <a:lnTo>
                  <a:pt x="607" y="46"/>
                </a:lnTo>
                <a:lnTo>
                  <a:pt x="612" y="52"/>
                </a:lnTo>
                <a:lnTo>
                  <a:pt x="617" y="57"/>
                </a:lnTo>
                <a:lnTo>
                  <a:pt x="623" y="57"/>
                </a:lnTo>
                <a:lnTo>
                  <a:pt x="623" y="62"/>
                </a:lnTo>
                <a:lnTo>
                  <a:pt x="628" y="72"/>
                </a:lnTo>
                <a:lnTo>
                  <a:pt x="617" y="82"/>
                </a:lnTo>
                <a:lnTo>
                  <a:pt x="617" y="88"/>
                </a:lnTo>
                <a:lnTo>
                  <a:pt x="612" y="98"/>
                </a:lnTo>
                <a:lnTo>
                  <a:pt x="607" y="108"/>
                </a:lnTo>
                <a:lnTo>
                  <a:pt x="607" y="124"/>
                </a:lnTo>
                <a:lnTo>
                  <a:pt x="602" y="124"/>
                </a:lnTo>
                <a:lnTo>
                  <a:pt x="602" y="129"/>
                </a:lnTo>
                <a:lnTo>
                  <a:pt x="602" y="134"/>
                </a:lnTo>
                <a:lnTo>
                  <a:pt x="597" y="134"/>
                </a:lnTo>
                <a:lnTo>
                  <a:pt x="597" y="139"/>
                </a:lnTo>
                <a:lnTo>
                  <a:pt x="597" y="144"/>
                </a:lnTo>
                <a:lnTo>
                  <a:pt x="597" y="149"/>
                </a:lnTo>
                <a:lnTo>
                  <a:pt x="592" y="154"/>
                </a:lnTo>
                <a:lnTo>
                  <a:pt x="587" y="160"/>
                </a:lnTo>
                <a:lnTo>
                  <a:pt x="581" y="165"/>
                </a:lnTo>
                <a:lnTo>
                  <a:pt x="581" y="170"/>
                </a:lnTo>
                <a:lnTo>
                  <a:pt x="576" y="185"/>
                </a:lnTo>
                <a:lnTo>
                  <a:pt x="576" y="190"/>
                </a:lnTo>
                <a:lnTo>
                  <a:pt x="571" y="190"/>
                </a:lnTo>
                <a:lnTo>
                  <a:pt x="571" y="196"/>
                </a:lnTo>
                <a:lnTo>
                  <a:pt x="566" y="196"/>
                </a:lnTo>
                <a:lnTo>
                  <a:pt x="566" y="201"/>
                </a:lnTo>
                <a:lnTo>
                  <a:pt x="566" y="206"/>
                </a:lnTo>
                <a:lnTo>
                  <a:pt x="571" y="211"/>
                </a:lnTo>
                <a:lnTo>
                  <a:pt x="566" y="211"/>
                </a:lnTo>
                <a:lnTo>
                  <a:pt x="571" y="216"/>
                </a:lnTo>
                <a:lnTo>
                  <a:pt x="576" y="221"/>
                </a:lnTo>
                <a:lnTo>
                  <a:pt x="576" y="216"/>
                </a:lnTo>
                <a:lnTo>
                  <a:pt x="581" y="221"/>
                </a:lnTo>
                <a:lnTo>
                  <a:pt x="587" y="221"/>
                </a:lnTo>
                <a:lnTo>
                  <a:pt x="587" y="226"/>
                </a:lnTo>
                <a:lnTo>
                  <a:pt x="592" y="226"/>
                </a:lnTo>
                <a:lnTo>
                  <a:pt x="592" y="232"/>
                </a:lnTo>
                <a:lnTo>
                  <a:pt x="592" y="237"/>
                </a:lnTo>
                <a:lnTo>
                  <a:pt x="587" y="237"/>
                </a:lnTo>
                <a:lnTo>
                  <a:pt x="592" y="242"/>
                </a:lnTo>
                <a:lnTo>
                  <a:pt x="587" y="252"/>
                </a:lnTo>
                <a:lnTo>
                  <a:pt x="587" y="257"/>
                </a:lnTo>
                <a:lnTo>
                  <a:pt x="587" y="262"/>
                </a:lnTo>
                <a:lnTo>
                  <a:pt x="581" y="262"/>
                </a:lnTo>
                <a:lnTo>
                  <a:pt x="587" y="262"/>
                </a:lnTo>
                <a:lnTo>
                  <a:pt x="581" y="262"/>
                </a:lnTo>
                <a:lnTo>
                  <a:pt x="581" y="267"/>
                </a:lnTo>
                <a:lnTo>
                  <a:pt x="581" y="273"/>
                </a:lnTo>
                <a:lnTo>
                  <a:pt x="581" y="278"/>
                </a:lnTo>
                <a:lnTo>
                  <a:pt x="581" y="458"/>
                </a:lnTo>
                <a:lnTo>
                  <a:pt x="494" y="458"/>
                </a:lnTo>
                <a:lnTo>
                  <a:pt x="407" y="458"/>
                </a:lnTo>
                <a:lnTo>
                  <a:pt x="401" y="458"/>
                </a:lnTo>
                <a:lnTo>
                  <a:pt x="355" y="458"/>
                </a:lnTo>
                <a:lnTo>
                  <a:pt x="283" y="458"/>
                </a:lnTo>
                <a:lnTo>
                  <a:pt x="242" y="458"/>
                </a:lnTo>
                <a:close/>
              </a:path>
            </a:pathLst>
          </a:custGeom>
          <a:solidFill>
            <a:srgbClr val="CCFFFF"/>
          </a:solidFill>
          <a:ln w="8001">
            <a:solidFill>
              <a:srgbClr val="000000"/>
            </a:solidFill>
            <a:prstDash val="solid"/>
            <a:round/>
            <a:headEnd/>
            <a:tailEnd/>
          </a:ln>
        </p:spPr>
        <p:txBody>
          <a:bodyPr/>
          <a:lstStyle/>
          <a:p>
            <a:endParaRPr lang="en-US"/>
          </a:p>
        </p:txBody>
      </p:sp>
      <p:sp>
        <p:nvSpPr>
          <p:cNvPr id="944182" name="Freeform 54">
            <a:hlinkClick r:id="rId15" action="ppaction://hlinksldjump"/>
          </p:cNvPr>
          <p:cNvSpPr>
            <a:spLocks/>
          </p:cNvSpPr>
          <p:nvPr/>
        </p:nvSpPr>
        <p:spPr bwMode="auto">
          <a:xfrm>
            <a:off x="4440238" y="3262313"/>
            <a:ext cx="800100" cy="522287"/>
          </a:xfrm>
          <a:custGeom>
            <a:avLst/>
            <a:gdLst/>
            <a:ahLst/>
            <a:cxnLst>
              <a:cxn ang="0">
                <a:pos x="421" y="299"/>
              </a:cxn>
              <a:cxn ang="0">
                <a:pos x="406" y="309"/>
              </a:cxn>
              <a:cxn ang="0">
                <a:pos x="406" y="324"/>
              </a:cxn>
              <a:cxn ang="0">
                <a:pos x="396" y="324"/>
              </a:cxn>
              <a:cxn ang="0">
                <a:pos x="391" y="314"/>
              </a:cxn>
              <a:cxn ang="0">
                <a:pos x="365" y="304"/>
              </a:cxn>
              <a:cxn ang="0">
                <a:pos x="308" y="304"/>
              </a:cxn>
              <a:cxn ang="0">
                <a:pos x="252" y="309"/>
              </a:cxn>
              <a:cxn ang="0">
                <a:pos x="200" y="309"/>
              </a:cxn>
              <a:cxn ang="0">
                <a:pos x="154" y="309"/>
              </a:cxn>
              <a:cxn ang="0">
                <a:pos x="98" y="304"/>
              </a:cxn>
              <a:cxn ang="0">
                <a:pos x="56" y="293"/>
              </a:cxn>
              <a:cxn ang="0">
                <a:pos x="62" y="273"/>
              </a:cxn>
              <a:cxn ang="0">
                <a:pos x="56" y="257"/>
              </a:cxn>
              <a:cxn ang="0">
                <a:pos x="62" y="247"/>
              </a:cxn>
              <a:cxn ang="0">
                <a:pos x="51" y="227"/>
              </a:cxn>
              <a:cxn ang="0">
                <a:pos x="51" y="216"/>
              </a:cxn>
              <a:cxn ang="0">
                <a:pos x="51" y="211"/>
              </a:cxn>
              <a:cxn ang="0">
                <a:pos x="41" y="206"/>
              </a:cxn>
              <a:cxn ang="0">
                <a:pos x="41" y="191"/>
              </a:cxn>
              <a:cxn ang="0">
                <a:pos x="41" y="175"/>
              </a:cxn>
              <a:cxn ang="0">
                <a:pos x="36" y="160"/>
              </a:cxn>
              <a:cxn ang="0">
                <a:pos x="26" y="149"/>
              </a:cxn>
              <a:cxn ang="0">
                <a:pos x="20" y="134"/>
              </a:cxn>
              <a:cxn ang="0">
                <a:pos x="20" y="124"/>
              </a:cxn>
              <a:cxn ang="0">
                <a:pos x="20" y="113"/>
              </a:cxn>
              <a:cxn ang="0">
                <a:pos x="10" y="103"/>
              </a:cxn>
              <a:cxn ang="0">
                <a:pos x="5" y="93"/>
              </a:cxn>
              <a:cxn ang="0">
                <a:pos x="0" y="83"/>
              </a:cxn>
              <a:cxn ang="0">
                <a:pos x="5" y="72"/>
              </a:cxn>
              <a:cxn ang="0">
                <a:pos x="10" y="62"/>
              </a:cxn>
              <a:cxn ang="0">
                <a:pos x="10" y="47"/>
              </a:cxn>
              <a:cxn ang="0">
                <a:pos x="10" y="31"/>
              </a:cxn>
              <a:cxn ang="0">
                <a:pos x="5" y="21"/>
              </a:cxn>
              <a:cxn ang="0">
                <a:pos x="5" y="5"/>
              </a:cxn>
              <a:cxn ang="0">
                <a:pos x="46" y="0"/>
              </a:cxn>
              <a:cxn ang="0">
                <a:pos x="98" y="0"/>
              </a:cxn>
              <a:cxn ang="0">
                <a:pos x="170" y="0"/>
              </a:cxn>
              <a:cxn ang="0">
                <a:pos x="231" y="0"/>
              </a:cxn>
              <a:cxn ang="0">
                <a:pos x="319" y="0"/>
              </a:cxn>
              <a:cxn ang="0">
                <a:pos x="380" y="0"/>
              </a:cxn>
              <a:cxn ang="0">
                <a:pos x="416" y="5"/>
              </a:cxn>
              <a:cxn ang="0">
                <a:pos x="432" y="21"/>
              </a:cxn>
              <a:cxn ang="0">
                <a:pos x="421" y="47"/>
              </a:cxn>
              <a:cxn ang="0">
                <a:pos x="427" y="62"/>
              </a:cxn>
              <a:cxn ang="0">
                <a:pos x="432" y="83"/>
              </a:cxn>
              <a:cxn ang="0">
                <a:pos x="447" y="88"/>
              </a:cxn>
              <a:cxn ang="0">
                <a:pos x="463" y="98"/>
              </a:cxn>
              <a:cxn ang="0">
                <a:pos x="463" y="108"/>
              </a:cxn>
              <a:cxn ang="0">
                <a:pos x="478" y="119"/>
              </a:cxn>
              <a:cxn ang="0">
                <a:pos x="483" y="134"/>
              </a:cxn>
              <a:cxn ang="0">
                <a:pos x="499" y="149"/>
              </a:cxn>
              <a:cxn ang="0">
                <a:pos x="504" y="160"/>
              </a:cxn>
              <a:cxn ang="0">
                <a:pos x="493" y="180"/>
              </a:cxn>
              <a:cxn ang="0">
                <a:pos x="488" y="196"/>
              </a:cxn>
              <a:cxn ang="0">
                <a:pos x="478" y="211"/>
              </a:cxn>
              <a:cxn ang="0">
                <a:pos x="463" y="216"/>
              </a:cxn>
              <a:cxn ang="0">
                <a:pos x="447" y="216"/>
              </a:cxn>
              <a:cxn ang="0">
                <a:pos x="432" y="221"/>
              </a:cxn>
              <a:cxn ang="0">
                <a:pos x="427" y="242"/>
              </a:cxn>
              <a:cxn ang="0">
                <a:pos x="442" y="252"/>
              </a:cxn>
              <a:cxn ang="0">
                <a:pos x="437" y="273"/>
              </a:cxn>
              <a:cxn ang="0">
                <a:pos x="432" y="288"/>
              </a:cxn>
            </a:cxnLst>
            <a:rect l="0" t="0" r="r" b="b"/>
            <a:pathLst>
              <a:path w="504" h="329">
                <a:moveTo>
                  <a:pt x="427" y="293"/>
                </a:moveTo>
                <a:lnTo>
                  <a:pt x="427" y="299"/>
                </a:lnTo>
                <a:lnTo>
                  <a:pt x="421" y="299"/>
                </a:lnTo>
                <a:lnTo>
                  <a:pt x="416" y="299"/>
                </a:lnTo>
                <a:lnTo>
                  <a:pt x="406" y="304"/>
                </a:lnTo>
                <a:lnTo>
                  <a:pt x="406" y="309"/>
                </a:lnTo>
                <a:lnTo>
                  <a:pt x="406" y="314"/>
                </a:lnTo>
                <a:lnTo>
                  <a:pt x="406" y="319"/>
                </a:lnTo>
                <a:lnTo>
                  <a:pt x="406" y="324"/>
                </a:lnTo>
                <a:lnTo>
                  <a:pt x="401" y="329"/>
                </a:lnTo>
                <a:lnTo>
                  <a:pt x="401" y="324"/>
                </a:lnTo>
                <a:lnTo>
                  <a:pt x="396" y="324"/>
                </a:lnTo>
                <a:lnTo>
                  <a:pt x="396" y="319"/>
                </a:lnTo>
                <a:lnTo>
                  <a:pt x="391" y="319"/>
                </a:lnTo>
                <a:lnTo>
                  <a:pt x="391" y="314"/>
                </a:lnTo>
                <a:lnTo>
                  <a:pt x="385" y="309"/>
                </a:lnTo>
                <a:lnTo>
                  <a:pt x="380" y="304"/>
                </a:lnTo>
                <a:lnTo>
                  <a:pt x="365" y="304"/>
                </a:lnTo>
                <a:lnTo>
                  <a:pt x="344" y="304"/>
                </a:lnTo>
                <a:lnTo>
                  <a:pt x="329" y="304"/>
                </a:lnTo>
                <a:lnTo>
                  <a:pt x="308" y="304"/>
                </a:lnTo>
                <a:lnTo>
                  <a:pt x="303" y="304"/>
                </a:lnTo>
                <a:lnTo>
                  <a:pt x="272" y="304"/>
                </a:lnTo>
                <a:lnTo>
                  <a:pt x="252" y="309"/>
                </a:lnTo>
                <a:lnTo>
                  <a:pt x="236" y="309"/>
                </a:lnTo>
                <a:lnTo>
                  <a:pt x="221" y="309"/>
                </a:lnTo>
                <a:lnTo>
                  <a:pt x="200" y="309"/>
                </a:lnTo>
                <a:lnTo>
                  <a:pt x="185" y="309"/>
                </a:lnTo>
                <a:lnTo>
                  <a:pt x="164" y="309"/>
                </a:lnTo>
                <a:lnTo>
                  <a:pt x="154" y="309"/>
                </a:lnTo>
                <a:lnTo>
                  <a:pt x="134" y="309"/>
                </a:lnTo>
                <a:lnTo>
                  <a:pt x="108" y="309"/>
                </a:lnTo>
                <a:lnTo>
                  <a:pt x="98" y="304"/>
                </a:lnTo>
                <a:lnTo>
                  <a:pt x="67" y="304"/>
                </a:lnTo>
                <a:lnTo>
                  <a:pt x="67" y="299"/>
                </a:lnTo>
                <a:lnTo>
                  <a:pt x="56" y="293"/>
                </a:lnTo>
                <a:lnTo>
                  <a:pt x="62" y="283"/>
                </a:lnTo>
                <a:lnTo>
                  <a:pt x="62" y="278"/>
                </a:lnTo>
                <a:lnTo>
                  <a:pt x="62" y="273"/>
                </a:lnTo>
                <a:lnTo>
                  <a:pt x="62" y="268"/>
                </a:lnTo>
                <a:lnTo>
                  <a:pt x="62" y="263"/>
                </a:lnTo>
                <a:lnTo>
                  <a:pt x="56" y="257"/>
                </a:lnTo>
                <a:lnTo>
                  <a:pt x="62" y="252"/>
                </a:lnTo>
                <a:lnTo>
                  <a:pt x="56" y="247"/>
                </a:lnTo>
                <a:lnTo>
                  <a:pt x="62" y="247"/>
                </a:lnTo>
                <a:lnTo>
                  <a:pt x="56" y="242"/>
                </a:lnTo>
                <a:lnTo>
                  <a:pt x="56" y="232"/>
                </a:lnTo>
                <a:lnTo>
                  <a:pt x="51" y="227"/>
                </a:lnTo>
                <a:lnTo>
                  <a:pt x="51" y="221"/>
                </a:lnTo>
                <a:lnTo>
                  <a:pt x="56" y="216"/>
                </a:lnTo>
                <a:lnTo>
                  <a:pt x="51" y="216"/>
                </a:lnTo>
                <a:lnTo>
                  <a:pt x="46" y="216"/>
                </a:lnTo>
                <a:lnTo>
                  <a:pt x="46" y="211"/>
                </a:lnTo>
                <a:lnTo>
                  <a:pt x="51" y="211"/>
                </a:lnTo>
                <a:lnTo>
                  <a:pt x="51" y="206"/>
                </a:lnTo>
                <a:lnTo>
                  <a:pt x="46" y="211"/>
                </a:lnTo>
                <a:lnTo>
                  <a:pt x="41" y="206"/>
                </a:lnTo>
                <a:lnTo>
                  <a:pt x="41" y="201"/>
                </a:lnTo>
                <a:lnTo>
                  <a:pt x="41" y="196"/>
                </a:lnTo>
                <a:lnTo>
                  <a:pt x="41" y="191"/>
                </a:lnTo>
                <a:lnTo>
                  <a:pt x="41" y="185"/>
                </a:lnTo>
                <a:lnTo>
                  <a:pt x="41" y="180"/>
                </a:lnTo>
                <a:lnTo>
                  <a:pt x="41" y="175"/>
                </a:lnTo>
                <a:lnTo>
                  <a:pt x="36" y="170"/>
                </a:lnTo>
                <a:lnTo>
                  <a:pt x="36" y="165"/>
                </a:lnTo>
                <a:lnTo>
                  <a:pt x="36" y="160"/>
                </a:lnTo>
                <a:lnTo>
                  <a:pt x="31" y="160"/>
                </a:lnTo>
                <a:lnTo>
                  <a:pt x="31" y="155"/>
                </a:lnTo>
                <a:lnTo>
                  <a:pt x="26" y="149"/>
                </a:lnTo>
                <a:lnTo>
                  <a:pt x="20" y="144"/>
                </a:lnTo>
                <a:lnTo>
                  <a:pt x="20" y="139"/>
                </a:lnTo>
                <a:lnTo>
                  <a:pt x="20" y="134"/>
                </a:lnTo>
                <a:lnTo>
                  <a:pt x="26" y="134"/>
                </a:lnTo>
                <a:lnTo>
                  <a:pt x="20" y="129"/>
                </a:lnTo>
                <a:lnTo>
                  <a:pt x="20" y="124"/>
                </a:lnTo>
                <a:lnTo>
                  <a:pt x="15" y="124"/>
                </a:lnTo>
                <a:lnTo>
                  <a:pt x="15" y="119"/>
                </a:lnTo>
                <a:lnTo>
                  <a:pt x="20" y="113"/>
                </a:lnTo>
                <a:lnTo>
                  <a:pt x="15" y="108"/>
                </a:lnTo>
                <a:lnTo>
                  <a:pt x="10" y="108"/>
                </a:lnTo>
                <a:lnTo>
                  <a:pt x="10" y="103"/>
                </a:lnTo>
                <a:lnTo>
                  <a:pt x="10" y="98"/>
                </a:lnTo>
                <a:lnTo>
                  <a:pt x="10" y="93"/>
                </a:lnTo>
                <a:lnTo>
                  <a:pt x="5" y="93"/>
                </a:lnTo>
                <a:lnTo>
                  <a:pt x="5" y="88"/>
                </a:lnTo>
                <a:lnTo>
                  <a:pt x="0" y="88"/>
                </a:lnTo>
                <a:lnTo>
                  <a:pt x="0" y="83"/>
                </a:lnTo>
                <a:lnTo>
                  <a:pt x="0" y="77"/>
                </a:lnTo>
                <a:lnTo>
                  <a:pt x="5" y="77"/>
                </a:lnTo>
                <a:lnTo>
                  <a:pt x="5" y="72"/>
                </a:lnTo>
                <a:lnTo>
                  <a:pt x="5" y="67"/>
                </a:lnTo>
                <a:lnTo>
                  <a:pt x="5" y="62"/>
                </a:lnTo>
                <a:lnTo>
                  <a:pt x="10" y="62"/>
                </a:lnTo>
                <a:lnTo>
                  <a:pt x="10" y="57"/>
                </a:lnTo>
                <a:lnTo>
                  <a:pt x="10" y="52"/>
                </a:lnTo>
                <a:lnTo>
                  <a:pt x="10" y="47"/>
                </a:lnTo>
                <a:lnTo>
                  <a:pt x="15" y="47"/>
                </a:lnTo>
                <a:lnTo>
                  <a:pt x="15" y="41"/>
                </a:lnTo>
                <a:lnTo>
                  <a:pt x="10" y="31"/>
                </a:lnTo>
                <a:lnTo>
                  <a:pt x="5" y="31"/>
                </a:lnTo>
                <a:lnTo>
                  <a:pt x="5" y="26"/>
                </a:lnTo>
                <a:lnTo>
                  <a:pt x="5" y="21"/>
                </a:lnTo>
                <a:lnTo>
                  <a:pt x="10" y="16"/>
                </a:lnTo>
                <a:lnTo>
                  <a:pt x="5" y="11"/>
                </a:lnTo>
                <a:lnTo>
                  <a:pt x="5" y="5"/>
                </a:lnTo>
                <a:lnTo>
                  <a:pt x="5" y="0"/>
                </a:lnTo>
                <a:lnTo>
                  <a:pt x="15" y="0"/>
                </a:lnTo>
                <a:lnTo>
                  <a:pt x="46" y="0"/>
                </a:lnTo>
                <a:lnTo>
                  <a:pt x="62" y="0"/>
                </a:lnTo>
                <a:lnTo>
                  <a:pt x="92" y="0"/>
                </a:lnTo>
                <a:lnTo>
                  <a:pt x="98" y="0"/>
                </a:lnTo>
                <a:lnTo>
                  <a:pt x="134" y="0"/>
                </a:lnTo>
                <a:lnTo>
                  <a:pt x="139" y="0"/>
                </a:lnTo>
                <a:lnTo>
                  <a:pt x="170" y="0"/>
                </a:lnTo>
                <a:lnTo>
                  <a:pt x="185" y="0"/>
                </a:lnTo>
                <a:lnTo>
                  <a:pt x="206" y="0"/>
                </a:lnTo>
                <a:lnTo>
                  <a:pt x="231" y="0"/>
                </a:lnTo>
                <a:lnTo>
                  <a:pt x="242" y="0"/>
                </a:lnTo>
                <a:lnTo>
                  <a:pt x="278" y="0"/>
                </a:lnTo>
                <a:lnTo>
                  <a:pt x="319" y="0"/>
                </a:lnTo>
                <a:lnTo>
                  <a:pt x="324" y="0"/>
                </a:lnTo>
                <a:lnTo>
                  <a:pt x="355" y="0"/>
                </a:lnTo>
                <a:lnTo>
                  <a:pt x="380" y="0"/>
                </a:lnTo>
                <a:lnTo>
                  <a:pt x="391" y="0"/>
                </a:lnTo>
                <a:lnTo>
                  <a:pt x="421" y="0"/>
                </a:lnTo>
                <a:lnTo>
                  <a:pt x="416" y="5"/>
                </a:lnTo>
                <a:lnTo>
                  <a:pt x="421" y="11"/>
                </a:lnTo>
                <a:lnTo>
                  <a:pt x="421" y="16"/>
                </a:lnTo>
                <a:lnTo>
                  <a:pt x="432" y="21"/>
                </a:lnTo>
                <a:lnTo>
                  <a:pt x="432" y="26"/>
                </a:lnTo>
                <a:lnTo>
                  <a:pt x="427" y="41"/>
                </a:lnTo>
                <a:lnTo>
                  <a:pt x="421" y="47"/>
                </a:lnTo>
                <a:lnTo>
                  <a:pt x="427" y="47"/>
                </a:lnTo>
                <a:lnTo>
                  <a:pt x="427" y="57"/>
                </a:lnTo>
                <a:lnTo>
                  <a:pt x="427" y="62"/>
                </a:lnTo>
                <a:lnTo>
                  <a:pt x="432" y="67"/>
                </a:lnTo>
                <a:lnTo>
                  <a:pt x="432" y="77"/>
                </a:lnTo>
                <a:lnTo>
                  <a:pt x="432" y="83"/>
                </a:lnTo>
                <a:lnTo>
                  <a:pt x="437" y="88"/>
                </a:lnTo>
                <a:lnTo>
                  <a:pt x="442" y="88"/>
                </a:lnTo>
                <a:lnTo>
                  <a:pt x="447" y="88"/>
                </a:lnTo>
                <a:lnTo>
                  <a:pt x="457" y="93"/>
                </a:lnTo>
                <a:lnTo>
                  <a:pt x="463" y="93"/>
                </a:lnTo>
                <a:lnTo>
                  <a:pt x="463" y="98"/>
                </a:lnTo>
                <a:lnTo>
                  <a:pt x="463" y="103"/>
                </a:lnTo>
                <a:lnTo>
                  <a:pt x="468" y="103"/>
                </a:lnTo>
                <a:lnTo>
                  <a:pt x="463" y="108"/>
                </a:lnTo>
                <a:lnTo>
                  <a:pt x="468" y="113"/>
                </a:lnTo>
                <a:lnTo>
                  <a:pt x="473" y="113"/>
                </a:lnTo>
                <a:lnTo>
                  <a:pt x="478" y="119"/>
                </a:lnTo>
                <a:lnTo>
                  <a:pt x="478" y="124"/>
                </a:lnTo>
                <a:lnTo>
                  <a:pt x="483" y="124"/>
                </a:lnTo>
                <a:lnTo>
                  <a:pt x="483" y="134"/>
                </a:lnTo>
                <a:lnTo>
                  <a:pt x="488" y="139"/>
                </a:lnTo>
                <a:lnTo>
                  <a:pt x="499" y="144"/>
                </a:lnTo>
                <a:lnTo>
                  <a:pt x="499" y="149"/>
                </a:lnTo>
                <a:lnTo>
                  <a:pt x="504" y="149"/>
                </a:lnTo>
                <a:lnTo>
                  <a:pt x="504" y="155"/>
                </a:lnTo>
                <a:lnTo>
                  <a:pt x="504" y="160"/>
                </a:lnTo>
                <a:lnTo>
                  <a:pt x="504" y="165"/>
                </a:lnTo>
                <a:lnTo>
                  <a:pt x="499" y="180"/>
                </a:lnTo>
                <a:lnTo>
                  <a:pt x="493" y="180"/>
                </a:lnTo>
                <a:lnTo>
                  <a:pt x="488" y="185"/>
                </a:lnTo>
                <a:lnTo>
                  <a:pt x="488" y="191"/>
                </a:lnTo>
                <a:lnTo>
                  <a:pt x="488" y="196"/>
                </a:lnTo>
                <a:lnTo>
                  <a:pt x="488" y="201"/>
                </a:lnTo>
                <a:lnTo>
                  <a:pt x="483" y="206"/>
                </a:lnTo>
                <a:lnTo>
                  <a:pt x="478" y="211"/>
                </a:lnTo>
                <a:lnTo>
                  <a:pt x="473" y="211"/>
                </a:lnTo>
                <a:lnTo>
                  <a:pt x="468" y="211"/>
                </a:lnTo>
                <a:lnTo>
                  <a:pt x="463" y="216"/>
                </a:lnTo>
                <a:lnTo>
                  <a:pt x="457" y="216"/>
                </a:lnTo>
                <a:lnTo>
                  <a:pt x="452" y="216"/>
                </a:lnTo>
                <a:lnTo>
                  <a:pt x="447" y="216"/>
                </a:lnTo>
                <a:lnTo>
                  <a:pt x="442" y="221"/>
                </a:lnTo>
                <a:lnTo>
                  <a:pt x="437" y="221"/>
                </a:lnTo>
                <a:lnTo>
                  <a:pt x="432" y="221"/>
                </a:lnTo>
                <a:lnTo>
                  <a:pt x="432" y="227"/>
                </a:lnTo>
                <a:lnTo>
                  <a:pt x="427" y="237"/>
                </a:lnTo>
                <a:lnTo>
                  <a:pt x="427" y="242"/>
                </a:lnTo>
                <a:lnTo>
                  <a:pt x="432" y="247"/>
                </a:lnTo>
                <a:lnTo>
                  <a:pt x="437" y="247"/>
                </a:lnTo>
                <a:lnTo>
                  <a:pt x="442" y="252"/>
                </a:lnTo>
                <a:lnTo>
                  <a:pt x="442" y="257"/>
                </a:lnTo>
                <a:lnTo>
                  <a:pt x="442" y="268"/>
                </a:lnTo>
                <a:lnTo>
                  <a:pt x="437" y="273"/>
                </a:lnTo>
                <a:lnTo>
                  <a:pt x="432" y="278"/>
                </a:lnTo>
                <a:lnTo>
                  <a:pt x="432" y="283"/>
                </a:lnTo>
                <a:lnTo>
                  <a:pt x="432" y="288"/>
                </a:lnTo>
                <a:lnTo>
                  <a:pt x="427" y="293"/>
                </a:lnTo>
                <a:close/>
              </a:path>
            </a:pathLst>
          </a:custGeom>
          <a:solidFill>
            <a:srgbClr val="CCFFFF"/>
          </a:solidFill>
          <a:ln w="8001">
            <a:solidFill>
              <a:srgbClr val="000000"/>
            </a:solidFill>
            <a:prstDash val="solid"/>
            <a:round/>
            <a:headEnd/>
            <a:tailEnd/>
          </a:ln>
        </p:spPr>
        <p:txBody>
          <a:bodyPr/>
          <a:lstStyle/>
          <a:p>
            <a:endParaRPr lang="en-US"/>
          </a:p>
        </p:txBody>
      </p:sp>
      <p:sp>
        <p:nvSpPr>
          <p:cNvPr id="944183" name="Freeform 55">
            <a:hlinkClick r:id="rId12" action="ppaction://hlinksldjump"/>
          </p:cNvPr>
          <p:cNvSpPr>
            <a:spLocks/>
          </p:cNvSpPr>
          <p:nvPr/>
        </p:nvSpPr>
        <p:spPr bwMode="auto">
          <a:xfrm>
            <a:off x="3524250" y="3352800"/>
            <a:ext cx="1079500" cy="488950"/>
          </a:xfrm>
          <a:custGeom>
            <a:avLst/>
            <a:gdLst/>
            <a:ahLst/>
            <a:cxnLst>
              <a:cxn ang="0">
                <a:pos x="154" y="272"/>
              </a:cxn>
              <a:cxn ang="0">
                <a:pos x="154" y="231"/>
              </a:cxn>
              <a:cxn ang="0">
                <a:pos x="108" y="206"/>
              </a:cxn>
              <a:cxn ang="0">
                <a:pos x="0" y="206"/>
              </a:cxn>
              <a:cxn ang="0">
                <a:pos x="0" y="134"/>
              </a:cxn>
              <a:cxn ang="0">
                <a:pos x="0" y="0"/>
              </a:cxn>
              <a:cxn ang="0">
                <a:pos x="98" y="0"/>
              </a:cxn>
              <a:cxn ang="0">
                <a:pos x="298" y="0"/>
              </a:cxn>
              <a:cxn ang="0">
                <a:pos x="432" y="0"/>
              </a:cxn>
              <a:cxn ang="0">
                <a:pos x="447" y="10"/>
              </a:cxn>
              <a:cxn ang="0">
                <a:pos x="463" y="20"/>
              </a:cxn>
              <a:cxn ang="0">
                <a:pos x="478" y="15"/>
              </a:cxn>
              <a:cxn ang="0">
                <a:pos x="488" y="15"/>
              </a:cxn>
              <a:cxn ang="0">
                <a:pos x="504" y="15"/>
              </a:cxn>
              <a:cxn ang="0">
                <a:pos x="514" y="15"/>
              </a:cxn>
              <a:cxn ang="0">
                <a:pos x="524" y="15"/>
              </a:cxn>
              <a:cxn ang="0">
                <a:pos x="540" y="20"/>
              </a:cxn>
              <a:cxn ang="0">
                <a:pos x="555" y="26"/>
              </a:cxn>
              <a:cxn ang="0">
                <a:pos x="571" y="31"/>
              </a:cxn>
              <a:cxn ang="0">
                <a:pos x="576" y="46"/>
              </a:cxn>
              <a:cxn ang="0">
                <a:pos x="586" y="51"/>
              </a:cxn>
              <a:cxn ang="0">
                <a:pos x="591" y="62"/>
              </a:cxn>
              <a:cxn ang="0">
                <a:pos x="596" y="72"/>
              </a:cxn>
              <a:cxn ang="0">
                <a:pos x="596" y="82"/>
              </a:cxn>
              <a:cxn ang="0">
                <a:pos x="607" y="98"/>
              </a:cxn>
              <a:cxn ang="0">
                <a:pos x="612" y="108"/>
              </a:cxn>
              <a:cxn ang="0">
                <a:pos x="617" y="123"/>
              </a:cxn>
              <a:cxn ang="0">
                <a:pos x="617" y="139"/>
              </a:cxn>
              <a:cxn ang="0">
                <a:pos x="622" y="154"/>
              </a:cxn>
              <a:cxn ang="0">
                <a:pos x="622" y="154"/>
              </a:cxn>
              <a:cxn ang="0">
                <a:pos x="632" y="159"/>
              </a:cxn>
              <a:cxn ang="0">
                <a:pos x="632" y="175"/>
              </a:cxn>
              <a:cxn ang="0">
                <a:pos x="632" y="190"/>
              </a:cxn>
              <a:cxn ang="0">
                <a:pos x="638" y="206"/>
              </a:cxn>
              <a:cxn ang="0">
                <a:pos x="638" y="221"/>
              </a:cxn>
              <a:cxn ang="0">
                <a:pos x="643" y="242"/>
              </a:cxn>
              <a:cxn ang="0">
                <a:pos x="648" y="257"/>
              </a:cxn>
              <a:cxn ang="0">
                <a:pos x="653" y="257"/>
              </a:cxn>
              <a:cxn ang="0">
                <a:pos x="653" y="272"/>
              </a:cxn>
              <a:cxn ang="0">
                <a:pos x="658" y="283"/>
              </a:cxn>
              <a:cxn ang="0">
                <a:pos x="668" y="293"/>
              </a:cxn>
              <a:cxn ang="0">
                <a:pos x="674" y="303"/>
              </a:cxn>
              <a:cxn ang="0">
                <a:pos x="643" y="308"/>
              </a:cxn>
              <a:cxn ang="0">
                <a:pos x="591" y="308"/>
              </a:cxn>
              <a:cxn ang="0">
                <a:pos x="519" y="308"/>
              </a:cxn>
              <a:cxn ang="0">
                <a:pos x="447" y="308"/>
              </a:cxn>
              <a:cxn ang="0">
                <a:pos x="386" y="308"/>
              </a:cxn>
              <a:cxn ang="0">
                <a:pos x="298" y="308"/>
              </a:cxn>
              <a:cxn ang="0">
                <a:pos x="206" y="308"/>
              </a:cxn>
            </a:cxnLst>
            <a:rect l="0" t="0" r="r" b="b"/>
            <a:pathLst>
              <a:path w="679" h="308">
                <a:moveTo>
                  <a:pt x="206" y="308"/>
                </a:moveTo>
                <a:lnTo>
                  <a:pt x="154" y="308"/>
                </a:lnTo>
                <a:lnTo>
                  <a:pt x="154" y="272"/>
                </a:lnTo>
                <a:lnTo>
                  <a:pt x="154" y="267"/>
                </a:lnTo>
                <a:lnTo>
                  <a:pt x="154" y="236"/>
                </a:lnTo>
                <a:lnTo>
                  <a:pt x="154" y="231"/>
                </a:lnTo>
                <a:lnTo>
                  <a:pt x="154" y="206"/>
                </a:lnTo>
                <a:lnTo>
                  <a:pt x="113" y="206"/>
                </a:lnTo>
                <a:lnTo>
                  <a:pt x="108" y="206"/>
                </a:lnTo>
                <a:lnTo>
                  <a:pt x="51" y="206"/>
                </a:lnTo>
                <a:lnTo>
                  <a:pt x="36" y="206"/>
                </a:lnTo>
                <a:lnTo>
                  <a:pt x="0" y="206"/>
                </a:lnTo>
                <a:lnTo>
                  <a:pt x="0" y="164"/>
                </a:lnTo>
                <a:lnTo>
                  <a:pt x="0" y="149"/>
                </a:lnTo>
                <a:lnTo>
                  <a:pt x="0" y="134"/>
                </a:lnTo>
                <a:lnTo>
                  <a:pt x="0" y="103"/>
                </a:lnTo>
                <a:lnTo>
                  <a:pt x="0" y="41"/>
                </a:lnTo>
                <a:lnTo>
                  <a:pt x="0" y="0"/>
                </a:lnTo>
                <a:lnTo>
                  <a:pt x="41" y="0"/>
                </a:lnTo>
                <a:lnTo>
                  <a:pt x="82" y="0"/>
                </a:lnTo>
                <a:lnTo>
                  <a:pt x="98" y="0"/>
                </a:lnTo>
                <a:lnTo>
                  <a:pt x="154" y="0"/>
                </a:lnTo>
                <a:lnTo>
                  <a:pt x="221" y="0"/>
                </a:lnTo>
                <a:lnTo>
                  <a:pt x="298" y="0"/>
                </a:lnTo>
                <a:lnTo>
                  <a:pt x="350" y="0"/>
                </a:lnTo>
                <a:lnTo>
                  <a:pt x="370" y="0"/>
                </a:lnTo>
                <a:lnTo>
                  <a:pt x="432" y="0"/>
                </a:lnTo>
                <a:lnTo>
                  <a:pt x="432" y="5"/>
                </a:lnTo>
                <a:lnTo>
                  <a:pt x="437" y="5"/>
                </a:lnTo>
                <a:lnTo>
                  <a:pt x="447" y="10"/>
                </a:lnTo>
                <a:lnTo>
                  <a:pt x="458" y="15"/>
                </a:lnTo>
                <a:lnTo>
                  <a:pt x="463" y="15"/>
                </a:lnTo>
                <a:lnTo>
                  <a:pt x="463" y="20"/>
                </a:lnTo>
                <a:lnTo>
                  <a:pt x="468" y="20"/>
                </a:lnTo>
                <a:lnTo>
                  <a:pt x="473" y="20"/>
                </a:lnTo>
                <a:lnTo>
                  <a:pt x="478" y="15"/>
                </a:lnTo>
                <a:lnTo>
                  <a:pt x="483" y="10"/>
                </a:lnTo>
                <a:lnTo>
                  <a:pt x="483" y="15"/>
                </a:lnTo>
                <a:lnTo>
                  <a:pt x="488" y="15"/>
                </a:lnTo>
                <a:lnTo>
                  <a:pt x="494" y="15"/>
                </a:lnTo>
                <a:lnTo>
                  <a:pt x="499" y="10"/>
                </a:lnTo>
                <a:lnTo>
                  <a:pt x="504" y="15"/>
                </a:lnTo>
                <a:lnTo>
                  <a:pt x="509" y="10"/>
                </a:lnTo>
                <a:lnTo>
                  <a:pt x="509" y="15"/>
                </a:lnTo>
                <a:lnTo>
                  <a:pt x="514" y="15"/>
                </a:lnTo>
                <a:lnTo>
                  <a:pt x="519" y="10"/>
                </a:lnTo>
                <a:lnTo>
                  <a:pt x="524" y="10"/>
                </a:lnTo>
                <a:lnTo>
                  <a:pt x="524" y="15"/>
                </a:lnTo>
                <a:lnTo>
                  <a:pt x="530" y="15"/>
                </a:lnTo>
                <a:lnTo>
                  <a:pt x="535" y="20"/>
                </a:lnTo>
                <a:lnTo>
                  <a:pt x="540" y="20"/>
                </a:lnTo>
                <a:lnTo>
                  <a:pt x="545" y="26"/>
                </a:lnTo>
                <a:lnTo>
                  <a:pt x="550" y="26"/>
                </a:lnTo>
                <a:lnTo>
                  <a:pt x="555" y="26"/>
                </a:lnTo>
                <a:lnTo>
                  <a:pt x="560" y="31"/>
                </a:lnTo>
                <a:lnTo>
                  <a:pt x="566" y="31"/>
                </a:lnTo>
                <a:lnTo>
                  <a:pt x="571" y="31"/>
                </a:lnTo>
                <a:lnTo>
                  <a:pt x="571" y="36"/>
                </a:lnTo>
                <a:lnTo>
                  <a:pt x="571" y="41"/>
                </a:lnTo>
                <a:lnTo>
                  <a:pt x="576" y="46"/>
                </a:lnTo>
                <a:lnTo>
                  <a:pt x="576" y="51"/>
                </a:lnTo>
                <a:lnTo>
                  <a:pt x="581" y="46"/>
                </a:lnTo>
                <a:lnTo>
                  <a:pt x="586" y="51"/>
                </a:lnTo>
                <a:lnTo>
                  <a:pt x="591" y="51"/>
                </a:lnTo>
                <a:lnTo>
                  <a:pt x="596" y="56"/>
                </a:lnTo>
                <a:lnTo>
                  <a:pt x="591" y="62"/>
                </a:lnTo>
                <a:lnTo>
                  <a:pt x="591" y="67"/>
                </a:lnTo>
                <a:lnTo>
                  <a:pt x="596" y="67"/>
                </a:lnTo>
                <a:lnTo>
                  <a:pt x="596" y="72"/>
                </a:lnTo>
                <a:lnTo>
                  <a:pt x="602" y="77"/>
                </a:lnTo>
                <a:lnTo>
                  <a:pt x="596" y="77"/>
                </a:lnTo>
                <a:lnTo>
                  <a:pt x="596" y="82"/>
                </a:lnTo>
                <a:lnTo>
                  <a:pt x="596" y="87"/>
                </a:lnTo>
                <a:lnTo>
                  <a:pt x="602" y="92"/>
                </a:lnTo>
                <a:lnTo>
                  <a:pt x="607" y="98"/>
                </a:lnTo>
                <a:lnTo>
                  <a:pt x="607" y="103"/>
                </a:lnTo>
                <a:lnTo>
                  <a:pt x="612" y="103"/>
                </a:lnTo>
                <a:lnTo>
                  <a:pt x="612" y="108"/>
                </a:lnTo>
                <a:lnTo>
                  <a:pt x="612" y="113"/>
                </a:lnTo>
                <a:lnTo>
                  <a:pt x="617" y="118"/>
                </a:lnTo>
                <a:lnTo>
                  <a:pt x="617" y="123"/>
                </a:lnTo>
                <a:lnTo>
                  <a:pt x="617" y="128"/>
                </a:lnTo>
                <a:lnTo>
                  <a:pt x="617" y="134"/>
                </a:lnTo>
                <a:lnTo>
                  <a:pt x="617" y="139"/>
                </a:lnTo>
                <a:lnTo>
                  <a:pt x="617" y="144"/>
                </a:lnTo>
                <a:lnTo>
                  <a:pt x="617" y="149"/>
                </a:lnTo>
                <a:lnTo>
                  <a:pt x="622" y="154"/>
                </a:lnTo>
                <a:lnTo>
                  <a:pt x="627" y="149"/>
                </a:lnTo>
                <a:lnTo>
                  <a:pt x="627" y="154"/>
                </a:lnTo>
                <a:lnTo>
                  <a:pt x="622" y="154"/>
                </a:lnTo>
                <a:lnTo>
                  <a:pt x="622" y="159"/>
                </a:lnTo>
                <a:lnTo>
                  <a:pt x="627" y="159"/>
                </a:lnTo>
                <a:lnTo>
                  <a:pt x="632" y="159"/>
                </a:lnTo>
                <a:lnTo>
                  <a:pt x="627" y="164"/>
                </a:lnTo>
                <a:lnTo>
                  <a:pt x="627" y="170"/>
                </a:lnTo>
                <a:lnTo>
                  <a:pt x="632" y="175"/>
                </a:lnTo>
                <a:lnTo>
                  <a:pt x="632" y="185"/>
                </a:lnTo>
                <a:lnTo>
                  <a:pt x="638" y="190"/>
                </a:lnTo>
                <a:lnTo>
                  <a:pt x="632" y="190"/>
                </a:lnTo>
                <a:lnTo>
                  <a:pt x="638" y="195"/>
                </a:lnTo>
                <a:lnTo>
                  <a:pt x="632" y="200"/>
                </a:lnTo>
                <a:lnTo>
                  <a:pt x="638" y="206"/>
                </a:lnTo>
                <a:lnTo>
                  <a:pt x="638" y="211"/>
                </a:lnTo>
                <a:lnTo>
                  <a:pt x="638" y="216"/>
                </a:lnTo>
                <a:lnTo>
                  <a:pt x="638" y="221"/>
                </a:lnTo>
                <a:lnTo>
                  <a:pt x="638" y="226"/>
                </a:lnTo>
                <a:lnTo>
                  <a:pt x="632" y="236"/>
                </a:lnTo>
                <a:lnTo>
                  <a:pt x="643" y="242"/>
                </a:lnTo>
                <a:lnTo>
                  <a:pt x="643" y="247"/>
                </a:lnTo>
                <a:lnTo>
                  <a:pt x="643" y="252"/>
                </a:lnTo>
                <a:lnTo>
                  <a:pt x="648" y="257"/>
                </a:lnTo>
                <a:lnTo>
                  <a:pt x="648" y="252"/>
                </a:lnTo>
                <a:lnTo>
                  <a:pt x="653" y="252"/>
                </a:lnTo>
                <a:lnTo>
                  <a:pt x="653" y="257"/>
                </a:lnTo>
                <a:lnTo>
                  <a:pt x="648" y="257"/>
                </a:lnTo>
                <a:lnTo>
                  <a:pt x="653" y="267"/>
                </a:lnTo>
                <a:lnTo>
                  <a:pt x="653" y="272"/>
                </a:lnTo>
                <a:lnTo>
                  <a:pt x="653" y="278"/>
                </a:lnTo>
                <a:lnTo>
                  <a:pt x="658" y="278"/>
                </a:lnTo>
                <a:lnTo>
                  <a:pt x="658" y="283"/>
                </a:lnTo>
                <a:lnTo>
                  <a:pt x="663" y="288"/>
                </a:lnTo>
                <a:lnTo>
                  <a:pt x="668" y="288"/>
                </a:lnTo>
                <a:lnTo>
                  <a:pt x="668" y="293"/>
                </a:lnTo>
                <a:lnTo>
                  <a:pt x="674" y="298"/>
                </a:lnTo>
                <a:lnTo>
                  <a:pt x="668" y="303"/>
                </a:lnTo>
                <a:lnTo>
                  <a:pt x="674" y="303"/>
                </a:lnTo>
                <a:lnTo>
                  <a:pt x="674" y="308"/>
                </a:lnTo>
                <a:lnTo>
                  <a:pt x="679" y="308"/>
                </a:lnTo>
                <a:lnTo>
                  <a:pt x="643" y="308"/>
                </a:lnTo>
                <a:lnTo>
                  <a:pt x="627" y="308"/>
                </a:lnTo>
                <a:lnTo>
                  <a:pt x="607" y="308"/>
                </a:lnTo>
                <a:lnTo>
                  <a:pt x="591" y="308"/>
                </a:lnTo>
                <a:lnTo>
                  <a:pt x="560" y="308"/>
                </a:lnTo>
                <a:lnTo>
                  <a:pt x="555" y="308"/>
                </a:lnTo>
                <a:lnTo>
                  <a:pt x="519" y="308"/>
                </a:lnTo>
                <a:lnTo>
                  <a:pt x="483" y="308"/>
                </a:lnTo>
                <a:lnTo>
                  <a:pt x="473" y="308"/>
                </a:lnTo>
                <a:lnTo>
                  <a:pt x="447" y="308"/>
                </a:lnTo>
                <a:lnTo>
                  <a:pt x="432" y="308"/>
                </a:lnTo>
                <a:lnTo>
                  <a:pt x="416" y="308"/>
                </a:lnTo>
                <a:lnTo>
                  <a:pt x="386" y="308"/>
                </a:lnTo>
                <a:lnTo>
                  <a:pt x="381" y="308"/>
                </a:lnTo>
                <a:lnTo>
                  <a:pt x="345" y="308"/>
                </a:lnTo>
                <a:lnTo>
                  <a:pt x="298" y="308"/>
                </a:lnTo>
                <a:lnTo>
                  <a:pt x="257" y="308"/>
                </a:lnTo>
                <a:lnTo>
                  <a:pt x="211" y="308"/>
                </a:lnTo>
                <a:lnTo>
                  <a:pt x="206" y="308"/>
                </a:lnTo>
                <a:close/>
              </a:path>
            </a:pathLst>
          </a:custGeom>
          <a:solidFill>
            <a:srgbClr val="00FFFF"/>
          </a:solidFill>
          <a:ln w="8001">
            <a:solidFill>
              <a:srgbClr val="000000"/>
            </a:solidFill>
            <a:prstDash val="solid"/>
            <a:round/>
            <a:headEnd/>
            <a:tailEnd/>
          </a:ln>
        </p:spPr>
        <p:txBody>
          <a:bodyPr/>
          <a:lstStyle/>
          <a:p>
            <a:endParaRPr lang="en-US"/>
          </a:p>
        </p:txBody>
      </p:sp>
      <p:sp>
        <p:nvSpPr>
          <p:cNvPr id="944184" name="Freeform 56">
            <a:hlinkClick r:id="rId21" action="ppaction://hlinksldjump"/>
          </p:cNvPr>
          <p:cNvSpPr>
            <a:spLocks/>
          </p:cNvSpPr>
          <p:nvPr/>
        </p:nvSpPr>
        <p:spPr bwMode="auto">
          <a:xfrm>
            <a:off x="2913063" y="3679825"/>
            <a:ext cx="857250" cy="636588"/>
          </a:xfrm>
          <a:custGeom>
            <a:avLst/>
            <a:gdLst/>
            <a:ahLst/>
            <a:cxnLst>
              <a:cxn ang="0">
                <a:pos x="540" y="339"/>
              </a:cxn>
              <a:cxn ang="0">
                <a:pos x="540" y="365"/>
              </a:cxn>
              <a:cxn ang="0">
                <a:pos x="540" y="401"/>
              </a:cxn>
              <a:cxn ang="0">
                <a:pos x="468" y="401"/>
              </a:cxn>
              <a:cxn ang="0">
                <a:pos x="463" y="401"/>
              </a:cxn>
              <a:cxn ang="0">
                <a:pos x="391" y="401"/>
              </a:cxn>
              <a:cxn ang="0">
                <a:pos x="304" y="401"/>
              </a:cxn>
              <a:cxn ang="0">
                <a:pos x="299" y="401"/>
              </a:cxn>
              <a:cxn ang="0">
                <a:pos x="258" y="401"/>
              </a:cxn>
              <a:cxn ang="0">
                <a:pos x="237" y="401"/>
              </a:cxn>
              <a:cxn ang="0">
                <a:pos x="201" y="401"/>
              </a:cxn>
              <a:cxn ang="0">
                <a:pos x="170" y="401"/>
              </a:cxn>
              <a:cxn ang="0">
                <a:pos x="165" y="401"/>
              </a:cxn>
              <a:cxn ang="0">
                <a:pos x="124" y="401"/>
              </a:cxn>
              <a:cxn ang="0">
                <a:pos x="119" y="401"/>
              </a:cxn>
              <a:cxn ang="0">
                <a:pos x="52" y="401"/>
              </a:cxn>
              <a:cxn ang="0">
                <a:pos x="0" y="401"/>
              </a:cxn>
              <a:cxn ang="0">
                <a:pos x="0" y="339"/>
              </a:cxn>
              <a:cxn ang="0">
                <a:pos x="0" y="313"/>
              </a:cxn>
              <a:cxn ang="0">
                <a:pos x="0" y="287"/>
              </a:cxn>
              <a:cxn ang="0">
                <a:pos x="0" y="277"/>
              </a:cxn>
              <a:cxn ang="0">
                <a:pos x="0" y="251"/>
              </a:cxn>
              <a:cxn ang="0">
                <a:pos x="0" y="169"/>
              </a:cxn>
              <a:cxn ang="0">
                <a:pos x="0" y="154"/>
              </a:cxn>
              <a:cxn ang="0">
                <a:pos x="0" y="138"/>
              </a:cxn>
              <a:cxn ang="0">
                <a:pos x="0" y="82"/>
              </a:cxn>
              <a:cxn ang="0">
                <a:pos x="0" y="36"/>
              </a:cxn>
              <a:cxn ang="0">
                <a:pos x="0" y="0"/>
              </a:cxn>
              <a:cxn ang="0">
                <a:pos x="88" y="0"/>
              </a:cxn>
              <a:cxn ang="0">
                <a:pos x="134" y="0"/>
              </a:cxn>
              <a:cxn ang="0">
                <a:pos x="170" y="0"/>
              </a:cxn>
              <a:cxn ang="0">
                <a:pos x="211" y="0"/>
              </a:cxn>
              <a:cxn ang="0">
                <a:pos x="222" y="0"/>
              </a:cxn>
              <a:cxn ang="0">
                <a:pos x="294" y="0"/>
              </a:cxn>
              <a:cxn ang="0">
                <a:pos x="319" y="0"/>
              </a:cxn>
              <a:cxn ang="0">
                <a:pos x="386" y="0"/>
              </a:cxn>
              <a:cxn ang="0">
                <a:pos x="422" y="0"/>
              </a:cxn>
              <a:cxn ang="0">
                <a:pos x="437" y="0"/>
              </a:cxn>
              <a:cxn ang="0">
                <a:pos x="494" y="0"/>
              </a:cxn>
              <a:cxn ang="0">
                <a:pos x="499" y="0"/>
              </a:cxn>
              <a:cxn ang="0">
                <a:pos x="540" y="0"/>
              </a:cxn>
              <a:cxn ang="0">
                <a:pos x="540" y="25"/>
              </a:cxn>
              <a:cxn ang="0">
                <a:pos x="540" y="30"/>
              </a:cxn>
              <a:cxn ang="0">
                <a:pos x="540" y="61"/>
              </a:cxn>
              <a:cxn ang="0">
                <a:pos x="540" y="66"/>
              </a:cxn>
              <a:cxn ang="0">
                <a:pos x="540" y="102"/>
              </a:cxn>
              <a:cxn ang="0">
                <a:pos x="540" y="149"/>
              </a:cxn>
              <a:cxn ang="0">
                <a:pos x="540" y="190"/>
              </a:cxn>
              <a:cxn ang="0">
                <a:pos x="540" y="200"/>
              </a:cxn>
              <a:cxn ang="0">
                <a:pos x="540" y="236"/>
              </a:cxn>
              <a:cxn ang="0">
                <a:pos x="540" y="241"/>
              </a:cxn>
              <a:cxn ang="0">
                <a:pos x="540" y="277"/>
              </a:cxn>
              <a:cxn ang="0">
                <a:pos x="540" y="329"/>
              </a:cxn>
              <a:cxn ang="0">
                <a:pos x="540" y="339"/>
              </a:cxn>
            </a:cxnLst>
            <a:rect l="0" t="0" r="r" b="b"/>
            <a:pathLst>
              <a:path w="540" h="401">
                <a:moveTo>
                  <a:pt x="540" y="339"/>
                </a:moveTo>
                <a:lnTo>
                  <a:pt x="540" y="365"/>
                </a:lnTo>
                <a:lnTo>
                  <a:pt x="540" y="401"/>
                </a:lnTo>
                <a:lnTo>
                  <a:pt x="468" y="401"/>
                </a:lnTo>
                <a:lnTo>
                  <a:pt x="463" y="401"/>
                </a:lnTo>
                <a:lnTo>
                  <a:pt x="391" y="401"/>
                </a:lnTo>
                <a:lnTo>
                  <a:pt x="304" y="401"/>
                </a:lnTo>
                <a:lnTo>
                  <a:pt x="299" y="401"/>
                </a:lnTo>
                <a:lnTo>
                  <a:pt x="258" y="401"/>
                </a:lnTo>
                <a:lnTo>
                  <a:pt x="237" y="401"/>
                </a:lnTo>
                <a:lnTo>
                  <a:pt x="201" y="401"/>
                </a:lnTo>
                <a:lnTo>
                  <a:pt x="170" y="401"/>
                </a:lnTo>
                <a:lnTo>
                  <a:pt x="165" y="401"/>
                </a:lnTo>
                <a:lnTo>
                  <a:pt x="124" y="401"/>
                </a:lnTo>
                <a:lnTo>
                  <a:pt x="119" y="401"/>
                </a:lnTo>
                <a:lnTo>
                  <a:pt x="52" y="401"/>
                </a:lnTo>
                <a:lnTo>
                  <a:pt x="0" y="401"/>
                </a:lnTo>
                <a:lnTo>
                  <a:pt x="0" y="339"/>
                </a:lnTo>
                <a:lnTo>
                  <a:pt x="0" y="313"/>
                </a:lnTo>
                <a:lnTo>
                  <a:pt x="0" y="287"/>
                </a:lnTo>
                <a:lnTo>
                  <a:pt x="0" y="277"/>
                </a:lnTo>
                <a:lnTo>
                  <a:pt x="0" y="251"/>
                </a:lnTo>
                <a:lnTo>
                  <a:pt x="0" y="169"/>
                </a:lnTo>
                <a:lnTo>
                  <a:pt x="0" y="154"/>
                </a:lnTo>
                <a:lnTo>
                  <a:pt x="0" y="138"/>
                </a:lnTo>
                <a:lnTo>
                  <a:pt x="0" y="82"/>
                </a:lnTo>
                <a:lnTo>
                  <a:pt x="0" y="36"/>
                </a:lnTo>
                <a:lnTo>
                  <a:pt x="0" y="0"/>
                </a:lnTo>
                <a:lnTo>
                  <a:pt x="88" y="0"/>
                </a:lnTo>
                <a:lnTo>
                  <a:pt x="134" y="0"/>
                </a:lnTo>
                <a:lnTo>
                  <a:pt x="170" y="0"/>
                </a:lnTo>
                <a:lnTo>
                  <a:pt x="211" y="0"/>
                </a:lnTo>
                <a:lnTo>
                  <a:pt x="222" y="0"/>
                </a:lnTo>
                <a:lnTo>
                  <a:pt x="294" y="0"/>
                </a:lnTo>
                <a:lnTo>
                  <a:pt x="319" y="0"/>
                </a:lnTo>
                <a:lnTo>
                  <a:pt x="386" y="0"/>
                </a:lnTo>
                <a:lnTo>
                  <a:pt x="422" y="0"/>
                </a:lnTo>
                <a:lnTo>
                  <a:pt x="437" y="0"/>
                </a:lnTo>
                <a:lnTo>
                  <a:pt x="494" y="0"/>
                </a:lnTo>
                <a:lnTo>
                  <a:pt x="499" y="0"/>
                </a:lnTo>
                <a:lnTo>
                  <a:pt x="540" y="0"/>
                </a:lnTo>
                <a:lnTo>
                  <a:pt x="540" y="25"/>
                </a:lnTo>
                <a:lnTo>
                  <a:pt x="540" y="30"/>
                </a:lnTo>
                <a:lnTo>
                  <a:pt x="540" y="61"/>
                </a:lnTo>
                <a:lnTo>
                  <a:pt x="540" y="66"/>
                </a:lnTo>
                <a:lnTo>
                  <a:pt x="540" y="102"/>
                </a:lnTo>
                <a:lnTo>
                  <a:pt x="540" y="149"/>
                </a:lnTo>
                <a:lnTo>
                  <a:pt x="540" y="190"/>
                </a:lnTo>
                <a:lnTo>
                  <a:pt x="540" y="200"/>
                </a:lnTo>
                <a:lnTo>
                  <a:pt x="540" y="236"/>
                </a:lnTo>
                <a:lnTo>
                  <a:pt x="540" y="241"/>
                </a:lnTo>
                <a:lnTo>
                  <a:pt x="540" y="277"/>
                </a:lnTo>
                <a:lnTo>
                  <a:pt x="540" y="329"/>
                </a:lnTo>
                <a:lnTo>
                  <a:pt x="540" y="339"/>
                </a:lnTo>
                <a:close/>
              </a:path>
            </a:pathLst>
          </a:custGeom>
          <a:solidFill>
            <a:srgbClr val="CCFFFF"/>
          </a:solidFill>
          <a:ln w="8001">
            <a:solidFill>
              <a:srgbClr val="000000"/>
            </a:solidFill>
            <a:prstDash val="solid"/>
            <a:round/>
            <a:headEnd/>
            <a:tailEnd/>
          </a:ln>
        </p:spPr>
        <p:txBody>
          <a:bodyPr/>
          <a:lstStyle/>
          <a:p>
            <a:endParaRPr lang="en-US"/>
          </a:p>
        </p:txBody>
      </p:sp>
      <p:sp>
        <p:nvSpPr>
          <p:cNvPr id="944185" name="Freeform 57">
            <a:hlinkClick r:id="rId20" action="ppaction://hlinksldjump"/>
          </p:cNvPr>
          <p:cNvSpPr>
            <a:spLocks/>
          </p:cNvSpPr>
          <p:nvPr/>
        </p:nvSpPr>
        <p:spPr bwMode="auto">
          <a:xfrm>
            <a:off x="3770313" y="3841750"/>
            <a:ext cx="922337" cy="474663"/>
          </a:xfrm>
          <a:custGeom>
            <a:avLst/>
            <a:gdLst/>
            <a:ahLst/>
            <a:cxnLst>
              <a:cxn ang="0">
                <a:pos x="520" y="299"/>
              </a:cxn>
              <a:cxn ang="0">
                <a:pos x="489" y="299"/>
              </a:cxn>
              <a:cxn ang="0">
                <a:pos x="468" y="299"/>
              </a:cxn>
              <a:cxn ang="0">
                <a:pos x="412" y="299"/>
              </a:cxn>
              <a:cxn ang="0">
                <a:pos x="355" y="299"/>
              </a:cxn>
              <a:cxn ang="0">
                <a:pos x="309" y="299"/>
              </a:cxn>
              <a:cxn ang="0">
                <a:pos x="273" y="299"/>
              </a:cxn>
              <a:cxn ang="0">
                <a:pos x="206" y="299"/>
              </a:cxn>
              <a:cxn ang="0">
                <a:pos x="160" y="299"/>
              </a:cxn>
              <a:cxn ang="0">
                <a:pos x="113" y="299"/>
              </a:cxn>
              <a:cxn ang="0">
                <a:pos x="77" y="299"/>
              </a:cxn>
              <a:cxn ang="0">
                <a:pos x="5" y="299"/>
              </a:cxn>
              <a:cxn ang="0">
                <a:pos x="0" y="263"/>
              </a:cxn>
              <a:cxn ang="0">
                <a:pos x="0" y="227"/>
              </a:cxn>
              <a:cxn ang="0">
                <a:pos x="0" y="139"/>
              </a:cxn>
              <a:cxn ang="0">
                <a:pos x="0" y="98"/>
              </a:cxn>
              <a:cxn ang="0">
                <a:pos x="0" y="47"/>
              </a:cxn>
              <a:cxn ang="0">
                <a:pos x="52" y="0"/>
              </a:cxn>
              <a:cxn ang="0">
                <a:pos x="103" y="0"/>
              </a:cxn>
              <a:cxn ang="0">
                <a:pos x="191" y="0"/>
              </a:cxn>
              <a:cxn ang="0">
                <a:pos x="232" y="0"/>
              </a:cxn>
              <a:cxn ang="0">
                <a:pos x="278" y="0"/>
              </a:cxn>
              <a:cxn ang="0">
                <a:pos x="319" y="0"/>
              </a:cxn>
              <a:cxn ang="0">
                <a:pos x="365" y="0"/>
              </a:cxn>
              <a:cxn ang="0">
                <a:pos x="406" y="0"/>
              </a:cxn>
              <a:cxn ang="0">
                <a:pos x="453" y="0"/>
              </a:cxn>
              <a:cxn ang="0">
                <a:pos x="489" y="0"/>
              </a:cxn>
              <a:cxn ang="0">
                <a:pos x="530" y="5"/>
              </a:cxn>
              <a:cxn ang="0">
                <a:pos x="535" y="11"/>
              </a:cxn>
              <a:cxn ang="0">
                <a:pos x="545" y="16"/>
              </a:cxn>
              <a:cxn ang="0">
                <a:pos x="550" y="11"/>
              </a:cxn>
              <a:cxn ang="0">
                <a:pos x="556" y="16"/>
              </a:cxn>
              <a:cxn ang="0">
                <a:pos x="556" y="26"/>
              </a:cxn>
              <a:cxn ang="0">
                <a:pos x="556" y="26"/>
              </a:cxn>
              <a:cxn ang="0">
                <a:pos x="550" y="31"/>
              </a:cxn>
              <a:cxn ang="0">
                <a:pos x="545" y="41"/>
              </a:cxn>
              <a:cxn ang="0">
                <a:pos x="545" y="52"/>
              </a:cxn>
              <a:cxn ang="0">
                <a:pos x="550" y="57"/>
              </a:cxn>
              <a:cxn ang="0">
                <a:pos x="556" y="62"/>
              </a:cxn>
              <a:cxn ang="0">
                <a:pos x="556" y="72"/>
              </a:cxn>
              <a:cxn ang="0">
                <a:pos x="566" y="83"/>
              </a:cxn>
              <a:cxn ang="0">
                <a:pos x="576" y="83"/>
              </a:cxn>
              <a:cxn ang="0">
                <a:pos x="581" y="88"/>
              </a:cxn>
              <a:cxn ang="0">
                <a:pos x="581" y="119"/>
              </a:cxn>
              <a:cxn ang="0">
                <a:pos x="576" y="155"/>
              </a:cxn>
              <a:cxn ang="0">
                <a:pos x="576" y="196"/>
              </a:cxn>
              <a:cxn ang="0">
                <a:pos x="576" y="237"/>
              </a:cxn>
              <a:cxn ang="0">
                <a:pos x="576" y="268"/>
              </a:cxn>
              <a:cxn ang="0">
                <a:pos x="576" y="299"/>
              </a:cxn>
            </a:cxnLst>
            <a:rect l="0" t="0" r="r" b="b"/>
            <a:pathLst>
              <a:path w="581" h="299">
                <a:moveTo>
                  <a:pt x="545" y="299"/>
                </a:moveTo>
                <a:lnTo>
                  <a:pt x="520" y="299"/>
                </a:lnTo>
                <a:lnTo>
                  <a:pt x="509" y="299"/>
                </a:lnTo>
                <a:lnTo>
                  <a:pt x="489" y="299"/>
                </a:lnTo>
                <a:lnTo>
                  <a:pt x="473" y="299"/>
                </a:lnTo>
                <a:lnTo>
                  <a:pt x="468" y="299"/>
                </a:lnTo>
                <a:lnTo>
                  <a:pt x="432" y="299"/>
                </a:lnTo>
                <a:lnTo>
                  <a:pt x="412" y="299"/>
                </a:lnTo>
                <a:lnTo>
                  <a:pt x="381" y="299"/>
                </a:lnTo>
                <a:lnTo>
                  <a:pt x="355" y="299"/>
                </a:lnTo>
                <a:lnTo>
                  <a:pt x="329" y="299"/>
                </a:lnTo>
                <a:lnTo>
                  <a:pt x="309" y="299"/>
                </a:lnTo>
                <a:lnTo>
                  <a:pt x="288" y="299"/>
                </a:lnTo>
                <a:lnTo>
                  <a:pt x="273" y="299"/>
                </a:lnTo>
                <a:lnTo>
                  <a:pt x="237" y="299"/>
                </a:lnTo>
                <a:lnTo>
                  <a:pt x="206" y="299"/>
                </a:lnTo>
                <a:lnTo>
                  <a:pt x="196" y="299"/>
                </a:lnTo>
                <a:lnTo>
                  <a:pt x="160" y="299"/>
                </a:lnTo>
                <a:lnTo>
                  <a:pt x="155" y="299"/>
                </a:lnTo>
                <a:lnTo>
                  <a:pt x="113" y="299"/>
                </a:lnTo>
                <a:lnTo>
                  <a:pt x="88" y="299"/>
                </a:lnTo>
                <a:lnTo>
                  <a:pt x="77" y="299"/>
                </a:lnTo>
                <a:lnTo>
                  <a:pt x="41" y="299"/>
                </a:lnTo>
                <a:lnTo>
                  <a:pt x="5" y="299"/>
                </a:lnTo>
                <a:lnTo>
                  <a:pt x="0" y="299"/>
                </a:lnTo>
                <a:lnTo>
                  <a:pt x="0" y="263"/>
                </a:lnTo>
                <a:lnTo>
                  <a:pt x="0" y="237"/>
                </a:lnTo>
                <a:lnTo>
                  <a:pt x="0" y="227"/>
                </a:lnTo>
                <a:lnTo>
                  <a:pt x="0" y="175"/>
                </a:lnTo>
                <a:lnTo>
                  <a:pt x="0" y="139"/>
                </a:lnTo>
                <a:lnTo>
                  <a:pt x="0" y="134"/>
                </a:lnTo>
                <a:lnTo>
                  <a:pt x="0" y="98"/>
                </a:lnTo>
                <a:lnTo>
                  <a:pt x="0" y="88"/>
                </a:lnTo>
                <a:lnTo>
                  <a:pt x="0" y="47"/>
                </a:lnTo>
                <a:lnTo>
                  <a:pt x="0" y="0"/>
                </a:lnTo>
                <a:lnTo>
                  <a:pt x="52" y="0"/>
                </a:lnTo>
                <a:lnTo>
                  <a:pt x="57" y="0"/>
                </a:lnTo>
                <a:lnTo>
                  <a:pt x="103" y="0"/>
                </a:lnTo>
                <a:lnTo>
                  <a:pt x="144" y="0"/>
                </a:lnTo>
                <a:lnTo>
                  <a:pt x="191" y="0"/>
                </a:lnTo>
                <a:lnTo>
                  <a:pt x="227" y="0"/>
                </a:lnTo>
                <a:lnTo>
                  <a:pt x="232" y="0"/>
                </a:lnTo>
                <a:lnTo>
                  <a:pt x="262" y="0"/>
                </a:lnTo>
                <a:lnTo>
                  <a:pt x="278" y="0"/>
                </a:lnTo>
                <a:lnTo>
                  <a:pt x="293" y="0"/>
                </a:lnTo>
                <a:lnTo>
                  <a:pt x="319" y="0"/>
                </a:lnTo>
                <a:lnTo>
                  <a:pt x="329" y="0"/>
                </a:lnTo>
                <a:lnTo>
                  <a:pt x="365" y="0"/>
                </a:lnTo>
                <a:lnTo>
                  <a:pt x="401" y="0"/>
                </a:lnTo>
                <a:lnTo>
                  <a:pt x="406" y="0"/>
                </a:lnTo>
                <a:lnTo>
                  <a:pt x="437" y="0"/>
                </a:lnTo>
                <a:lnTo>
                  <a:pt x="453" y="0"/>
                </a:lnTo>
                <a:lnTo>
                  <a:pt x="473" y="0"/>
                </a:lnTo>
                <a:lnTo>
                  <a:pt x="489" y="0"/>
                </a:lnTo>
                <a:lnTo>
                  <a:pt x="525" y="0"/>
                </a:lnTo>
                <a:lnTo>
                  <a:pt x="530" y="5"/>
                </a:lnTo>
                <a:lnTo>
                  <a:pt x="535" y="5"/>
                </a:lnTo>
                <a:lnTo>
                  <a:pt x="535" y="11"/>
                </a:lnTo>
                <a:lnTo>
                  <a:pt x="540" y="16"/>
                </a:lnTo>
                <a:lnTo>
                  <a:pt x="545" y="16"/>
                </a:lnTo>
                <a:lnTo>
                  <a:pt x="545" y="11"/>
                </a:lnTo>
                <a:lnTo>
                  <a:pt x="550" y="11"/>
                </a:lnTo>
                <a:lnTo>
                  <a:pt x="556" y="11"/>
                </a:lnTo>
                <a:lnTo>
                  <a:pt x="556" y="16"/>
                </a:lnTo>
                <a:lnTo>
                  <a:pt x="556" y="21"/>
                </a:lnTo>
                <a:lnTo>
                  <a:pt x="556" y="26"/>
                </a:lnTo>
                <a:lnTo>
                  <a:pt x="561" y="26"/>
                </a:lnTo>
                <a:lnTo>
                  <a:pt x="556" y="26"/>
                </a:lnTo>
                <a:lnTo>
                  <a:pt x="550" y="26"/>
                </a:lnTo>
                <a:lnTo>
                  <a:pt x="550" y="31"/>
                </a:lnTo>
                <a:lnTo>
                  <a:pt x="545" y="36"/>
                </a:lnTo>
                <a:lnTo>
                  <a:pt x="545" y="41"/>
                </a:lnTo>
                <a:lnTo>
                  <a:pt x="540" y="47"/>
                </a:lnTo>
                <a:lnTo>
                  <a:pt x="545" y="52"/>
                </a:lnTo>
                <a:lnTo>
                  <a:pt x="545" y="57"/>
                </a:lnTo>
                <a:lnTo>
                  <a:pt x="550" y="57"/>
                </a:lnTo>
                <a:lnTo>
                  <a:pt x="550" y="62"/>
                </a:lnTo>
                <a:lnTo>
                  <a:pt x="556" y="62"/>
                </a:lnTo>
                <a:lnTo>
                  <a:pt x="556" y="67"/>
                </a:lnTo>
                <a:lnTo>
                  <a:pt x="556" y="72"/>
                </a:lnTo>
                <a:lnTo>
                  <a:pt x="561" y="77"/>
                </a:lnTo>
                <a:lnTo>
                  <a:pt x="566" y="83"/>
                </a:lnTo>
                <a:lnTo>
                  <a:pt x="571" y="83"/>
                </a:lnTo>
                <a:lnTo>
                  <a:pt x="576" y="83"/>
                </a:lnTo>
                <a:lnTo>
                  <a:pt x="576" y="88"/>
                </a:lnTo>
                <a:lnTo>
                  <a:pt x="581" y="88"/>
                </a:lnTo>
                <a:lnTo>
                  <a:pt x="581" y="98"/>
                </a:lnTo>
                <a:lnTo>
                  <a:pt x="581" y="119"/>
                </a:lnTo>
                <a:lnTo>
                  <a:pt x="576" y="129"/>
                </a:lnTo>
                <a:lnTo>
                  <a:pt x="576" y="155"/>
                </a:lnTo>
                <a:lnTo>
                  <a:pt x="576" y="160"/>
                </a:lnTo>
                <a:lnTo>
                  <a:pt x="576" y="196"/>
                </a:lnTo>
                <a:lnTo>
                  <a:pt x="576" y="232"/>
                </a:lnTo>
                <a:lnTo>
                  <a:pt x="576" y="237"/>
                </a:lnTo>
                <a:lnTo>
                  <a:pt x="576" y="263"/>
                </a:lnTo>
                <a:lnTo>
                  <a:pt x="576" y="268"/>
                </a:lnTo>
                <a:lnTo>
                  <a:pt x="576" y="293"/>
                </a:lnTo>
                <a:lnTo>
                  <a:pt x="576" y="299"/>
                </a:lnTo>
                <a:lnTo>
                  <a:pt x="545" y="299"/>
                </a:lnTo>
                <a:close/>
              </a:path>
            </a:pathLst>
          </a:custGeom>
          <a:solidFill>
            <a:srgbClr val="008080"/>
          </a:solidFill>
          <a:ln w="8001">
            <a:solidFill>
              <a:srgbClr val="000000"/>
            </a:solidFill>
            <a:prstDash val="solid"/>
            <a:round/>
            <a:headEnd/>
            <a:tailEnd/>
          </a:ln>
        </p:spPr>
        <p:txBody>
          <a:bodyPr/>
          <a:lstStyle/>
          <a:p>
            <a:endParaRPr lang="en-US"/>
          </a:p>
        </p:txBody>
      </p:sp>
      <p:sp>
        <p:nvSpPr>
          <p:cNvPr id="944186" name="Freeform 58">
            <a:hlinkClick r:id="rId23" action="ppaction://hlinksldjump"/>
          </p:cNvPr>
          <p:cNvSpPr>
            <a:spLocks/>
          </p:cNvSpPr>
          <p:nvPr/>
        </p:nvSpPr>
        <p:spPr bwMode="auto">
          <a:xfrm>
            <a:off x="4546600" y="3744913"/>
            <a:ext cx="823913" cy="725487"/>
          </a:xfrm>
          <a:custGeom>
            <a:avLst/>
            <a:gdLst/>
            <a:ahLst/>
            <a:cxnLst>
              <a:cxn ang="0">
                <a:pos x="514" y="380"/>
              </a:cxn>
              <a:cxn ang="0">
                <a:pos x="509" y="401"/>
              </a:cxn>
              <a:cxn ang="0">
                <a:pos x="488" y="411"/>
              </a:cxn>
              <a:cxn ang="0">
                <a:pos x="483" y="406"/>
              </a:cxn>
              <a:cxn ang="0">
                <a:pos x="478" y="421"/>
              </a:cxn>
              <a:cxn ang="0">
                <a:pos x="478" y="432"/>
              </a:cxn>
              <a:cxn ang="0">
                <a:pos x="478" y="442"/>
              </a:cxn>
              <a:cxn ang="0">
                <a:pos x="452" y="457"/>
              </a:cxn>
              <a:cxn ang="0">
                <a:pos x="426" y="447"/>
              </a:cxn>
              <a:cxn ang="0">
                <a:pos x="437" y="437"/>
              </a:cxn>
              <a:cxn ang="0">
                <a:pos x="442" y="421"/>
              </a:cxn>
              <a:cxn ang="0">
                <a:pos x="437" y="406"/>
              </a:cxn>
              <a:cxn ang="0">
                <a:pos x="360" y="411"/>
              </a:cxn>
              <a:cxn ang="0">
                <a:pos x="282" y="406"/>
              </a:cxn>
              <a:cxn ang="0">
                <a:pos x="190" y="406"/>
              </a:cxn>
              <a:cxn ang="0">
                <a:pos x="87" y="411"/>
              </a:cxn>
              <a:cxn ang="0">
                <a:pos x="87" y="354"/>
              </a:cxn>
              <a:cxn ang="0">
                <a:pos x="87" y="293"/>
              </a:cxn>
              <a:cxn ang="0">
                <a:pos x="87" y="190"/>
              </a:cxn>
              <a:cxn ang="0">
                <a:pos x="87" y="149"/>
              </a:cxn>
              <a:cxn ang="0">
                <a:pos x="72" y="138"/>
              </a:cxn>
              <a:cxn ang="0">
                <a:pos x="61" y="123"/>
              </a:cxn>
              <a:cxn ang="0">
                <a:pos x="51" y="108"/>
              </a:cxn>
              <a:cxn ang="0">
                <a:pos x="61" y="87"/>
              </a:cxn>
              <a:cxn ang="0">
                <a:pos x="67" y="82"/>
              </a:cxn>
              <a:cxn ang="0">
                <a:pos x="56" y="72"/>
              </a:cxn>
              <a:cxn ang="0">
                <a:pos x="46" y="66"/>
              </a:cxn>
              <a:cxn ang="0">
                <a:pos x="31" y="56"/>
              </a:cxn>
              <a:cxn ang="0">
                <a:pos x="25" y="41"/>
              </a:cxn>
              <a:cxn ang="0">
                <a:pos x="10" y="31"/>
              </a:cxn>
              <a:cxn ang="0">
                <a:pos x="10" y="10"/>
              </a:cxn>
              <a:cxn ang="0">
                <a:pos x="0" y="5"/>
              </a:cxn>
              <a:cxn ang="0">
                <a:pos x="67" y="5"/>
              </a:cxn>
              <a:cxn ang="0">
                <a:pos x="133" y="5"/>
              </a:cxn>
              <a:cxn ang="0">
                <a:pos x="205" y="0"/>
              </a:cxn>
              <a:cxn ang="0">
                <a:pos x="277" y="0"/>
              </a:cxn>
              <a:cxn ang="0">
                <a:pos x="324" y="10"/>
              </a:cxn>
              <a:cxn ang="0">
                <a:pos x="334" y="20"/>
              </a:cxn>
              <a:cxn ang="0">
                <a:pos x="329" y="41"/>
              </a:cxn>
              <a:cxn ang="0">
                <a:pos x="334" y="66"/>
              </a:cxn>
              <a:cxn ang="0">
                <a:pos x="339" y="82"/>
              </a:cxn>
              <a:cxn ang="0">
                <a:pos x="360" y="108"/>
              </a:cxn>
              <a:cxn ang="0">
                <a:pos x="375" y="123"/>
              </a:cxn>
              <a:cxn ang="0">
                <a:pos x="390" y="144"/>
              </a:cxn>
              <a:cxn ang="0">
                <a:pos x="390" y="159"/>
              </a:cxn>
              <a:cxn ang="0">
                <a:pos x="411" y="164"/>
              </a:cxn>
              <a:cxn ang="0">
                <a:pos x="437" y="174"/>
              </a:cxn>
              <a:cxn ang="0">
                <a:pos x="432" y="195"/>
              </a:cxn>
              <a:cxn ang="0">
                <a:pos x="426" y="221"/>
              </a:cxn>
              <a:cxn ang="0">
                <a:pos x="421" y="236"/>
              </a:cxn>
              <a:cxn ang="0">
                <a:pos x="432" y="252"/>
              </a:cxn>
              <a:cxn ang="0">
                <a:pos x="452" y="267"/>
              </a:cxn>
              <a:cxn ang="0">
                <a:pos x="468" y="277"/>
              </a:cxn>
              <a:cxn ang="0">
                <a:pos x="483" y="293"/>
              </a:cxn>
              <a:cxn ang="0">
                <a:pos x="493" y="318"/>
              </a:cxn>
              <a:cxn ang="0">
                <a:pos x="483" y="329"/>
              </a:cxn>
              <a:cxn ang="0">
                <a:pos x="493" y="344"/>
              </a:cxn>
              <a:cxn ang="0">
                <a:pos x="504" y="360"/>
              </a:cxn>
              <a:cxn ang="0">
                <a:pos x="509" y="360"/>
              </a:cxn>
            </a:cxnLst>
            <a:rect l="0" t="0" r="r" b="b"/>
            <a:pathLst>
              <a:path w="519" h="457">
                <a:moveTo>
                  <a:pt x="519" y="365"/>
                </a:moveTo>
                <a:lnTo>
                  <a:pt x="514" y="370"/>
                </a:lnTo>
                <a:lnTo>
                  <a:pt x="514" y="375"/>
                </a:lnTo>
                <a:lnTo>
                  <a:pt x="514" y="380"/>
                </a:lnTo>
                <a:lnTo>
                  <a:pt x="509" y="385"/>
                </a:lnTo>
                <a:lnTo>
                  <a:pt x="514" y="390"/>
                </a:lnTo>
                <a:lnTo>
                  <a:pt x="509" y="396"/>
                </a:lnTo>
                <a:lnTo>
                  <a:pt x="509" y="401"/>
                </a:lnTo>
                <a:lnTo>
                  <a:pt x="504" y="401"/>
                </a:lnTo>
                <a:lnTo>
                  <a:pt x="498" y="396"/>
                </a:lnTo>
                <a:lnTo>
                  <a:pt x="493" y="406"/>
                </a:lnTo>
                <a:lnTo>
                  <a:pt x="488" y="411"/>
                </a:lnTo>
                <a:lnTo>
                  <a:pt x="488" y="406"/>
                </a:lnTo>
                <a:lnTo>
                  <a:pt x="488" y="401"/>
                </a:lnTo>
                <a:lnTo>
                  <a:pt x="483" y="401"/>
                </a:lnTo>
                <a:lnTo>
                  <a:pt x="483" y="406"/>
                </a:lnTo>
                <a:lnTo>
                  <a:pt x="483" y="411"/>
                </a:lnTo>
                <a:lnTo>
                  <a:pt x="483" y="416"/>
                </a:lnTo>
                <a:lnTo>
                  <a:pt x="483" y="421"/>
                </a:lnTo>
                <a:lnTo>
                  <a:pt x="478" y="421"/>
                </a:lnTo>
                <a:lnTo>
                  <a:pt x="478" y="426"/>
                </a:lnTo>
                <a:lnTo>
                  <a:pt x="483" y="426"/>
                </a:lnTo>
                <a:lnTo>
                  <a:pt x="483" y="432"/>
                </a:lnTo>
                <a:lnTo>
                  <a:pt x="478" y="432"/>
                </a:lnTo>
                <a:lnTo>
                  <a:pt x="473" y="432"/>
                </a:lnTo>
                <a:lnTo>
                  <a:pt x="473" y="437"/>
                </a:lnTo>
                <a:lnTo>
                  <a:pt x="478" y="437"/>
                </a:lnTo>
                <a:lnTo>
                  <a:pt x="478" y="442"/>
                </a:lnTo>
                <a:lnTo>
                  <a:pt x="473" y="447"/>
                </a:lnTo>
                <a:lnTo>
                  <a:pt x="473" y="452"/>
                </a:lnTo>
                <a:lnTo>
                  <a:pt x="468" y="457"/>
                </a:lnTo>
                <a:lnTo>
                  <a:pt x="452" y="457"/>
                </a:lnTo>
                <a:lnTo>
                  <a:pt x="426" y="457"/>
                </a:lnTo>
                <a:lnTo>
                  <a:pt x="416" y="457"/>
                </a:lnTo>
                <a:lnTo>
                  <a:pt x="421" y="447"/>
                </a:lnTo>
                <a:lnTo>
                  <a:pt x="426" y="447"/>
                </a:lnTo>
                <a:lnTo>
                  <a:pt x="426" y="442"/>
                </a:lnTo>
                <a:lnTo>
                  <a:pt x="432" y="442"/>
                </a:lnTo>
                <a:lnTo>
                  <a:pt x="432" y="437"/>
                </a:lnTo>
                <a:lnTo>
                  <a:pt x="437" y="437"/>
                </a:lnTo>
                <a:lnTo>
                  <a:pt x="437" y="432"/>
                </a:lnTo>
                <a:lnTo>
                  <a:pt x="442" y="432"/>
                </a:lnTo>
                <a:lnTo>
                  <a:pt x="442" y="426"/>
                </a:lnTo>
                <a:lnTo>
                  <a:pt x="442" y="421"/>
                </a:lnTo>
                <a:lnTo>
                  <a:pt x="442" y="416"/>
                </a:lnTo>
                <a:lnTo>
                  <a:pt x="437" y="416"/>
                </a:lnTo>
                <a:lnTo>
                  <a:pt x="437" y="411"/>
                </a:lnTo>
                <a:lnTo>
                  <a:pt x="437" y="406"/>
                </a:lnTo>
                <a:lnTo>
                  <a:pt x="432" y="406"/>
                </a:lnTo>
                <a:lnTo>
                  <a:pt x="401" y="406"/>
                </a:lnTo>
                <a:lnTo>
                  <a:pt x="385" y="411"/>
                </a:lnTo>
                <a:lnTo>
                  <a:pt x="360" y="411"/>
                </a:lnTo>
                <a:lnTo>
                  <a:pt x="339" y="406"/>
                </a:lnTo>
                <a:lnTo>
                  <a:pt x="334" y="406"/>
                </a:lnTo>
                <a:lnTo>
                  <a:pt x="318" y="406"/>
                </a:lnTo>
                <a:lnTo>
                  <a:pt x="282" y="406"/>
                </a:lnTo>
                <a:lnTo>
                  <a:pt x="252" y="406"/>
                </a:lnTo>
                <a:lnTo>
                  <a:pt x="231" y="411"/>
                </a:lnTo>
                <a:lnTo>
                  <a:pt x="226" y="411"/>
                </a:lnTo>
                <a:lnTo>
                  <a:pt x="190" y="406"/>
                </a:lnTo>
                <a:lnTo>
                  <a:pt x="169" y="411"/>
                </a:lnTo>
                <a:lnTo>
                  <a:pt x="149" y="411"/>
                </a:lnTo>
                <a:lnTo>
                  <a:pt x="133" y="406"/>
                </a:lnTo>
                <a:lnTo>
                  <a:pt x="87" y="411"/>
                </a:lnTo>
                <a:lnTo>
                  <a:pt x="87" y="390"/>
                </a:lnTo>
                <a:lnTo>
                  <a:pt x="87" y="380"/>
                </a:lnTo>
                <a:lnTo>
                  <a:pt x="87" y="360"/>
                </a:lnTo>
                <a:lnTo>
                  <a:pt x="87" y="354"/>
                </a:lnTo>
                <a:lnTo>
                  <a:pt x="87" y="329"/>
                </a:lnTo>
                <a:lnTo>
                  <a:pt x="87" y="324"/>
                </a:lnTo>
                <a:lnTo>
                  <a:pt x="87" y="298"/>
                </a:lnTo>
                <a:lnTo>
                  <a:pt x="87" y="293"/>
                </a:lnTo>
                <a:lnTo>
                  <a:pt x="87" y="257"/>
                </a:lnTo>
                <a:lnTo>
                  <a:pt x="87" y="221"/>
                </a:lnTo>
                <a:lnTo>
                  <a:pt x="87" y="216"/>
                </a:lnTo>
                <a:lnTo>
                  <a:pt x="87" y="190"/>
                </a:lnTo>
                <a:lnTo>
                  <a:pt x="92" y="180"/>
                </a:lnTo>
                <a:lnTo>
                  <a:pt x="92" y="159"/>
                </a:lnTo>
                <a:lnTo>
                  <a:pt x="92" y="149"/>
                </a:lnTo>
                <a:lnTo>
                  <a:pt x="87" y="149"/>
                </a:lnTo>
                <a:lnTo>
                  <a:pt x="87" y="144"/>
                </a:lnTo>
                <a:lnTo>
                  <a:pt x="82" y="144"/>
                </a:lnTo>
                <a:lnTo>
                  <a:pt x="77" y="144"/>
                </a:lnTo>
                <a:lnTo>
                  <a:pt x="72" y="138"/>
                </a:lnTo>
                <a:lnTo>
                  <a:pt x="67" y="133"/>
                </a:lnTo>
                <a:lnTo>
                  <a:pt x="67" y="128"/>
                </a:lnTo>
                <a:lnTo>
                  <a:pt x="67" y="123"/>
                </a:lnTo>
                <a:lnTo>
                  <a:pt x="61" y="123"/>
                </a:lnTo>
                <a:lnTo>
                  <a:pt x="61" y="118"/>
                </a:lnTo>
                <a:lnTo>
                  <a:pt x="56" y="118"/>
                </a:lnTo>
                <a:lnTo>
                  <a:pt x="56" y="113"/>
                </a:lnTo>
                <a:lnTo>
                  <a:pt x="51" y="108"/>
                </a:lnTo>
                <a:lnTo>
                  <a:pt x="56" y="102"/>
                </a:lnTo>
                <a:lnTo>
                  <a:pt x="56" y="97"/>
                </a:lnTo>
                <a:lnTo>
                  <a:pt x="61" y="92"/>
                </a:lnTo>
                <a:lnTo>
                  <a:pt x="61" y="87"/>
                </a:lnTo>
                <a:lnTo>
                  <a:pt x="67" y="87"/>
                </a:lnTo>
                <a:lnTo>
                  <a:pt x="72" y="87"/>
                </a:lnTo>
                <a:lnTo>
                  <a:pt x="67" y="87"/>
                </a:lnTo>
                <a:lnTo>
                  <a:pt x="67" y="82"/>
                </a:lnTo>
                <a:lnTo>
                  <a:pt x="67" y="77"/>
                </a:lnTo>
                <a:lnTo>
                  <a:pt x="67" y="72"/>
                </a:lnTo>
                <a:lnTo>
                  <a:pt x="61" y="72"/>
                </a:lnTo>
                <a:lnTo>
                  <a:pt x="56" y="72"/>
                </a:lnTo>
                <a:lnTo>
                  <a:pt x="56" y="77"/>
                </a:lnTo>
                <a:lnTo>
                  <a:pt x="51" y="77"/>
                </a:lnTo>
                <a:lnTo>
                  <a:pt x="46" y="72"/>
                </a:lnTo>
                <a:lnTo>
                  <a:pt x="46" y="66"/>
                </a:lnTo>
                <a:lnTo>
                  <a:pt x="41" y="66"/>
                </a:lnTo>
                <a:lnTo>
                  <a:pt x="36" y="61"/>
                </a:lnTo>
                <a:lnTo>
                  <a:pt x="31" y="61"/>
                </a:lnTo>
                <a:lnTo>
                  <a:pt x="31" y="56"/>
                </a:lnTo>
                <a:lnTo>
                  <a:pt x="25" y="56"/>
                </a:lnTo>
                <a:lnTo>
                  <a:pt x="31" y="51"/>
                </a:lnTo>
                <a:lnTo>
                  <a:pt x="25" y="46"/>
                </a:lnTo>
                <a:lnTo>
                  <a:pt x="25" y="41"/>
                </a:lnTo>
                <a:lnTo>
                  <a:pt x="20" y="41"/>
                </a:lnTo>
                <a:lnTo>
                  <a:pt x="15" y="36"/>
                </a:lnTo>
                <a:lnTo>
                  <a:pt x="15" y="31"/>
                </a:lnTo>
                <a:lnTo>
                  <a:pt x="10" y="31"/>
                </a:lnTo>
                <a:lnTo>
                  <a:pt x="10" y="25"/>
                </a:lnTo>
                <a:lnTo>
                  <a:pt x="10" y="20"/>
                </a:lnTo>
                <a:lnTo>
                  <a:pt x="5" y="10"/>
                </a:lnTo>
                <a:lnTo>
                  <a:pt x="10" y="10"/>
                </a:lnTo>
                <a:lnTo>
                  <a:pt x="10" y="5"/>
                </a:lnTo>
                <a:lnTo>
                  <a:pt x="5" y="5"/>
                </a:lnTo>
                <a:lnTo>
                  <a:pt x="5" y="10"/>
                </a:lnTo>
                <a:lnTo>
                  <a:pt x="0" y="5"/>
                </a:lnTo>
                <a:lnTo>
                  <a:pt x="0" y="0"/>
                </a:lnTo>
                <a:lnTo>
                  <a:pt x="31" y="0"/>
                </a:lnTo>
                <a:lnTo>
                  <a:pt x="41" y="5"/>
                </a:lnTo>
                <a:lnTo>
                  <a:pt x="67" y="5"/>
                </a:lnTo>
                <a:lnTo>
                  <a:pt x="87" y="5"/>
                </a:lnTo>
                <a:lnTo>
                  <a:pt x="97" y="5"/>
                </a:lnTo>
                <a:lnTo>
                  <a:pt x="118" y="5"/>
                </a:lnTo>
                <a:lnTo>
                  <a:pt x="133" y="5"/>
                </a:lnTo>
                <a:lnTo>
                  <a:pt x="154" y="5"/>
                </a:lnTo>
                <a:lnTo>
                  <a:pt x="169" y="5"/>
                </a:lnTo>
                <a:lnTo>
                  <a:pt x="185" y="5"/>
                </a:lnTo>
                <a:lnTo>
                  <a:pt x="205" y="0"/>
                </a:lnTo>
                <a:lnTo>
                  <a:pt x="236" y="0"/>
                </a:lnTo>
                <a:lnTo>
                  <a:pt x="241" y="0"/>
                </a:lnTo>
                <a:lnTo>
                  <a:pt x="262" y="0"/>
                </a:lnTo>
                <a:lnTo>
                  <a:pt x="277" y="0"/>
                </a:lnTo>
                <a:lnTo>
                  <a:pt x="298" y="0"/>
                </a:lnTo>
                <a:lnTo>
                  <a:pt x="313" y="0"/>
                </a:lnTo>
                <a:lnTo>
                  <a:pt x="318" y="5"/>
                </a:lnTo>
                <a:lnTo>
                  <a:pt x="324" y="10"/>
                </a:lnTo>
                <a:lnTo>
                  <a:pt x="324" y="15"/>
                </a:lnTo>
                <a:lnTo>
                  <a:pt x="329" y="15"/>
                </a:lnTo>
                <a:lnTo>
                  <a:pt x="329" y="20"/>
                </a:lnTo>
                <a:lnTo>
                  <a:pt x="334" y="20"/>
                </a:lnTo>
                <a:lnTo>
                  <a:pt x="334" y="25"/>
                </a:lnTo>
                <a:lnTo>
                  <a:pt x="334" y="31"/>
                </a:lnTo>
                <a:lnTo>
                  <a:pt x="329" y="36"/>
                </a:lnTo>
                <a:lnTo>
                  <a:pt x="329" y="41"/>
                </a:lnTo>
                <a:lnTo>
                  <a:pt x="329" y="46"/>
                </a:lnTo>
                <a:lnTo>
                  <a:pt x="329" y="56"/>
                </a:lnTo>
                <a:lnTo>
                  <a:pt x="334" y="61"/>
                </a:lnTo>
                <a:lnTo>
                  <a:pt x="334" y="66"/>
                </a:lnTo>
                <a:lnTo>
                  <a:pt x="339" y="72"/>
                </a:lnTo>
                <a:lnTo>
                  <a:pt x="334" y="72"/>
                </a:lnTo>
                <a:lnTo>
                  <a:pt x="334" y="77"/>
                </a:lnTo>
                <a:lnTo>
                  <a:pt x="339" y="82"/>
                </a:lnTo>
                <a:lnTo>
                  <a:pt x="339" y="87"/>
                </a:lnTo>
                <a:lnTo>
                  <a:pt x="344" y="92"/>
                </a:lnTo>
                <a:lnTo>
                  <a:pt x="354" y="102"/>
                </a:lnTo>
                <a:lnTo>
                  <a:pt x="360" y="108"/>
                </a:lnTo>
                <a:lnTo>
                  <a:pt x="365" y="108"/>
                </a:lnTo>
                <a:lnTo>
                  <a:pt x="365" y="113"/>
                </a:lnTo>
                <a:lnTo>
                  <a:pt x="365" y="118"/>
                </a:lnTo>
                <a:lnTo>
                  <a:pt x="375" y="123"/>
                </a:lnTo>
                <a:lnTo>
                  <a:pt x="380" y="128"/>
                </a:lnTo>
                <a:lnTo>
                  <a:pt x="385" y="133"/>
                </a:lnTo>
                <a:lnTo>
                  <a:pt x="390" y="138"/>
                </a:lnTo>
                <a:lnTo>
                  <a:pt x="390" y="144"/>
                </a:lnTo>
                <a:lnTo>
                  <a:pt x="390" y="149"/>
                </a:lnTo>
                <a:lnTo>
                  <a:pt x="396" y="154"/>
                </a:lnTo>
                <a:lnTo>
                  <a:pt x="390" y="154"/>
                </a:lnTo>
                <a:lnTo>
                  <a:pt x="390" y="159"/>
                </a:lnTo>
                <a:lnTo>
                  <a:pt x="396" y="169"/>
                </a:lnTo>
                <a:lnTo>
                  <a:pt x="401" y="174"/>
                </a:lnTo>
                <a:lnTo>
                  <a:pt x="406" y="174"/>
                </a:lnTo>
                <a:lnTo>
                  <a:pt x="411" y="164"/>
                </a:lnTo>
                <a:lnTo>
                  <a:pt x="416" y="164"/>
                </a:lnTo>
                <a:lnTo>
                  <a:pt x="421" y="169"/>
                </a:lnTo>
                <a:lnTo>
                  <a:pt x="426" y="169"/>
                </a:lnTo>
                <a:lnTo>
                  <a:pt x="437" y="174"/>
                </a:lnTo>
                <a:lnTo>
                  <a:pt x="437" y="180"/>
                </a:lnTo>
                <a:lnTo>
                  <a:pt x="437" y="185"/>
                </a:lnTo>
                <a:lnTo>
                  <a:pt x="432" y="190"/>
                </a:lnTo>
                <a:lnTo>
                  <a:pt x="432" y="195"/>
                </a:lnTo>
                <a:lnTo>
                  <a:pt x="432" y="200"/>
                </a:lnTo>
                <a:lnTo>
                  <a:pt x="426" y="205"/>
                </a:lnTo>
                <a:lnTo>
                  <a:pt x="426" y="210"/>
                </a:lnTo>
                <a:lnTo>
                  <a:pt x="426" y="221"/>
                </a:lnTo>
                <a:lnTo>
                  <a:pt x="421" y="221"/>
                </a:lnTo>
                <a:lnTo>
                  <a:pt x="421" y="226"/>
                </a:lnTo>
                <a:lnTo>
                  <a:pt x="421" y="231"/>
                </a:lnTo>
                <a:lnTo>
                  <a:pt x="421" y="236"/>
                </a:lnTo>
                <a:lnTo>
                  <a:pt x="421" y="241"/>
                </a:lnTo>
                <a:lnTo>
                  <a:pt x="426" y="246"/>
                </a:lnTo>
                <a:lnTo>
                  <a:pt x="426" y="252"/>
                </a:lnTo>
                <a:lnTo>
                  <a:pt x="432" y="252"/>
                </a:lnTo>
                <a:lnTo>
                  <a:pt x="437" y="257"/>
                </a:lnTo>
                <a:lnTo>
                  <a:pt x="442" y="262"/>
                </a:lnTo>
                <a:lnTo>
                  <a:pt x="447" y="262"/>
                </a:lnTo>
                <a:lnTo>
                  <a:pt x="452" y="267"/>
                </a:lnTo>
                <a:lnTo>
                  <a:pt x="447" y="272"/>
                </a:lnTo>
                <a:lnTo>
                  <a:pt x="452" y="272"/>
                </a:lnTo>
                <a:lnTo>
                  <a:pt x="457" y="272"/>
                </a:lnTo>
                <a:lnTo>
                  <a:pt x="468" y="277"/>
                </a:lnTo>
                <a:lnTo>
                  <a:pt x="473" y="282"/>
                </a:lnTo>
                <a:lnTo>
                  <a:pt x="473" y="288"/>
                </a:lnTo>
                <a:lnTo>
                  <a:pt x="478" y="288"/>
                </a:lnTo>
                <a:lnTo>
                  <a:pt x="483" y="293"/>
                </a:lnTo>
                <a:lnTo>
                  <a:pt x="483" y="298"/>
                </a:lnTo>
                <a:lnTo>
                  <a:pt x="483" y="303"/>
                </a:lnTo>
                <a:lnTo>
                  <a:pt x="488" y="313"/>
                </a:lnTo>
                <a:lnTo>
                  <a:pt x="493" y="318"/>
                </a:lnTo>
                <a:lnTo>
                  <a:pt x="493" y="324"/>
                </a:lnTo>
                <a:lnTo>
                  <a:pt x="488" y="324"/>
                </a:lnTo>
                <a:lnTo>
                  <a:pt x="488" y="329"/>
                </a:lnTo>
                <a:lnTo>
                  <a:pt x="483" y="329"/>
                </a:lnTo>
                <a:lnTo>
                  <a:pt x="483" y="334"/>
                </a:lnTo>
                <a:lnTo>
                  <a:pt x="488" y="334"/>
                </a:lnTo>
                <a:lnTo>
                  <a:pt x="488" y="339"/>
                </a:lnTo>
                <a:lnTo>
                  <a:pt x="493" y="344"/>
                </a:lnTo>
                <a:lnTo>
                  <a:pt x="493" y="349"/>
                </a:lnTo>
                <a:lnTo>
                  <a:pt x="493" y="354"/>
                </a:lnTo>
                <a:lnTo>
                  <a:pt x="498" y="360"/>
                </a:lnTo>
                <a:lnTo>
                  <a:pt x="504" y="360"/>
                </a:lnTo>
                <a:lnTo>
                  <a:pt x="504" y="354"/>
                </a:lnTo>
                <a:lnTo>
                  <a:pt x="504" y="349"/>
                </a:lnTo>
                <a:lnTo>
                  <a:pt x="509" y="354"/>
                </a:lnTo>
                <a:lnTo>
                  <a:pt x="509" y="360"/>
                </a:lnTo>
                <a:lnTo>
                  <a:pt x="514" y="360"/>
                </a:lnTo>
                <a:lnTo>
                  <a:pt x="519" y="360"/>
                </a:lnTo>
                <a:lnTo>
                  <a:pt x="519" y="365"/>
                </a:lnTo>
                <a:close/>
              </a:path>
            </a:pathLst>
          </a:custGeom>
          <a:solidFill>
            <a:srgbClr val="00FFFF"/>
          </a:solidFill>
          <a:ln w="8001">
            <a:solidFill>
              <a:srgbClr val="000000"/>
            </a:solidFill>
            <a:prstDash val="solid"/>
            <a:round/>
            <a:headEnd/>
            <a:tailEnd/>
          </a:ln>
        </p:spPr>
        <p:txBody>
          <a:bodyPr/>
          <a:lstStyle/>
          <a:p>
            <a:endParaRPr lang="en-US"/>
          </a:p>
        </p:txBody>
      </p:sp>
      <p:sp>
        <p:nvSpPr>
          <p:cNvPr id="944187" name="Freeform 59">
            <a:hlinkClick r:id="" action="ppaction://noaction"/>
          </p:cNvPr>
          <p:cNvSpPr>
            <a:spLocks noEditPoints="1"/>
          </p:cNvSpPr>
          <p:nvPr/>
        </p:nvSpPr>
        <p:spPr bwMode="auto">
          <a:xfrm>
            <a:off x="7581900" y="2568575"/>
            <a:ext cx="514350" cy="768350"/>
          </a:xfrm>
          <a:custGeom>
            <a:avLst/>
            <a:gdLst/>
            <a:ahLst/>
            <a:cxnLst>
              <a:cxn ang="0">
                <a:pos x="103" y="412"/>
              </a:cxn>
              <a:cxn ang="0">
                <a:pos x="98" y="396"/>
              </a:cxn>
              <a:cxn ang="0">
                <a:pos x="88" y="406"/>
              </a:cxn>
              <a:cxn ang="0">
                <a:pos x="72" y="406"/>
              </a:cxn>
              <a:cxn ang="0">
                <a:pos x="62" y="437"/>
              </a:cxn>
              <a:cxn ang="0">
                <a:pos x="47" y="458"/>
              </a:cxn>
              <a:cxn ang="0">
                <a:pos x="21" y="473"/>
              </a:cxn>
              <a:cxn ang="0">
                <a:pos x="16" y="458"/>
              </a:cxn>
              <a:cxn ang="0">
                <a:pos x="11" y="442"/>
              </a:cxn>
              <a:cxn ang="0">
                <a:pos x="11" y="432"/>
              </a:cxn>
              <a:cxn ang="0">
                <a:pos x="5" y="314"/>
              </a:cxn>
              <a:cxn ang="0">
                <a:pos x="21" y="252"/>
              </a:cxn>
              <a:cxn ang="0">
                <a:pos x="21" y="232"/>
              </a:cxn>
              <a:cxn ang="0">
                <a:pos x="31" y="221"/>
              </a:cxn>
              <a:cxn ang="0">
                <a:pos x="57" y="191"/>
              </a:cxn>
              <a:cxn ang="0">
                <a:pos x="62" y="170"/>
              </a:cxn>
              <a:cxn ang="0">
                <a:pos x="67" y="149"/>
              </a:cxn>
              <a:cxn ang="0">
                <a:pos x="83" y="119"/>
              </a:cxn>
              <a:cxn ang="0">
                <a:pos x="144" y="0"/>
              </a:cxn>
              <a:cxn ang="0">
                <a:pos x="175" y="31"/>
              </a:cxn>
              <a:cxn ang="0">
                <a:pos x="216" y="11"/>
              </a:cxn>
              <a:cxn ang="0">
                <a:pos x="257" y="170"/>
              </a:cxn>
              <a:cxn ang="0">
                <a:pos x="262" y="185"/>
              </a:cxn>
              <a:cxn ang="0">
                <a:pos x="262" y="201"/>
              </a:cxn>
              <a:cxn ang="0">
                <a:pos x="288" y="221"/>
              </a:cxn>
              <a:cxn ang="0">
                <a:pos x="283" y="247"/>
              </a:cxn>
              <a:cxn ang="0">
                <a:pos x="298" y="257"/>
              </a:cxn>
              <a:cxn ang="0">
                <a:pos x="314" y="283"/>
              </a:cxn>
              <a:cxn ang="0">
                <a:pos x="319" y="299"/>
              </a:cxn>
              <a:cxn ang="0">
                <a:pos x="288" y="309"/>
              </a:cxn>
              <a:cxn ang="0">
                <a:pos x="257" y="324"/>
              </a:cxn>
              <a:cxn ang="0">
                <a:pos x="247" y="335"/>
              </a:cxn>
              <a:cxn ang="0">
                <a:pos x="242" y="345"/>
              </a:cxn>
              <a:cxn ang="0">
                <a:pos x="221" y="329"/>
              </a:cxn>
              <a:cxn ang="0">
                <a:pos x="201" y="340"/>
              </a:cxn>
              <a:cxn ang="0">
                <a:pos x="180" y="350"/>
              </a:cxn>
              <a:cxn ang="0">
                <a:pos x="185" y="324"/>
              </a:cxn>
              <a:cxn ang="0">
                <a:pos x="175" y="319"/>
              </a:cxn>
              <a:cxn ang="0">
                <a:pos x="170" y="340"/>
              </a:cxn>
              <a:cxn ang="0">
                <a:pos x="160" y="376"/>
              </a:cxn>
              <a:cxn ang="0">
                <a:pos x="139" y="381"/>
              </a:cxn>
              <a:cxn ang="0">
                <a:pos x="118" y="401"/>
              </a:cxn>
              <a:cxn ang="0">
                <a:pos x="118" y="381"/>
              </a:cxn>
              <a:cxn ang="0">
                <a:pos x="108" y="406"/>
              </a:cxn>
              <a:cxn ang="0">
                <a:pos x="103" y="381"/>
              </a:cxn>
              <a:cxn ang="0">
                <a:pos x="216" y="340"/>
              </a:cxn>
              <a:cxn ang="0">
                <a:pos x="216" y="355"/>
              </a:cxn>
              <a:cxn ang="0">
                <a:pos x="211" y="345"/>
              </a:cxn>
            </a:cxnLst>
            <a:rect l="0" t="0" r="r" b="b"/>
            <a:pathLst>
              <a:path w="324" h="484">
                <a:moveTo>
                  <a:pt x="103" y="376"/>
                </a:moveTo>
                <a:lnTo>
                  <a:pt x="98" y="386"/>
                </a:lnTo>
                <a:lnTo>
                  <a:pt x="103" y="412"/>
                </a:lnTo>
                <a:lnTo>
                  <a:pt x="98" y="412"/>
                </a:lnTo>
                <a:lnTo>
                  <a:pt x="98" y="401"/>
                </a:lnTo>
                <a:lnTo>
                  <a:pt x="98" y="396"/>
                </a:lnTo>
                <a:lnTo>
                  <a:pt x="93" y="406"/>
                </a:lnTo>
                <a:lnTo>
                  <a:pt x="88" y="412"/>
                </a:lnTo>
                <a:lnTo>
                  <a:pt x="88" y="406"/>
                </a:lnTo>
                <a:lnTo>
                  <a:pt x="88" y="401"/>
                </a:lnTo>
                <a:lnTo>
                  <a:pt x="83" y="401"/>
                </a:lnTo>
                <a:lnTo>
                  <a:pt x="72" y="406"/>
                </a:lnTo>
                <a:lnTo>
                  <a:pt x="67" y="417"/>
                </a:lnTo>
                <a:lnTo>
                  <a:pt x="72" y="432"/>
                </a:lnTo>
                <a:lnTo>
                  <a:pt x="62" y="437"/>
                </a:lnTo>
                <a:lnTo>
                  <a:pt x="57" y="448"/>
                </a:lnTo>
                <a:lnTo>
                  <a:pt x="52" y="453"/>
                </a:lnTo>
                <a:lnTo>
                  <a:pt x="47" y="458"/>
                </a:lnTo>
                <a:lnTo>
                  <a:pt x="36" y="484"/>
                </a:lnTo>
                <a:lnTo>
                  <a:pt x="26" y="478"/>
                </a:lnTo>
                <a:lnTo>
                  <a:pt x="21" y="473"/>
                </a:lnTo>
                <a:lnTo>
                  <a:pt x="26" y="468"/>
                </a:lnTo>
                <a:lnTo>
                  <a:pt x="16" y="463"/>
                </a:lnTo>
                <a:lnTo>
                  <a:pt x="16" y="458"/>
                </a:lnTo>
                <a:lnTo>
                  <a:pt x="11" y="453"/>
                </a:lnTo>
                <a:lnTo>
                  <a:pt x="11" y="448"/>
                </a:lnTo>
                <a:lnTo>
                  <a:pt x="11" y="442"/>
                </a:lnTo>
                <a:lnTo>
                  <a:pt x="11" y="437"/>
                </a:lnTo>
                <a:lnTo>
                  <a:pt x="16" y="432"/>
                </a:lnTo>
                <a:lnTo>
                  <a:pt x="11" y="432"/>
                </a:lnTo>
                <a:lnTo>
                  <a:pt x="11" y="406"/>
                </a:lnTo>
                <a:lnTo>
                  <a:pt x="11" y="355"/>
                </a:lnTo>
                <a:lnTo>
                  <a:pt x="5" y="314"/>
                </a:lnTo>
                <a:lnTo>
                  <a:pt x="0" y="242"/>
                </a:lnTo>
                <a:lnTo>
                  <a:pt x="11" y="237"/>
                </a:lnTo>
                <a:lnTo>
                  <a:pt x="21" y="252"/>
                </a:lnTo>
                <a:lnTo>
                  <a:pt x="21" y="247"/>
                </a:lnTo>
                <a:lnTo>
                  <a:pt x="26" y="237"/>
                </a:lnTo>
                <a:lnTo>
                  <a:pt x="21" y="232"/>
                </a:lnTo>
                <a:lnTo>
                  <a:pt x="26" y="232"/>
                </a:lnTo>
                <a:lnTo>
                  <a:pt x="36" y="232"/>
                </a:lnTo>
                <a:lnTo>
                  <a:pt x="31" y="221"/>
                </a:lnTo>
                <a:lnTo>
                  <a:pt x="47" y="201"/>
                </a:lnTo>
                <a:lnTo>
                  <a:pt x="57" y="196"/>
                </a:lnTo>
                <a:lnTo>
                  <a:pt x="57" y="191"/>
                </a:lnTo>
                <a:lnTo>
                  <a:pt x="67" y="175"/>
                </a:lnTo>
                <a:lnTo>
                  <a:pt x="67" y="170"/>
                </a:lnTo>
                <a:lnTo>
                  <a:pt x="62" y="170"/>
                </a:lnTo>
                <a:lnTo>
                  <a:pt x="67" y="160"/>
                </a:lnTo>
                <a:lnTo>
                  <a:pt x="62" y="160"/>
                </a:lnTo>
                <a:lnTo>
                  <a:pt x="67" y="149"/>
                </a:lnTo>
                <a:lnTo>
                  <a:pt x="67" y="144"/>
                </a:lnTo>
                <a:lnTo>
                  <a:pt x="72" y="129"/>
                </a:lnTo>
                <a:lnTo>
                  <a:pt x="83" y="119"/>
                </a:lnTo>
                <a:lnTo>
                  <a:pt x="88" y="103"/>
                </a:lnTo>
                <a:lnTo>
                  <a:pt x="88" y="88"/>
                </a:lnTo>
                <a:lnTo>
                  <a:pt x="144" y="0"/>
                </a:lnTo>
                <a:lnTo>
                  <a:pt x="160" y="5"/>
                </a:lnTo>
                <a:lnTo>
                  <a:pt x="160" y="21"/>
                </a:lnTo>
                <a:lnTo>
                  <a:pt x="175" y="31"/>
                </a:lnTo>
                <a:lnTo>
                  <a:pt x="201" y="21"/>
                </a:lnTo>
                <a:lnTo>
                  <a:pt x="211" y="21"/>
                </a:lnTo>
                <a:lnTo>
                  <a:pt x="216" y="11"/>
                </a:lnTo>
                <a:lnTo>
                  <a:pt x="226" y="11"/>
                </a:lnTo>
                <a:lnTo>
                  <a:pt x="257" y="47"/>
                </a:lnTo>
                <a:lnTo>
                  <a:pt x="257" y="170"/>
                </a:lnTo>
                <a:lnTo>
                  <a:pt x="262" y="175"/>
                </a:lnTo>
                <a:lnTo>
                  <a:pt x="257" y="180"/>
                </a:lnTo>
                <a:lnTo>
                  <a:pt x="262" y="185"/>
                </a:lnTo>
                <a:lnTo>
                  <a:pt x="257" y="191"/>
                </a:lnTo>
                <a:lnTo>
                  <a:pt x="257" y="201"/>
                </a:lnTo>
                <a:lnTo>
                  <a:pt x="262" y="201"/>
                </a:lnTo>
                <a:lnTo>
                  <a:pt x="273" y="211"/>
                </a:lnTo>
                <a:lnTo>
                  <a:pt x="283" y="211"/>
                </a:lnTo>
                <a:lnTo>
                  <a:pt x="288" y="221"/>
                </a:lnTo>
                <a:lnTo>
                  <a:pt x="283" y="221"/>
                </a:lnTo>
                <a:lnTo>
                  <a:pt x="288" y="237"/>
                </a:lnTo>
                <a:lnTo>
                  <a:pt x="283" y="247"/>
                </a:lnTo>
                <a:lnTo>
                  <a:pt x="283" y="257"/>
                </a:lnTo>
                <a:lnTo>
                  <a:pt x="293" y="263"/>
                </a:lnTo>
                <a:lnTo>
                  <a:pt x="298" y="257"/>
                </a:lnTo>
                <a:lnTo>
                  <a:pt x="309" y="257"/>
                </a:lnTo>
                <a:lnTo>
                  <a:pt x="309" y="263"/>
                </a:lnTo>
                <a:lnTo>
                  <a:pt x="314" y="283"/>
                </a:lnTo>
                <a:lnTo>
                  <a:pt x="309" y="288"/>
                </a:lnTo>
                <a:lnTo>
                  <a:pt x="324" y="293"/>
                </a:lnTo>
                <a:lnTo>
                  <a:pt x="319" y="299"/>
                </a:lnTo>
                <a:lnTo>
                  <a:pt x="304" y="314"/>
                </a:lnTo>
                <a:lnTo>
                  <a:pt x="293" y="314"/>
                </a:lnTo>
                <a:lnTo>
                  <a:pt x="288" y="309"/>
                </a:lnTo>
                <a:lnTo>
                  <a:pt x="278" y="319"/>
                </a:lnTo>
                <a:lnTo>
                  <a:pt x="273" y="324"/>
                </a:lnTo>
                <a:lnTo>
                  <a:pt x="257" y="324"/>
                </a:lnTo>
                <a:lnTo>
                  <a:pt x="252" y="324"/>
                </a:lnTo>
                <a:lnTo>
                  <a:pt x="252" y="335"/>
                </a:lnTo>
                <a:lnTo>
                  <a:pt x="247" y="335"/>
                </a:lnTo>
                <a:lnTo>
                  <a:pt x="247" y="329"/>
                </a:lnTo>
                <a:lnTo>
                  <a:pt x="242" y="335"/>
                </a:lnTo>
                <a:lnTo>
                  <a:pt x="242" y="345"/>
                </a:lnTo>
                <a:lnTo>
                  <a:pt x="237" y="345"/>
                </a:lnTo>
                <a:lnTo>
                  <a:pt x="232" y="335"/>
                </a:lnTo>
                <a:lnTo>
                  <a:pt x="221" y="329"/>
                </a:lnTo>
                <a:lnTo>
                  <a:pt x="216" y="340"/>
                </a:lnTo>
                <a:lnTo>
                  <a:pt x="211" y="335"/>
                </a:lnTo>
                <a:lnTo>
                  <a:pt x="201" y="340"/>
                </a:lnTo>
                <a:lnTo>
                  <a:pt x="201" y="355"/>
                </a:lnTo>
                <a:lnTo>
                  <a:pt x="185" y="350"/>
                </a:lnTo>
                <a:lnTo>
                  <a:pt x="180" y="350"/>
                </a:lnTo>
                <a:lnTo>
                  <a:pt x="180" y="340"/>
                </a:lnTo>
                <a:lnTo>
                  <a:pt x="185" y="329"/>
                </a:lnTo>
                <a:lnTo>
                  <a:pt x="185" y="324"/>
                </a:lnTo>
                <a:lnTo>
                  <a:pt x="180" y="319"/>
                </a:lnTo>
                <a:lnTo>
                  <a:pt x="180" y="314"/>
                </a:lnTo>
                <a:lnTo>
                  <a:pt x="175" y="319"/>
                </a:lnTo>
                <a:lnTo>
                  <a:pt x="180" y="324"/>
                </a:lnTo>
                <a:lnTo>
                  <a:pt x="180" y="329"/>
                </a:lnTo>
                <a:lnTo>
                  <a:pt x="170" y="340"/>
                </a:lnTo>
                <a:lnTo>
                  <a:pt x="165" y="355"/>
                </a:lnTo>
                <a:lnTo>
                  <a:pt x="165" y="360"/>
                </a:lnTo>
                <a:lnTo>
                  <a:pt x="160" y="376"/>
                </a:lnTo>
                <a:lnTo>
                  <a:pt x="149" y="391"/>
                </a:lnTo>
                <a:lnTo>
                  <a:pt x="144" y="391"/>
                </a:lnTo>
                <a:lnTo>
                  <a:pt x="139" y="381"/>
                </a:lnTo>
                <a:lnTo>
                  <a:pt x="134" y="381"/>
                </a:lnTo>
                <a:lnTo>
                  <a:pt x="129" y="396"/>
                </a:lnTo>
                <a:lnTo>
                  <a:pt x="118" y="401"/>
                </a:lnTo>
                <a:lnTo>
                  <a:pt x="113" y="401"/>
                </a:lnTo>
                <a:lnTo>
                  <a:pt x="113" y="386"/>
                </a:lnTo>
                <a:lnTo>
                  <a:pt x="118" y="381"/>
                </a:lnTo>
                <a:lnTo>
                  <a:pt x="108" y="391"/>
                </a:lnTo>
                <a:lnTo>
                  <a:pt x="108" y="396"/>
                </a:lnTo>
                <a:lnTo>
                  <a:pt x="108" y="406"/>
                </a:lnTo>
                <a:lnTo>
                  <a:pt x="108" y="412"/>
                </a:lnTo>
                <a:lnTo>
                  <a:pt x="103" y="406"/>
                </a:lnTo>
                <a:lnTo>
                  <a:pt x="103" y="381"/>
                </a:lnTo>
                <a:lnTo>
                  <a:pt x="103" y="376"/>
                </a:lnTo>
                <a:close/>
                <a:moveTo>
                  <a:pt x="211" y="345"/>
                </a:moveTo>
                <a:lnTo>
                  <a:pt x="216" y="340"/>
                </a:lnTo>
                <a:lnTo>
                  <a:pt x="221" y="340"/>
                </a:lnTo>
                <a:lnTo>
                  <a:pt x="232" y="350"/>
                </a:lnTo>
                <a:lnTo>
                  <a:pt x="216" y="355"/>
                </a:lnTo>
                <a:lnTo>
                  <a:pt x="216" y="360"/>
                </a:lnTo>
                <a:lnTo>
                  <a:pt x="211" y="355"/>
                </a:lnTo>
                <a:lnTo>
                  <a:pt x="211" y="345"/>
                </a:lnTo>
                <a:close/>
              </a:path>
            </a:pathLst>
          </a:custGeom>
          <a:solidFill>
            <a:srgbClr val="008080"/>
          </a:solidFill>
          <a:ln w="8001">
            <a:solidFill>
              <a:srgbClr val="000000"/>
            </a:solidFill>
            <a:prstDash val="solid"/>
            <a:round/>
            <a:headEnd/>
            <a:tailEnd/>
          </a:ln>
        </p:spPr>
        <p:txBody>
          <a:bodyPr/>
          <a:lstStyle/>
          <a:p>
            <a:endParaRPr lang="en-US"/>
          </a:p>
        </p:txBody>
      </p:sp>
      <p:sp>
        <p:nvSpPr>
          <p:cNvPr id="944188" name="Freeform 60">
            <a:hlinkClick r:id="" action="ppaction://noaction"/>
          </p:cNvPr>
          <p:cNvSpPr>
            <a:spLocks/>
          </p:cNvSpPr>
          <p:nvPr/>
        </p:nvSpPr>
        <p:spPr bwMode="auto">
          <a:xfrm>
            <a:off x="7294563" y="3001963"/>
            <a:ext cx="238125" cy="392112"/>
          </a:xfrm>
          <a:custGeom>
            <a:avLst/>
            <a:gdLst/>
            <a:ahLst/>
            <a:cxnLst>
              <a:cxn ang="0">
                <a:pos x="11" y="241"/>
              </a:cxn>
              <a:cxn ang="0">
                <a:pos x="11" y="226"/>
              </a:cxn>
              <a:cxn ang="0">
                <a:pos x="16" y="164"/>
              </a:cxn>
              <a:cxn ang="0">
                <a:pos x="11" y="159"/>
              </a:cxn>
              <a:cxn ang="0">
                <a:pos x="5" y="154"/>
              </a:cxn>
              <a:cxn ang="0">
                <a:pos x="0" y="159"/>
              </a:cxn>
              <a:cxn ang="0">
                <a:pos x="5" y="144"/>
              </a:cxn>
              <a:cxn ang="0">
                <a:pos x="5" y="133"/>
              </a:cxn>
              <a:cxn ang="0">
                <a:pos x="0" y="123"/>
              </a:cxn>
              <a:cxn ang="0">
                <a:pos x="0" y="108"/>
              </a:cxn>
              <a:cxn ang="0">
                <a:pos x="0" y="98"/>
              </a:cxn>
              <a:cxn ang="0">
                <a:pos x="11" y="82"/>
              </a:cxn>
              <a:cxn ang="0">
                <a:pos x="11" y="67"/>
              </a:cxn>
              <a:cxn ang="0">
                <a:pos x="5" y="51"/>
              </a:cxn>
              <a:cxn ang="0">
                <a:pos x="5" y="41"/>
              </a:cxn>
              <a:cxn ang="0">
                <a:pos x="11" y="26"/>
              </a:cxn>
              <a:cxn ang="0">
                <a:pos x="11" y="10"/>
              </a:cxn>
              <a:cxn ang="0">
                <a:pos x="21" y="0"/>
              </a:cxn>
              <a:cxn ang="0">
                <a:pos x="119" y="0"/>
              </a:cxn>
              <a:cxn ang="0">
                <a:pos x="149" y="5"/>
              </a:cxn>
              <a:cxn ang="0">
                <a:pos x="149" y="15"/>
              </a:cxn>
              <a:cxn ang="0">
                <a:pos x="139" y="31"/>
              </a:cxn>
              <a:cxn ang="0">
                <a:pos x="144" y="41"/>
              </a:cxn>
              <a:cxn ang="0">
                <a:pos x="149" y="51"/>
              </a:cxn>
              <a:cxn ang="0">
                <a:pos x="144" y="56"/>
              </a:cxn>
              <a:cxn ang="0">
                <a:pos x="139" y="62"/>
              </a:cxn>
              <a:cxn ang="0">
                <a:pos x="129" y="67"/>
              </a:cxn>
              <a:cxn ang="0">
                <a:pos x="124" y="72"/>
              </a:cxn>
              <a:cxn ang="0">
                <a:pos x="119" y="77"/>
              </a:cxn>
              <a:cxn ang="0">
                <a:pos x="108" y="77"/>
              </a:cxn>
              <a:cxn ang="0">
                <a:pos x="108" y="87"/>
              </a:cxn>
              <a:cxn ang="0">
                <a:pos x="108" y="98"/>
              </a:cxn>
              <a:cxn ang="0">
                <a:pos x="108" y="108"/>
              </a:cxn>
              <a:cxn ang="0">
                <a:pos x="103" y="118"/>
              </a:cxn>
              <a:cxn ang="0">
                <a:pos x="98" y="123"/>
              </a:cxn>
              <a:cxn ang="0">
                <a:pos x="98" y="139"/>
              </a:cxn>
              <a:cxn ang="0">
                <a:pos x="88" y="144"/>
              </a:cxn>
              <a:cxn ang="0">
                <a:pos x="83" y="159"/>
              </a:cxn>
              <a:cxn ang="0">
                <a:pos x="83" y="169"/>
              </a:cxn>
              <a:cxn ang="0">
                <a:pos x="77" y="180"/>
              </a:cxn>
              <a:cxn ang="0">
                <a:pos x="77" y="185"/>
              </a:cxn>
              <a:cxn ang="0">
                <a:pos x="77" y="195"/>
              </a:cxn>
              <a:cxn ang="0">
                <a:pos x="77" y="205"/>
              </a:cxn>
              <a:cxn ang="0">
                <a:pos x="77" y="216"/>
              </a:cxn>
              <a:cxn ang="0">
                <a:pos x="72" y="221"/>
              </a:cxn>
              <a:cxn ang="0">
                <a:pos x="67" y="231"/>
              </a:cxn>
              <a:cxn ang="0">
                <a:pos x="77" y="247"/>
              </a:cxn>
              <a:cxn ang="0">
                <a:pos x="31" y="247"/>
              </a:cxn>
            </a:cxnLst>
            <a:rect l="0" t="0" r="r" b="b"/>
            <a:pathLst>
              <a:path w="149" h="247">
                <a:moveTo>
                  <a:pt x="16" y="247"/>
                </a:moveTo>
                <a:lnTo>
                  <a:pt x="11" y="241"/>
                </a:lnTo>
                <a:lnTo>
                  <a:pt x="11" y="236"/>
                </a:lnTo>
                <a:lnTo>
                  <a:pt x="11" y="226"/>
                </a:lnTo>
                <a:lnTo>
                  <a:pt x="16" y="185"/>
                </a:lnTo>
                <a:lnTo>
                  <a:pt x="16" y="164"/>
                </a:lnTo>
                <a:lnTo>
                  <a:pt x="16" y="159"/>
                </a:lnTo>
                <a:lnTo>
                  <a:pt x="11" y="159"/>
                </a:lnTo>
                <a:lnTo>
                  <a:pt x="11" y="154"/>
                </a:lnTo>
                <a:lnTo>
                  <a:pt x="5" y="154"/>
                </a:lnTo>
                <a:lnTo>
                  <a:pt x="5" y="159"/>
                </a:lnTo>
                <a:lnTo>
                  <a:pt x="0" y="159"/>
                </a:lnTo>
                <a:lnTo>
                  <a:pt x="0" y="149"/>
                </a:lnTo>
                <a:lnTo>
                  <a:pt x="5" y="144"/>
                </a:lnTo>
                <a:lnTo>
                  <a:pt x="5" y="139"/>
                </a:lnTo>
                <a:lnTo>
                  <a:pt x="5" y="133"/>
                </a:lnTo>
                <a:lnTo>
                  <a:pt x="5" y="123"/>
                </a:lnTo>
                <a:lnTo>
                  <a:pt x="0" y="123"/>
                </a:lnTo>
                <a:lnTo>
                  <a:pt x="0" y="113"/>
                </a:lnTo>
                <a:lnTo>
                  <a:pt x="0" y="108"/>
                </a:lnTo>
                <a:lnTo>
                  <a:pt x="0" y="103"/>
                </a:lnTo>
                <a:lnTo>
                  <a:pt x="0" y="98"/>
                </a:lnTo>
                <a:lnTo>
                  <a:pt x="5" y="92"/>
                </a:lnTo>
                <a:lnTo>
                  <a:pt x="11" y="82"/>
                </a:lnTo>
                <a:lnTo>
                  <a:pt x="11" y="72"/>
                </a:lnTo>
                <a:lnTo>
                  <a:pt x="11" y="67"/>
                </a:lnTo>
                <a:lnTo>
                  <a:pt x="11" y="51"/>
                </a:lnTo>
                <a:lnTo>
                  <a:pt x="5" y="51"/>
                </a:lnTo>
                <a:lnTo>
                  <a:pt x="5" y="46"/>
                </a:lnTo>
                <a:lnTo>
                  <a:pt x="5" y="41"/>
                </a:lnTo>
                <a:lnTo>
                  <a:pt x="5" y="36"/>
                </a:lnTo>
                <a:lnTo>
                  <a:pt x="11" y="26"/>
                </a:lnTo>
                <a:lnTo>
                  <a:pt x="5" y="20"/>
                </a:lnTo>
                <a:lnTo>
                  <a:pt x="11" y="10"/>
                </a:lnTo>
                <a:lnTo>
                  <a:pt x="5" y="5"/>
                </a:lnTo>
                <a:lnTo>
                  <a:pt x="21" y="0"/>
                </a:lnTo>
                <a:lnTo>
                  <a:pt x="67" y="5"/>
                </a:lnTo>
                <a:lnTo>
                  <a:pt x="119" y="0"/>
                </a:lnTo>
                <a:lnTo>
                  <a:pt x="149" y="0"/>
                </a:lnTo>
                <a:lnTo>
                  <a:pt x="149" y="5"/>
                </a:lnTo>
                <a:lnTo>
                  <a:pt x="149" y="10"/>
                </a:lnTo>
                <a:lnTo>
                  <a:pt x="149" y="15"/>
                </a:lnTo>
                <a:lnTo>
                  <a:pt x="144" y="26"/>
                </a:lnTo>
                <a:lnTo>
                  <a:pt x="139" y="31"/>
                </a:lnTo>
                <a:lnTo>
                  <a:pt x="144" y="36"/>
                </a:lnTo>
                <a:lnTo>
                  <a:pt x="144" y="41"/>
                </a:lnTo>
                <a:lnTo>
                  <a:pt x="144" y="46"/>
                </a:lnTo>
                <a:lnTo>
                  <a:pt x="149" y="51"/>
                </a:lnTo>
                <a:lnTo>
                  <a:pt x="144" y="51"/>
                </a:lnTo>
                <a:lnTo>
                  <a:pt x="144" y="56"/>
                </a:lnTo>
                <a:lnTo>
                  <a:pt x="144" y="62"/>
                </a:lnTo>
                <a:lnTo>
                  <a:pt x="139" y="62"/>
                </a:lnTo>
                <a:lnTo>
                  <a:pt x="139" y="67"/>
                </a:lnTo>
                <a:lnTo>
                  <a:pt x="129" y="67"/>
                </a:lnTo>
                <a:lnTo>
                  <a:pt x="129" y="72"/>
                </a:lnTo>
                <a:lnTo>
                  <a:pt x="124" y="72"/>
                </a:lnTo>
                <a:lnTo>
                  <a:pt x="124" y="77"/>
                </a:lnTo>
                <a:lnTo>
                  <a:pt x="119" y="77"/>
                </a:lnTo>
                <a:lnTo>
                  <a:pt x="113" y="77"/>
                </a:lnTo>
                <a:lnTo>
                  <a:pt x="108" y="77"/>
                </a:lnTo>
                <a:lnTo>
                  <a:pt x="108" y="82"/>
                </a:lnTo>
                <a:lnTo>
                  <a:pt x="108" y="87"/>
                </a:lnTo>
                <a:lnTo>
                  <a:pt x="108" y="92"/>
                </a:lnTo>
                <a:lnTo>
                  <a:pt x="108" y="98"/>
                </a:lnTo>
                <a:lnTo>
                  <a:pt x="108" y="103"/>
                </a:lnTo>
                <a:lnTo>
                  <a:pt x="108" y="108"/>
                </a:lnTo>
                <a:lnTo>
                  <a:pt x="103" y="113"/>
                </a:lnTo>
                <a:lnTo>
                  <a:pt x="103" y="118"/>
                </a:lnTo>
                <a:lnTo>
                  <a:pt x="103" y="123"/>
                </a:lnTo>
                <a:lnTo>
                  <a:pt x="98" y="123"/>
                </a:lnTo>
                <a:lnTo>
                  <a:pt x="98" y="133"/>
                </a:lnTo>
                <a:lnTo>
                  <a:pt x="98" y="139"/>
                </a:lnTo>
                <a:lnTo>
                  <a:pt x="93" y="139"/>
                </a:lnTo>
                <a:lnTo>
                  <a:pt x="88" y="144"/>
                </a:lnTo>
                <a:lnTo>
                  <a:pt x="88" y="154"/>
                </a:lnTo>
                <a:lnTo>
                  <a:pt x="83" y="159"/>
                </a:lnTo>
                <a:lnTo>
                  <a:pt x="83" y="164"/>
                </a:lnTo>
                <a:lnTo>
                  <a:pt x="83" y="169"/>
                </a:lnTo>
                <a:lnTo>
                  <a:pt x="83" y="175"/>
                </a:lnTo>
                <a:lnTo>
                  <a:pt x="77" y="180"/>
                </a:lnTo>
                <a:lnTo>
                  <a:pt x="83" y="180"/>
                </a:lnTo>
                <a:lnTo>
                  <a:pt x="77" y="185"/>
                </a:lnTo>
                <a:lnTo>
                  <a:pt x="83" y="185"/>
                </a:lnTo>
                <a:lnTo>
                  <a:pt x="77" y="195"/>
                </a:lnTo>
                <a:lnTo>
                  <a:pt x="77" y="200"/>
                </a:lnTo>
                <a:lnTo>
                  <a:pt x="77" y="205"/>
                </a:lnTo>
                <a:lnTo>
                  <a:pt x="77" y="211"/>
                </a:lnTo>
                <a:lnTo>
                  <a:pt x="77" y="216"/>
                </a:lnTo>
                <a:lnTo>
                  <a:pt x="77" y="221"/>
                </a:lnTo>
                <a:lnTo>
                  <a:pt x="72" y="221"/>
                </a:lnTo>
                <a:lnTo>
                  <a:pt x="72" y="226"/>
                </a:lnTo>
                <a:lnTo>
                  <a:pt x="67" y="231"/>
                </a:lnTo>
                <a:lnTo>
                  <a:pt x="72" y="241"/>
                </a:lnTo>
                <a:lnTo>
                  <a:pt x="77" y="247"/>
                </a:lnTo>
                <a:lnTo>
                  <a:pt x="41" y="247"/>
                </a:lnTo>
                <a:lnTo>
                  <a:pt x="31" y="247"/>
                </a:lnTo>
                <a:lnTo>
                  <a:pt x="16" y="247"/>
                </a:lnTo>
                <a:close/>
              </a:path>
            </a:pathLst>
          </a:custGeom>
          <a:solidFill>
            <a:srgbClr val="B6F7F7"/>
          </a:solidFill>
          <a:ln w="7938">
            <a:solidFill>
              <a:srgbClr val="000000"/>
            </a:solidFill>
            <a:prstDash val="solid"/>
            <a:round/>
            <a:headEnd/>
            <a:tailEnd/>
          </a:ln>
        </p:spPr>
        <p:txBody>
          <a:bodyPr/>
          <a:lstStyle/>
          <a:p>
            <a:endParaRPr lang="en-US"/>
          </a:p>
        </p:txBody>
      </p:sp>
      <p:sp>
        <p:nvSpPr>
          <p:cNvPr id="944189" name="Freeform 61">
            <a:hlinkClick r:id="" action="ppaction://noaction"/>
          </p:cNvPr>
          <p:cNvSpPr>
            <a:spLocks/>
          </p:cNvSpPr>
          <p:nvPr/>
        </p:nvSpPr>
        <p:spPr bwMode="auto">
          <a:xfrm>
            <a:off x="7402513" y="2952750"/>
            <a:ext cx="228600" cy="449263"/>
          </a:xfrm>
          <a:custGeom>
            <a:avLst/>
            <a:gdLst/>
            <a:ahLst/>
            <a:cxnLst>
              <a:cxn ang="0">
                <a:pos x="10" y="278"/>
              </a:cxn>
              <a:cxn ang="0">
                <a:pos x="0" y="262"/>
              </a:cxn>
              <a:cxn ang="0">
                <a:pos x="5" y="252"/>
              </a:cxn>
              <a:cxn ang="0">
                <a:pos x="10" y="247"/>
              </a:cxn>
              <a:cxn ang="0">
                <a:pos x="10" y="236"/>
              </a:cxn>
              <a:cxn ang="0">
                <a:pos x="10" y="226"/>
              </a:cxn>
              <a:cxn ang="0">
                <a:pos x="10" y="216"/>
              </a:cxn>
              <a:cxn ang="0">
                <a:pos x="10" y="211"/>
              </a:cxn>
              <a:cxn ang="0">
                <a:pos x="16" y="200"/>
              </a:cxn>
              <a:cxn ang="0">
                <a:pos x="16" y="190"/>
              </a:cxn>
              <a:cxn ang="0">
                <a:pos x="21" y="175"/>
              </a:cxn>
              <a:cxn ang="0">
                <a:pos x="31" y="170"/>
              </a:cxn>
              <a:cxn ang="0">
                <a:pos x="31" y="154"/>
              </a:cxn>
              <a:cxn ang="0">
                <a:pos x="36" y="149"/>
              </a:cxn>
              <a:cxn ang="0">
                <a:pos x="41" y="139"/>
              </a:cxn>
              <a:cxn ang="0">
                <a:pos x="41" y="129"/>
              </a:cxn>
              <a:cxn ang="0">
                <a:pos x="41" y="118"/>
              </a:cxn>
              <a:cxn ang="0">
                <a:pos x="41" y="108"/>
              </a:cxn>
              <a:cxn ang="0">
                <a:pos x="52" y="108"/>
              </a:cxn>
              <a:cxn ang="0">
                <a:pos x="57" y="103"/>
              </a:cxn>
              <a:cxn ang="0">
                <a:pos x="62" y="98"/>
              </a:cxn>
              <a:cxn ang="0">
                <a:pos x="72" y="93"/>
              </a:cxn>
              <a:cxn ang="0">
                <a:pos x="77" y="87"/>
              </a:cxn>
              <a:cxn ang="0">
                <a:pos x="82" y="82"/>
              </a:cxn>
              <a:cxn ang="0">
                <a:pos x="77" y="72"/>
              </a:cxn>
              <a:cxn ang="0">
                <a:pos x="72" y="62"/>
              </a:cxn>
              <a:cxn ang="0">
                <a:pos x="82" y="46"/>
              </a:cxn>
              <a:cxn ang="0">
                <a:pos x="82" y="36"/>
              </a:cxn>
              <a:cxn ang="0">
                <a:pos x="82" y="26"/>
              </a:cxn>
              <a:cxn ang="0">
                <a:pos x="93" y="10"/>
              </a:cxn>
              <a:cxn ang="0">
                <a:pos x="93" y="10"/>
              </a:cxn>
              <a:cxn ang="0">
                <a:pos x="108" y="10"/>
              </a:cxn>
              <a:cxn ang="0">
                <a:pos x="118" y="72"/>
              </a:cxn>
              <a:cxn ang="0">
                <a:pos x="124" y="164"/>
              </a:cxn>
              <a:cxn ang="0">
                <a:pos x="129" y="190"/>
              </a:cxn>
              <a:cxn ang="0">
                <a:pos x="124" y="200"/>
              </a:cxn>
              <a:cxn ang="0">
                <a:pos x="124" y="211"/>
              </a:cxn>
              <a:cxn ang="0">
                <a:pos x="129" y="221"/>
              </a:cxn>
              <a:cxn ang="0">
                <a:pos x="134" y="231"/>
              </a:cxn>
              <a:cxn ang="0">
                <a:pos x="134" y="236"/>
              </a:cxn>
              <a:cxn ang="0">
                <a:pos x="139" y="242"/>
              </a:cxn>
              <a:cxn ang="0">
                <a:pos x="139" y="262"/>
              </a:cxn>
              <a:cxn ang="0">
                <a:pos x="129" y="262"/>
              </a:cxn>
              <a:cxn ang="0">
                <a:pos x="118" y="272"/>
              </a:cxn>
              <a:cxn ang="0">
                <a:pos x="108" y="272"/>
              </a:cxn>
              <a:cxn ang="0">
                <a:pos x="103" y="278"/>
              </a:cxn>
              <a:cxn ang="0">
                <a:pos x="52" y="283"/>
              </a:cxn>
            </a:cxnLst>
            <a:rect l="0" t="0" r="r" b="b"/>
            <a:pathLst>
              <a:path w="144" h="283">
                <a:moveTo>
                  <a:pt x="21" y="278"/>
                </a:moveTo>
                <a:lnTo>
                  <a:pt x="10" y="278"/>
                </a:lnTo>
                <a:lnTo>
                  <a:pt x="5" y="272"/>
                </a:lnTo>
                <a:lnTo>
                  <a:pt x="0" y="262"/>
                </a:lnTo>
                <a:lnTo>
                  <a:pt x="5" y="257"/>
                </a:lnTo>
                <a:lnTo>
                  <a:pt x="5" y="252"/>
                </a:lnTo>
                <a:lnTo>
                  <a:pt x="10" y="252"/>
                </a:lnTo>
                <a:lnTo>
                  <a:pt x="10" y="247"/>
                </a:lnTo>
                <a:lnTo>
                  <a:pt x="10" y="242"/>
                </a:lnTo>
                <a:lnTo>
                  <a:pt x="10" y="236"/>
                </a:lnTo>
                <a:lnTo>
                  <a:pt x="10" y="231"/>
                </a:lnTo>
                <a:lnTo>
                  <a:pt x="10" y="226"/>
                </a:lnTo>
                <a:lnTo>
                  <a:pt x="16" y="216"/>
                </a:lnTo>
                <a:lnTo>
                  <a:pt x="10" y="216"/>
                </a:lnTo>
                <a:lnTo>
                  <a:pt x="16" y="211"/>
                </a:lnTo>
                <a:lnTo>
                  <a:pt x="10" y="211"/>
                </a:lnTo>
                <a:lnTo>
                  <a:pt x="16" y="206"/>
                </a:lnTo>
                <a:lnTo>
                  <a:pt x="16" y="200"/>
                </a:lnTo>
                <a:lnTo>
                  <a:pt x="16" y="195"/>
                </a:lnTo>
                <a:lnTo>
                  <a:pt x="16" y="190"/>
                </a:lnTo>
                <a:lnTo>
                  <a:pt x="21" y="185"/>
                </a:lnTo>
                <a:lnTo>
                  <a:pt x="21" y="175"/>
                </a:lnTo>
                <a:lnTo>
                  <a:pt x="26" y="170"/>
                </a:lnTo>
                <a:lnTo>
                  <a:pt x="31" y="170"/>
                </a:lnTo>
                <a:lnTo>
                  <a:pt x="31" y="164"/>
                </a:lnTo>
                <a:lnTo>
                  <a:pt x="31" y="154"/>
                </a:lnTo>
                <a:lnTo>
                  <a:pt x="36" y="154"/>
                </a:lnTo>
                <a:lnTo>
                  <a:pt x="36" y="149"/>
                </a:lnTo>
                <a:lnTo>
                  <a:pt x="36" y="144"/>
                </a:lnTo>
                <a:lnTo>
                  <a:pt x="41" y="139"/>
                </a:lnTo>
                <a:lnTo>
                  <a:pt x="41" y="134"/>
                </a:lnTo>
                <a:lnTo>
                  <a:pt x="41" y="129"/>
                </a:lnTo>
                <a:lnTo>
                  <a:pt x="41" y="123"/>
                </a:lnTo>
                <a:lnTo>
                  <a:pt x="41" y="118"/>
                </a:lnTo>
                <a:lnTo>
                  <a:pt x="41" y="113"/>
                </a:lnTo>
                <a:lnTo>
                  <a:pt x="41" y="108"/>
                </a:lnTo>
                <a:lnTo>
                  <a:pt x="46" y="108"/>
                </a:lnTo>
                <a:lnTo>
                  <a:pt x="52" y="108"/>
                </a:lnTo>
                <a:lnTo>
                  <a:pt x="57" y="108"/>
                </a:lnTo>
                <a:lnTo>
                  <a:pt x="57" y="103"/>
                </a:lnTo>
                <a:lnTo>
                  <a:pt x="62" y="103"/>
                </a:lnTo>
                <a:lnTo>
                  <a:pt x="62" y="98"/>
                </a:lnTo>
                <a:lnTo>
                  <a:pt x="72" y="98"/>
                </a:lnTo>
                <a:lnTo>
                  <a:pt x="72" y="93"/>
                </a:lnTo>
                <a:lnTo>
                  <a:pt x="77" y="93"/>
                </a:lnTo>
                <a:lnTo>
                  <a:pt x="77" y="87"/>
                </a:lnTo>
                <a:lnTo>
                  <a:pt x="77" y="82"/>
                </a:lnTo>
                <a:lnTo>
                  <a:pt x="82" y="82"/>
                </a:lnTo>
                <a:lnTo>
                  <a:pt x="77" y="77"/>
                </a:lnTo>
                <a:lnTo>
                  <a:pt x="77" y="72"/>
                </a:lnTo>
                <a:lnTo>
                  <a:pt x="77" y="67"/>
                </a:lnTo>
                <a:lnTo>
                  <a:pt x="72" y="62"/>
                </a:lnTo>
                <a:lnTo>
                  <a:pt x="77" y="57"/>
                </a:lnTo>
                <a:lnTo>
                  <a:pt x="82" y="46"/>
                </a:lnTo>
                <a:lnTo>
                  <a:pt x="82" y="41"/>
                </a:lnTo>
                <a:lnTo>
                  <a:pt x="82" y="36"/>
                </a:lnTo>
                <a:lnTo>
                  <a:pt x="82" y="31"/>
                </a:lnTo>
                <a:lnTo>
                  <a:pt x="82" y="26"/>
                </a:lnTo>
                <a:lnTo>
                  <a:pt x="88" y="21"/>
                </a:lnTo>
                <a:lnTo>
                  <a:pt x="93" y="10"/>
                </a:lnTo>
                <a:lnTo>
                  <a:pt x="88" y="10"/>
                </a:lnTo>
                <a:lnTo>
                  <a:pt x="93" y="10"/>
                </a:lnTo>
                <a:lnTo>
                  <a:pt x="98" y="0"/>
                </a:lnTo>
                <a:lnTo>
                  <a:pt x="108" y="10"/>
                </a:lnTo>
                <a:lnTo>
                  <a:pt x="113" y="0"/>
                </a:lnTo>
                <a:lnTo>
                  <a:pt x="118" y="72"/>
                </a:lnTo>
                <a:lnTo>
                  <a:pt x="124" y="113"/>
                </a:lnTo>
                <a:lnTo>
                  <a:pt x="124" y="164"/>
                </a:lnTo>
                <a:lnTo>
                  <a:pt x="124" y="190"/>
                </a:lnTo>
                <a:lnTo>
                  <a:pt x="129" y="190"/>
                </a:lnTo>
                <a:lnTo>
                  <a:pt x="124" y="195"/>
                </a:lnTo>
                <a:lnTo>
                  <a:pt x="124" y="200"/>
                </a:lnTo>
                <a:lnTo>
                  <a:pt x="124" y="206"/>
                </a:lnTo>
                <a:lnTo>
                  <a:pt x="124" y="211"/>
                </a:lnTo>
                <a:lnTo>
                  <a:pt x="129" y="216"/>
                </a:lnTo>
                <a:lnTo>
                  <a:pt x="129" y="221"/>
                </a:lnTo>
                <a:lnTo>
                  <a:pt x="139" y="226"/>
                </a:lnTo>
                <a:lnTo>
                  <a:pt x="134" y="231"/>
                </a:lnTo>
                <a:lnTo>
                  <a:pt x="139" y="236"/>
                </a:lnTo>
                <a:lnTo>
                  <a:pt x="134" y="236"/>
                </a:lnTo>
                <a:lnTo>
                  <a:pt x="129" y="242"/>
                </a:lnTo>
                <a:lnTo>
                  <a:pt x="139" y="242"/>
                </a:lnTo>
                <a:lnTo>
                  <a:pt x="144" y="242"/>
                </a:lnTo>
                <a:lnTo>
                  <a:pt x="139" y="262"/>
                </a:lnTo>
                <a:lnTo>
                  <a:pt x="134" y="262"/>
                </a:lnTo>
                <a:lnTo>
                  <a:pt x="129" y="262"/>
                </a:lnTo>
                <a:lnTo>
                  <a:pt x="118" y="267"/>
                </a:lnTo>
                <a:lnTo>
                  <a:pt x="118" y="272"/>
                </a:lnTo>
                <a:lnTo>
                  <a:pt x="113" y="267"/>
                </a:lnTo>
                <a:lnTo>
                  <a:pt x="108" y="272"/>
                </a:lnTo>
                <a:lnTo>
                  <a:pt x="108" y="278"/>
                </a:lnTo>
                <a:lnTo>
                  <a:pt x="103" y="278"/>
                </a:lnTo>
                <a:lnTo>
                  <a:pt x="98" y="283"/>
                </a:lnTo>
                <a:lnTo>
                  <a:pt x="52" y="283"/>
                </a:lnTo>
                <a:lnTo>
                  <a:pt x="21" y="278"/>
                </a:lnTo>
                <a:close/>
              </a:path>
            </a:pathLst>
          </a:custGeom>
          <a:solidFill>
            <a:srgbClr val="B6F7F7"/>
          </a:solidFill>
          <a:ln w="7938">
            <a:solidFill>
              <a:srgbClr val="000000"/>
            </a:solidFill>
            <a:prstDash val="solid"/>
            <a:round/>
            <a:headEnd/>
            <a:tailEnd/>
          </a:ln>
        </p:spPr>
        <p:txBody>
          <a:bodyPr/>
          <a:lstStyle/>
          <a:p>
            <a:endParaRPr lang="en-US"/>
          </a:p>
        </p:txBody>
      </p:sp>
      <p:sp>
        <p:nvSpPr>
          <p:cNvPr id="944190" name="Freeform 62">
            <a:hlinkClick r:id="" action="ppaction://noaction"/>
          </p:cNvPr>
          <p:cNvSpPr>
            <a:spLocks noEditPoints="1"/>
          </p:cNvSpPr>
          <p:nvPr/>
        </p:nvSpPr>
        <p:spPr bwMode="auto">
          <a:xfrm>
            <a:off x="7288213" y="3368675"/>
            <a:ext cx="441325" cy="269875"/>
          </a:xfrm>
          <a:custGeom>
            <a:avLst/>
            <a:gdLst/>
            <a:ahLst/>
            <a:cxnLst>
              <a:cxn ang="0">
                <a:pos x="170" y="113"/>
              </a:cxn>
              <a:cxn ang="0">
                <a:pos x="170" y="103"/>
              </a:cxn>
              <a:cxn ang="0">
                <a:pos x="165" y="93"/>
              </a:cxn>
              <a:cxn ang="0">
                <a:pos x="134" y="93"/>
              </a:cxn>
              <a:cxn ang="0">
                <a:pos x="77" y="88"/>
              </a:cxn>
              <a:cxn ang="0">
                <a:pos x="72" y="93"/>
              </a:cxn>
              <a:cxn ang="0">
                <a:pos x="57" y="88"/>
              </a:cxn>
              <a:cxn ang="0">
                <a:pos x="52" y="93"/>
              </a:cxn>
              <a:cxn ang="0">
                <a:pos x="41" y="88"/>
              </a:cxn>
              <a:cxn ang="0">
                <a:pos x="0" y="88"/>
              </a:cxn>
              <a:cxn ang="0">
                <a:pos x="10" y="41"/>
              </a:cxn>
              <a:cxn ang="0">
                <a:pos x="36" y="16"/>
              </a:cxn>
              <a:cxn ang="0">
                <a:pos x="82" y="16"/>
              </a:cxn>
              <a:cxn ang="0">
                <a:pos x="124" y="21"/>
              </a:cxn>
              <a:cxn ang="0">
                <a:pos x="175" y="16"/>
              </a:cxn>
              <a:cxn ang="0">
                <a:pos x="180" y="10"/>
              </a:cxn>
              <a:cxn ang="0">
                <a:pos x="190" y="10"/>
              </a:cxn>
              <a:cxn ang="0">
                <a:pos x="201" y="0"/>
              </a:cxn>
              <a:cxn ang="0">
                <a:pos x="211" y="0"/>
              </a:cxn>
              <a:cxn ang="0">
                <a:pos x="226" y="26"/>
              </a:cxn>
              <a:cxn ang="0">
                <a:pos x="211" y="36"/>
              </a:cxn>
              <a:cxn ang="0">
                <a:pos x="196" y="46"/>
              </a:cxn>
              <a:cxn ang="0">
                <a:pos x="201" y="67"/>
              </a:cxn>
              <a:cxn ang="0">
                <a:pos x="211" y="67"/>
              </a:cxn>
              <a:cxn ang="0">
                <a:pos x="226" y="98"/>
              </a:cxn>
              <a:cxn ang="0">
                <a:pos x="232" y="113"/>
              </a:cxn>
              <a:cxn ang="0">
                <a:pos x="252" y="124"/>
              </a:cxn>
              <a:cxn ang="0">
                <a:pos x="257" y="124"/>
              </a:cxn>
              <a:cxn ang="0">
                <a:pos x="273" y="108"/>
              </a:cxn>
              <a:cxn ang="0">
                <a:pos x="252" y="88"/>
              </a:cxn>
              <a:cxn ang="0">
                <a:pos x="268" y="93"/>
              </a:cxn>
              <a:cxn ang="0">
                <a:pos x="278" y="118"/>
              </a:cxn>
              <a:cxn ang="0">
                <a:pos x="242" y="134"/>
              </a:cxn>
              <a:cxn ang="0">
                <a:pos x="221" y="139"/>
              </a:cxn>
              <a:cxn ang="0">
                <a:pos x="206" y="134"/>
              </a:cxn>
              <a:cxn ang="0">
                <a:pos x="196" y="144"/>
              </a:cxn>
              <a:cxn ang="0">
                <a:pos x="185" y="129"/>
              </a:cxn>
              <a:cxn ang="0">
                <a:pos x="175" y="124"/>
              </a:cxn>
              <a:cxn ang="0">
                <a:pos x="170" y="118"/>
              </a:cxn>
              <a:cxn ang="0">
                <a:pos x="226" y="149"/>
              </a:cxn>
              <a:cxn ang="0">
                <a:pos x="226" y="154"/>
              </a:cxn>
              <a:cxn ang="0">
                <a:pos x="237" y="160"/>
              </a:cxn>
              <a:cxn ang="0">
                <a:pos x="211" y="165"/>
              </a:cxn>
              <a:cxn ang="0">
                <a:pos x="211" y="160"/>
              </a:cxn>
              <a:cxn ang="0">
                <a:pos x="216" y="160"/>
              </a:cxn>
              <a:cxn ang="0">
                <a:pos x="226" y="149"/>
              </a:cxn>
              <a:cxn ang="0">
                <a:pos x="268" y="165"/>
              </a:cxn>
              <a:cxn ang="0">
                <a:pos x="268" y="160"/>
              </a:cxn>
              <a:cxn ang="0">
                <a:pos x="268" y="160"/>
              </a:cxn>
              <a:cxn ang="0">
                <a:pos x="273" y="165"/>
              </a:cxn>
              <a:cxn ang="0">
                <a:pos x="262" y="170"/>
              </a:cxn>
              <a:cxn ang="0">
                <a:pos x="257" y="165"/>
              </a:cxn>
              <a:cxn ang="0">
                <a:pos x="268" y="165"/>
              </a:cxn>
            </a:cxnLst>
            <a:rect l="0" t="0" r="r" b="b"/>
            <a:pathLst>
              <a:path w="278" h="170">
                <a:moveTo>
                  <a:pt x="170" y="118"/>
                </a:moveTo>
                <a:lnTo>
                  <a:pt x="170" y="113"/>
                </a:lnTo>
                <a:lnTo>
                  <a:pt x="170" y="108"/>
                </a:lnTo>
                <a:lnTo>
                  <a:pt x="170" y="103"/>
                </a:lnTo>
                <a:lnTo>
                  <a:pt x="165" y="103"/>
                </a:lnTo>
                <a:lnTo>
                  <a:pt x="165" y="93"/>
                </a:lnTo>
                <a:lnTo>
                  <a:pt x="154" y="93"/>
                </a:lnTo>
                <a:lnTo>
                  <a:pt x="134" y="93"/>
                </a:lnTo>
                <a:lnTo>
                  <a:pt x="108" y="93"/>
                </a:lnTo>
                <a:lnTo>
                  <a:pt x="77" y="88"/>
                </a:lnTo>
                <a:lnTo>
                  <a:pt x="72" y="88"/>
                </a:lnTo>
                <a:lnTo>
                  <a:pt x="72" y="93"/>
                </a:lnTo>
                <a:lnTo>
                  <a:pt x="67" y="88"/>
                </a:lnTo>
                <a:lnTo>
                  <a:pt x="57" y="88"/>
                </a:lnTo>
                <a:lnTo>
                  <a:pt x="57" y="93"/>
                </a:lnTo>
                <a:lnTo>
                  <a:pt x="52" y="93"/>
                </a:lnTo>
                <a:lnTo>
                  <a:pt x="52" y="88"/>
                </a:lnTo>
                <a:lnTo>
                  <a:pt x="41" y="88"/>
                </a:lnTo>
                <a:lnTo>
                  <a:pt x="36" y="88"/>
                </a:lnTo>
                <a:lnTo>
                  <a:pt x="0" y="88"/>
                </a:lnTo>
                <a:lnTo>
                  <a:pt x="0" y="82"/>
                </a:lnTo>
                <a:lnTo>
                  <a:pt x="10" y="41"/>
                </a:lnTo>
                <a:lnTo>
                  <a:pt x="21" y="16"/>
                </a:lnTo>
                <a:lnTo>
                  <a:pt x="36" y="16"/>
                </a:lnTo>
                <a:lnTo>
                  <a:pt x="46" y="16"/>
                </a:lnTo>
                <a:lnTo>
                  <a:pt x="82" y="16"/>
                </a:lnTo>
                <a:lnTo>
                  <a:pt x="93" y="16"/>
                </a:lnTo>
                <a:lnTo>
                  <a:pt x="124" y="21"/>
                </a:lnTo>
                <a:lnTo>
                  <a:pt x="170" y="21"/>
                </a:lnTo>
                <a:lnTo>
                  <a:pt x="175" y="16"/>
                </a:lnTo>
                <a:lnTo>
                  <a:pt x="180" y="16"/>
                </a:lnTo>
                <a:lnTo>
                  <a:pt x="180" y="10"/>
                </a:lnTo>
                <a:lnTo>
                  <a:pt x="185" y="5"/>
                </a:lnTo>
                <a:lnTo>
                  <a:pt x="190" y="10"/>
                </a:lnTo>
                <a:lnTo>
                  <a:pt x="190" y="5"/>
                </a:lnTo>
                <a:lnTo>
                  <a:pt x="201" y="0"/>
                </a:lnTo>
                <a:lnTo>
                  <a:pt x="206" y="0"/>
                </a:lnTo>
                <a:lnTo>
                  <a:pt x="211" y="0"/>
                </a:lnTo>
                <a:lnTo>
                  <a:pt x="216" y="26"/>
                </a:lnTo>
                <a:lnTo>
                  <a:pt x="226" y="26"/>
                </a:lnTo>
                <a:lnTo>
                  <a:pt x="221" y="31"/>
                </a:lnTo>
                <a:lnTo>
                  <a:pt x="211" y="36"/>
                </a:lnTo>
                <a:lnTo>
                  <a:pt x="201" y="46"/>
                </a:lnTo>
                <a:lnTo>
                  <a:pt x="196" y="46"/>
                </a:lnTo>
                <a:lnTo>
                  <a:pt x="190" y="62"/>
                </a:lnTo>
                <a:lnTo>
                  <a:pt x="201" y="67"/>
                </a:lnTo>
                <a:lnTo>
                  <a:pt x="206" y="67"/>
                </a:lnTo>
                <a:lnTo>
                  <a:pt x="211" y="67"/>
                </a:lnTo>
                <a:lnTo>
                  <a:pt x="221" y="77"/>
                </a:lnTo>
                <a:lnTo>
                  <a:pt x="226" y="98"/>
                </a:lnTo>
                <a:lnTo>
                  <a:pt x="232" y="98"/>
                </a:lnTo>
                <a:lnTo>
                  <a:pt x="232" y="113"/>
                </a:lnTo>
                <a:lnTo>
                  <a:pt x="237" y="118"/>
                </a:lnTo>
                <a:lnTo>
                  <a:pt x="252" y="124"/>
                </a:lnTo>
                <a:lnTo>
                  <a:pt x="247" y="124"/>
                </a:lnTo>
                <a:lnTo>
                  <a:pt x="257" y="124"/>
                </a:lnTo>
                <a:lnTo>
                  <a:pt x="273" y="113"/>
                </a:lnTo>
                <a:lnTo>
                  <a:pt x="273" y="108"/>
                </a:lnTo>
                <a:lnTo>
                  <a:pt x="262" y="93"/>
                </a:lnTo>
                <a:lnTo>
                  <a:pt x="252" y="88"/>
                </a:lnTo>
                <a:lnTo>
                  <a:pt x="262" y="88"/>
                </a:lnTo>
                <a:lnTo>
                  <a:pt x="268" y="93"/>
                </a:lnTo>
                <a:lnTo>
                  <a:pt x="273" y="103"/>
                </a:lnTo>
                <a:lnTo>
                  <a:pt x="278" y="118"/>
                </a:lnTo>
                <a:lnTo>
                  <a:pt x="278" y="129"/>
                </a:lnTo>
                <a:lnTo>
                  <a:pt x="242" y="134"/>
                </a:lnTo>
                <a:lnTo>
                  <a:pt x="237" y="139"/>
                </a:lnTo>
                <a:lnTo>
                  <a:pt x="221" y="139"/>
                </a:lnTo>
                <a:lnTo>
                  <a:pt x="226" y="118"/>
                </a:lnTo>
                <a:lnTo>
                  <a:pt x="206" y="134"/>
                </a:lnTo>
                <a:lnTo>
                  <a:pt x="201" y="129"/>
                </a:lnTo>
                <a:lnTo>
                  <a:pt x="196" y="144"/>
                </a:lnTo>
                <a:lnTo>
                  <a:pt x="185" y="144"/>
                </a:lnTo>
                <a:lnTo>
                  <a:pt x="185" y="129"/>
                </a:lnTo>
                <a:lnTo>
                  <a:pt x="180" y="129"/>
                </a:lnTo>
                <a:lnTo>
                  <a:pt x="175" y="124"/>
                </a:lnTo>
                <a:lnTo>
                  <a:pt x="175" y="118"/>
                </a:lnTo>
                <a:lnTo>
                  <a:pt x="170" y="118"/>
                </a:lnTo>
                <a:close/>
                <a:moveTo>
                  <a:pt x="226" y="154"/>
                </a:moveTo>
                <a:lnTo>
                  <a:pt x="226" y="149"/>
                </a:lnTo>
                <a:lnTo>
                  <a:pt x="232" y="154"/>
                </a:lnTo>
                <a:lnTo>
                  <a:pt x="226" y="154"/>
                </a:lnTo>
                <a:lnTo>
                  <a:pt x="232" y="154"/>
                </a:lnTo>
                <a:lnTo>
                  <a:pt x="237" y="160"/>
                </a:lnTo>
                <a:lnTo>
                  <a:pt x="216" y="165"/>
                </a:lnTo>
                <a:lnTo>
                  <a:pt x="211" y="165"/>
                </a:lnTo>
                <a:lnTo>
                  <a:pt x="206" y="160"/>
                </a:lnTo>
                <a:lnTo>
                  <a:pt x="211" y="160"/>
                </a:lnTo>
                <a:lnTo>
                  <a:pt x="211" y="165"/>
                </a:lnTo>
                <a:lnTo>
                  <a:pt x="216" y="160"/>
                </a:lnTo>
                <a:lnTo>
                  <a:pt x="221" y="149"/>
                </a:lnTo>
                <a:lnTo>
                  <a:pt x="226" y="149"/>
                </a:lnTo>
                <a:lnTo>
                  <a:pt x="226" y="154"/>
                </a:lnTo>
                <a:close/>
                <a:moveTo>
                  <a:pt x="268" y="165"/>
                </a:moveTo>
                <a:lnTo>
                  <a:pt x="273" y="165"/>
                </a:lnTo>
                <a:lnTo>
                  <a:pt x="268" y="160"/>
                </a:lnTo>
                <a:lnTo>
                  <a:pt x="268" y="165"/>
                </a:lnTo>
                <a:lnTo>
                  <a:pt x="268" y="160"/>
                </a:lnTo>
                <a:lnTo>
                  <a:pt x="268" y="154"/>
                </a:lnTo>
                <a:lnTo>
                  <a:pt x="273" y="165"/>
                </a:lnTo>
                <a:lnTo>
                  <a:pt x="273" y="170"/>
                </a:lnTo>
                <a:lnTo>
                  <a:pt x="262" y="170"/>
                </a:lnTo>
                <a:lnTo>
                  <a:pt x="257" y="170"/>
                </a:lnTo>
                <a:lnTo>
                  <a:pt x="257" y="165"/>
                </a:lnTo>
                <a:lnTo>
                  <a:pt x="262" y="170"/>
                </a:lnTo>
                <a:lnTo>
                  <a:pt x="268" y="165"/>
                </a:lnTo>
                <a:close/>
              </a:path>
            </a:pathLst>
          </a:custGeom>
          <a:solidFill>
            <a:srgbClr val="008080"/>
          </a:solidFill>
          <a:ln w="8001">
            <a:solidFill>
              <a:srgbClr val="000000"/>
            </a:solidFill>
            <a:prstDash val="solid"/>
            <a:round/>
            <a:headEnd/>
            <a:tailEnd/>
          </a:ln>
        </p:spPr>
        <p:txBody>
          <a:bodyPr/>
          <a:lstStyle/>
          <a:p>
            <a:endParaRPr lang="en-US"/>
          </a:p>
        </p:txBody>
      </p:sp>
      <p:sp>
        <p:nvSpPr>
          <p:cNvPr id="944191" name="Freeform 63">
            <a:hlinkClick r:id="rId24" action="ppaction://hlinksldjump"/>
          </p:cNvPr>
          <p:cNvSpPr>
            <a:spLocks noEditPoints="1"/>
          </p:cNvSpPr>
          <p:nvPr/>
        </p:nvSpPr>
        <p:spPr bwMode="auto">
          <a:xfrm>
            <a:off x="6521450" y="3009900"/>
            <a:ext cx="971550" cy="750888"/>
          </a:xfrm>
          <a:custGeom>
            <a:avLst/>
            <a:gdLst/>
            <a:ahLst/>
            <a:cxnLst>
              <a:cxn ang="0">
                <a:pos x="31" y="267"/>
              </a:cxn>
              <a:cxn ang="0">
                <a:pos x="67" y="236"/>
              </a:cxn>
              <a:cxn ang="0">
                <a:pos x="62" y="206"/>
              </a:cxn>
              <a:cxn ang="0">
                <a:pos x="51" y="185"/>
              </a:cxn>
              <a:cxn ang="0">
                <a:pos x="154" y="180"/>
              </a:cxn>
              <a:cxn ang="0">
                <a:pos x="221" y="185"/>
              </a:cxn>
              <a:cxn ang="0">
                <a:pos x="242" y="170"/>
              </a:cxn>
              <a:cxn ang="0">
                <a:pos x="278" y="144"/>
              </a:cxn>
              <a:cxn ang="0">
                <a:pos x="272" y="118"/>
              </a:cxn>
              <a:cxn ang="0">
                <a:pos x="272" y="98"/>
              </a:cxn>
              <a:cxn ang="0">
                <a:pos x="303" y="67"/>
              </a:cxn>
              <a:cxn ang="0">
                <a:pos x="370" y="5"/>
              </a:cxn>
              <a:cxn ang="0">
                <a:pos x="493" y="0"/>
              </a:cxn>
              <a:cxn ang="0">
                <a:pos x="499" y="21"/>
              </a:cxn>
              <a:cxn ang="0">
                <a:pos x="493" y="41"/>
              </a:cxn>
              <a:cxn ang="0">
                <a:pos x="499" y="62"/>
              </a:cxn>
              <a:cxn ang="0">
                <a:pos x="493" y="87"/>
              </a:cxn>
              <a:cxn ang="0">
                <a:pos x="488" y="103"/>
              </a:cxn>
              <a:cxn ang="0">
                <a:pos x="493" y="118"/>
              </a:cxn>
              <a:cxn ang="0">
                <a:pos x="493" y="139"/>
              </a:cxn>
              <a:cxn ang="0">
                <a:pos x="493" y="154"/>
              </a:cxn>
              <a:cxn ang="0">
                <a:pos x="499" y="154"/>
              </a:cxn>
              <a:cxn ang="0">
                <a:pos x="504" y="180"/>
              </a:cxn>
              <a:cxn ang="0">
                <a:pos x="499" y="236"/>
              </a:cxn>
              <a:cxn ang="0">
                <a:pos x="483" y="308"/>
              </a:cxn>
              <a:cxn ang="0">
                <a:pos x="483" y="370"/>
              </a:cxn>
              <a:cxn ang="0">
                <a:pos x="483" y="401"/>
              </a:cxn>
              <a:cxn ang="0">
                <a:pos x="463" y="432"/>
              </a:cxn>
              <a:cxn ang="0">
                <a:pos x="442" y="452"/>
              </a:cxn>
              <a:cxn ang="0">
                <a:pos x="452" y="432"/>
              </a:cxn>
              <a:cxn ang="0">
                <a:pos x="427" y="411"/>
              </a:cxn>
              <a:cxn ang="0">
                <a:pos x="391" y="386"/>
              </a:cxn>
              <a:cxn ang="0">
                <a:pos x="370" y="370"/>
              </a:cxn>
              <a:cxn ang="0">
                <a:pos x="365" y="355"/>
              </a:cxn>
              <a:cxn ang="0">
                <a:pos x="360" y="344"/>
              </a:cxn>
              <a:cxn ang="0">
                <a:pos x="355" y="334"/>
              </a:cxn>
              <a:cxn ang="0">
                <a:pos x="339" y="319"/>
              </a:cxn>
              <a:cxn ang="0">
                <a:pos x="278" y="319"/>
              </a:cxn>
              <a:cxn ang="0">
                <a:pos x="164" y="319"/>
              </a:cxn>
              <a:cxn ang="0">
                <a:pos x="113" y="319"/>
              </a:cxn>
              <a:cxn ang="0">
                <a:pos x="10" y="319"/>
              </a:cxn>
              <a:cxn ang="0">
                <a:pos x="463" y="463"/>
              </a:cxn>
              <a:cxn ang="0">
                <a:pos x="463" y="458"/>
              </a:cxn>
              <a:cxn ang="0">
                <a:pos x="442" y="468"/>
              </a:cxn>
              <a:cxn ang="0">
                <a:pos x="452" y="442"/>
              </a:cxn>
              <a:cxn ang="0">
                <a:pos x="478" y="432"/>
              </a:cxn>
              <a:cxn ang="0">
                <a:pos x="504" y="432"/>
              </a:cxn>
              <a:cxn ang="0">
                <a:pos x="550" y="427"/>
              </a:cxn>
              <a:cxn ang="0">
                <a:pos x="565" y="422"/>
              </a:cxn>
              <a:cxn ang="0">
                <a:pos x="560" y="432"/>
              </a:cxn>
              <a:cxn ang="0">
                <a:pos x="596" y="422"/>
              </a:cxn>
              <a:cxn ang="0">
                <a:pos x="607" y="422"/>
              </a:cxn>
              <a:cxn ang="0">
                <a:pos x="463" y="463"/>
              </a:cxn>
              <a:cxn ang="0">
                <a:pos x="519" y="458"/>
              </a:cxn>
              <a:cxn ang="0">
                <a:pos x="524" y="452"/>
              </a:cxn>
              <a:cxn ang="0">
                <a:pos x="499" y="463"/>
              </a:cxn>
              <a:cxn ang="0">
                <a:pos x="432" y="463"/>
              </a:cxn>
              <a:cxn ang="0">
                <a:pos x="437" y="468"/>
              </a:cxn>
            </a:cxnLst>
            <a:rect l="0" t="0" r="r" b="b"/>
            <a:pathLst>
              <a:path w="612" h="473">
                <a:moveTo>
                  <a:pt x="0" y="293"/>
                </a:moveTo>
                <a:lnTo>
                  <a:pt x="20" y="278"/>
                </a:lnTo>
                <a:lnTo>
                  <a:pt x="31" y="267"/>
                </a:lnTo>
                <a:lnTo>
                  <a:pt x="46" y="257"/>
                </a:lnTo>
                <a:lnTo>
                  <a:pt x="51" y="247"/>
                </a:lnTo>
                <a:lnTo>
                  <a:pt x="67" y="236"/>
                </a:lnTo>
                <a:lnTo>
                  <a:pt x="62" y="216"/>
                </a:lnTo>
                <a:lnTo>
                  <a:pt x="67" y="211"/>
                </a:lnTo>
                <a:lnTo>
                  <a:pt x="62" y="206"/>
                </a:lnTo>
                <a:lnTo>
                  <a:pt x="51" y="206"/>
                </a:lnTo>
                <a:lnTo>
                  <a:pt x="51" y="200"/>
                </a:lnTo>
                <a:lnTo>
                  <a:pt x="51" y="185"/>
                </a:lnTo>
                <a:lnTo>
                  <a:pt x="98" y="175"/>
                </a:lnTo>
                <a:lnTo>
                  <a:pt x="134" y="175"/>
                </a:lnTo>
                <a:lnTo>
                  <a:pt x="154" y="180"/>
                </a:lnTo>
                <a:lnTo>
                  <a:pt x="170" y="190"/>
                </a:lnTo>
                <a:lnTo>
                  <a:pt x="185" y="185"/>
                </a:lnTo>
                <a:lnTo>
                  <a:pt x="221" y="185"/>
                </a:lnTo>
                <a:lnTo>
                  <a:pt x="231" y="175"/>
                </a:lnTo>
                <a:lnTo>
                  <a:pt x="231" y="180"/>
                </a:lnTo>
                <a:lnTo>
                  <a:pt x="242" y="170"/>
                </a:lnTo>
                <a:lnTo>
                  <a:pt x="252" y="159"/>
                </a:lnTo>
                <a:lnTo>
                  <a:pt x="272" y="154"/>
                </a:lnTo>
                <a:lnTo>
                  <a:pt x="278" y="144"/>
                </a:lnTo>
                <a:lnTo>
                  <a:pt x="272" y="139"/>
                </a:lnTo>
                <a:lnTo>
                  <a:pt x="272" y="123"/>
                </a:lnTo>
                <a:lnTo>
                  <a:pt x="272" y="118"/>
                </a:lnTo>
                <a:lnTo>
                  <a:pt x="278" y="113"/>
                </a:lnTo>
                <a:lnTo>
                  <a:pt x="278" y="108"/>
                </a:lnTo>
                <a:lnTo>
                  <a:pt x="272" y="98"/>
                </a:lnTo>
                <a:lnTo>
                  <a:pt x="267" y="103"/>
                </a:lnTo>
                <a:lnTo>
                  <a:pt x="262" y="98"/>
                </a:lnTo>
                <a:lnTo>
                  <a:pt x="303" y="67"/>
                </a:lnTo>
                <a:lnTo>
                  <a:pt x="308" y="51"/>
                </a:lnTo>
                <a:lnTo>
                  <a:pt x="339" y="21"/>
                </a:lnTo>
                <a:lnTo>
                  <a:pt x="370" y="5"/>
                </a:lnTo>
                <a:lnTo>
                  <a:pt x="385" y="0"/>
                </a:lnTo>
                <a:lnTo>
                  <a:pt x="442" y="0"/>
                </a:lnTo>
                <a:lnTo>
                  <a:pt x="493" y="0"/>
                </a:lnTo>
                <a:lnTo>
                  <a:pt x="499" y="5"/>
                </a:lnTo>
                <a:lnTo>
                  <a:pt x="493" y="15"/>
                </a:lnTo>
                <a:lnTo>
                  <a:pt x="499" y="21"/>
                </a:lnTo>
                <a:lnTo>
                  <a:pt x="493" y="31"/>
                </a:lnTo>
                <a:lnTo>
                  <a:pt x="493" y="36"/>
                </a:lnTo>
                <a:lnTo>
                  <a:pt x="493" y="41"/>
                </a:lnTo>
                <a:lnTo>
                  <a:pt x="493" y="46"/>
                </a:lnTo>
                <a:lnTo>
                  <a:pt x="499" y="46"/>
                </a:lnTo>
                <a:lnTo>
                  <a:pt x="499" y="62"/>
                </a:lnTo>
                <a:lnTo>
                  <a:pt x="499" y="67"/>
                </a:lnTo>
                <a:lnTo>
                  <a:pt x="499" y="77"/>
                </a:lnTo>
                <a:lnTo>
                  <a:pt x="493" y="87"/>
                </a:lnTo>
                <a:lnTo>
                  <a:pt x="488" y="93"/>
                </a:lnTo>
                <a:lnTo>
                  <a:pt x="488" y="98"/>
                </a:lnTo>
                <a:lnTo>
                  <a:pt x="488" y="103"/>
                </a:lnTo>
                <a:lnTo>
                  <a:pt x="488" y="108"/>
                </a:lnTo>
                <a:lnTo>
                  <a:pt x="488" y="118"/>
                </a:lnTo>
                <a:lnTo>
                  <a:pt x="493" y="118"/>
                </a:lnTo>
                <a:lnTo>
                  <a:pt x="493" y="128"/>
                </a:lnTo>
                <a:lnTo>
                  <a:pt x="493" y="134"/>
                </a:lnTo>
                <a:lnTo>
                  <a:pt x="493" y="139"/>
                </a:lnTo>
                <a:lnTo>
                  <a:pt x="488" y="144"/>
                </a:lnTo>
                <a:lnTo>
                  <a:pt x="488" y="154"/>
                </a:lnTo>
                <a:lnTo>
                  <a:pt x="493" y="154"/>
                </a:lnTo>
                <a:lnTo>
                  <a:pt x="493" y="149"/>
                </a:lnTo>
                <a:lnTo>
                  <a:pt x="499" y="149"/>
                </a:lnTo>
                <a:lnTo>
                  <a:pt x="499" y="154"/>
                </a:lnTo>
                <a:lnTo>
                  <a:pt x="504" y="154"/>
                </a:lnTo>
                <a:lnTo>
                  <a:pt x="504" y="159"/>
                </a:lnTo>
                <a:lnTo>
                  <a:pt x="504" y="180"/>
                </a:lnTo>
                <a:lnTo>
                  <a:pt x="499" y="221"/>
                </a:lnTo>
                <a:lnTo>
                  <a:pt x="499" y="231"/>
                </a:lnTo>
                <a:lnTo>
                  <a:pt x="499" y="236"/>
                </a:lnTo>
                <a:lnTo>
                  <a:pt x="504" y="242"/>
                </a:lnTo>
                <a:lnTo>
                  <a:pt x="493" y="267"/>
                </a:lnTo>
                <a:lnTo>
                  <a:pt x="483" y="308"/>
                </a:lnTo>
                <a:lnTo>
                  <a:pt x="483" y="314"/>
                </a:lnTo>
                <a:lnTo>
                  <a:pt x="483" y="355"/>
                </a:lnTo>
                <a:lnTo>
                  <a:pt x="483" y="370"/>
                </a:lnTo>
                <a:lnTo>
                  <a:pt x="478" y="386"/>
                </a:lnTo>
                <a:lnTo>
                  <a:pt x="478" y="391"/>
                </a:lnTo>
                <a:lnTo>
                  <a:pt x="483" y="401"/>
                </a:lnTo>
                <a:lnTo>
                  <a:pt x="468" y="411"/>
                </a:lnTo>
                <a:lnTo>
                  <a:pt x="473" y="422"/>
                </a:lnTo>
                <a:lnTo>
                  <a:pt x="463" y="432"/>
                </a:lnTo>
                <a:lnTo>
                  <a:pt x="463" y="442"/>
                </a:lnTo>
                <a:lnTo>
                  <a:pt x="452" y="442"/>
                </a:lnTo>
                <a:lnTo>
                  <a:pt x="442" y="452"/>
                </a:lnTo>
                <a:lnTo>
                  <a:pt x="442" y="447"/>
                </a:lnTo>
                <a:lnTo>
                  <a:pt x="447" y="442"/>
                </a:lnTo>
                <a:lnTo>
                  <a:pt x="452" y="432"/>
                </a:lnTo>
                <a:lnTo>
                  <a:pt x="452" y="427"/>
                </a:lnTo>
                <a:lnTo>
                  <a:pt x="452" y="422"/>
                </a:lnTo>
                <a:lnTo>
                  <a:pt x="427" y="411"/>
                </a:lnTo>
                <a:lnTo>
                  <a:pt x="427" y="406"/>
                </a:lnTo>
                <a:lnTo>
                  <a:pt x="416" y="401"/>
                </a:lnTo>
                <a:lnTo>
                  <a:pt x="391" y="386"/>
                </a:lnTo>
                <a:lnTo>
                  <a:pt x="385" y="380"/>
                </a:lnTo>
                <a:lnTo>
                  <a:pt x="375" y="375"/>
                </a:lnTo>
                <a:lnTo>
                  <a:pt x="370" y="370"/>
                </a:lnTo>
                <a:lnTo>
                  <a:pt x="365" y="365"/>
                </a:lnTo>
                <a:lnTo>
                  <a:pt x="360" y="360"/>
                </a:lnTo>
                <a:lnTo>
                  <a:pt x="365" y="355"/>
                </a:lnTo>
                <a:lnTo>
                  <a:pt x="360" y="350"/>
                </a:lnTo>
                <a:lnTo>
                  <a:pt x="365" y="350"/>
                </a:lnTo>
                <a:lnTo>
                  <a:pt x="360" y="344"/>
                </a:lnTo>
                <a:lnTo>
                  <a:pt x="360" y="339"/>
                </a:lnTo>
                <a:lnTo>
                  <a:pt x="360" y="334"/>
                </a:lnTo>
                <a:lnTo>
                  <a:pt x="355" y="334"/>
                </a:lnTo>
                <a:lnTo>
                  <a:pt x="349" y="334"/>
                </a:lnTo>
                <a:lnTo>
                  <a:pt x="344" y="324"/>
                </a:lnTo>
                <a:lnTo>
                  <a:pt x="339" y="319"/>
                </a:lnTo>
                <a:lnTo>
                  <a:pt x="329" y="319"/>
                </a:lnTo>
                <a:lnTo>
                  <a:pt x="283" y="319"/>
                </a:lnTo>
                <a:lnTo>
                  <a:pt x="278" y="319"/>
                </a:lnTo>
                <a:lnTo>
                  <a:pt x="247" y="319"/>
                </a:lnTo>
                <a:lnTo>
                  <a:pt x="216" y="319"/>
                </a:lnTo>
                <a:lnTo>
                  <a:pt x="164" y="319"/>
                </a:lnTo>
                <a:lnTo>
                  <a:pt x="154" y="319"/>
                </a:lnTo>
                <a:lnTo>
                  <a:pt x="118" y="319"/>
                </a:lnTo>
                <a:lnTo>
                  <a:pt x="113" y="319"/>
                </a:lnTo>
                <a:lnTo>
                  <a:pt x="62" y="319"/>
                </a:lnTo>
                <a:lnTo>
                  <a:pt x="51" y="319"/>
                </a:lnTo>
                <a:lnTo>
                  <a:pt x="10" y="319"/>
                </a:lnTo>
                <a:lnTo>
                  <a:pt x="0" y="319"/>
                </a:lnTo>
                <a:lnTo>
                  <a:pt x="0" y="293"/>
                </a:lnTo>
                <a:close/>
                <a:moveTo>
                  <a:pt x="463" y="463"/>
                </a:moveTo>
                <a:lnTo>
                  <a:pt x="452" y="468"/>
                </a:lnTo>
                <a:lnTo>
                  <a:pt x="463" y="463"/>
                </a:lnTo>
                <a:lnTo>
                  <a:pt x="463" y="458"/>
                </a:lnTo>
                <a:lnTo>
                  <a:pt x="457" y="458"/>
                </a:lnTo>
                <a:lnTo>
                  <a:pt x="452" y="463"/>
                </a:lnTo>
                <a:lnTo>
                  <a:pt x="442" y="468"/>
                </a:lnTo>
                <a:lnTo>
                  <a:pt x="442" y="458"/>
                </a:lnTo>
                <a:lnTo>
                  <a:pt x="447" y="447"/>
                </a:lnTo>
                <a:lnTo>
                  <a:pt x="452" y="442"/>
                </a:lnTo>
                <a:lnTo>
                  <a:pt x="463" y="442"/>
                </a:lnTo>
                <a:lnTo>
                  <a:pt x="463" y="437"/>
                </a:lnTo>
                <a:lnTo>
                  <a:pt x="478" y="432"/>
                </a:lnTo>
                <a:lnTo>
                  <a:pt x="483" y="437"/>
                </a:lnTo>
                <a:lnTo>
                  <a:pt x="488" y="432"/>
                </a:lnTo>
                <a:lnTo>
                  <a:pt x="504" y="432"/>
                </a:lnTo>
                <a:lnTo>
                  <a:pt x="509" y="427"/>
                </a:lnTo>
                <a:lnTo>
                  <a:pt x="519" y="427"/>
                </a:lnTo>
                <a:lnTo>
                  <a:pt x="550" y="427"/>
                </a:lnTo>
                <a:lnTo>
                  <a:pt x="576" y="406"/>
                </a:lnTo>
                <a:lnTo>
                  <a:pt x="571" y="411"/>
                </a:lnTo>
                <a:lnTo>
                  <a:pt x="565" y="422"/>
                </a:lnTo>
                <a:lnTo>
                  <a:pt x="555" y="427"/>
                </a:lnTo>
                <a:lnTo>
                  <a:pt x="555" y="432"/>
                </a:lnTo>
                <a:lnTo>
                  <a:pt x="560" y="432"/>
                </a:lnTo>
                <a:lnTo>
                  <a:pt x="576" y="422"/>
                </a:lnTo>
                <a:lnTo>
                  <a:pt x="586" y="416"/>
                </a:lnTo>
                <a:lnTo>
                  <a:pt x="596" y="422"/>
                </a:lnTo>
                <a:lnTo>
                  <a:pt x="607" y="416"/>
                </a:lnTo>
                <a:lnTo>
                  <a:pt x="612" y="416"/>
                </a:lnTo>
                <a:lnTo>
                  <a:pt x="607" y="422"/>
                </a:lnTo>
                <a:lnTo>
                  <a:pt x="560" y="442"/>
                </a:lnTo>
                <a:lnTo>
                  <a:pt x="488" y="458"/>
                </a:lnTo>
                <a:lnTo>
                  <a:pt x="463" y="463"/>
                </a:lnTo>
                <a:close/>
                <a:moveTo>
                  <a:pt x="499" y="463"/>
                </a:moveTo>
                <a:lnTo>
                  <a:pt x="504" y="463"/>
                </a:lnTo>
                <a:lnTo>
                  <a:pt x="519" y="458"/>
                </a:lnTo>
                <a:lnTo>
                  <a:pt x="529" y="447"/>
                </a:lnTo>
                <a:lnTo>
                  <a:pt x="540" y="447"/>
                </a:lnTo>
                <a:lnTo>
                  <a:pt x="524" y="452"/>
                </a:lnTo>
                <a:lnTo>
                  <a:pt x="519" y="458"/>
                </a:lnTo>
                <a:lnTo>
                  <a:pt x="504" y="463"/>
                </a:lnTo>
                <a:lnTo>
                  <a:pt x="499" y="463"/>
                </a:lnTo>
                <a:close/>
                <a:moveTo>
                  <a:pt x="427" y="473"/>
                </a:moveTo>
                <a:lnTo>
                  <a:pt x="427" y="468"/>
                </a:lnTo>
                <a:lnTo>
                  <a:pt x="432" y="463"/>
                </a:lnTo>
                <a:lnTo>
                  <a:pt x="437" y="458"/>
                </a:lnTo>
                <a:lnTo>
                  <a:pt x="442" y="463"/>
                </a:lnTo>
                <a:lnTo>
                  <a:pt x="437" y="468"/>
                </a:lnTo>
                <a:lnTo>
                  <a:pt x="432" y="473"/>
                </a:lnTo>
                <a:lnTo>
                  <a:pt x="427" y="473"/>
                </a:lnTo>
                <a:close/>
              </a:path>
            </a:pathLst>
          </a:custGeom>
          <a:solidFill>
            <a:srgbClr val="008080"/>
          </a:solidFill>
          <a:ln w="8001">
            <a:solidFill>
              <a:srgbClr val="000000"/>
            </a:solidFill>
            <a:prstDash val="solid"/>
            <a:round/>
            <a:headEnd/>
            <a:tailEnd/>
          </a:ln>
        </p:spPr>
        <p:txBody>
          <a:bodyPr/>
          <a:lstStyle/>
          <a:p>
            <a:endParaRPr lang="en-US"/>
          </a:p>
        </p:txBody>
      </p:sp>
      <p:sp>
        <p:nvSpPr>
          <p:cNvPr id="944192" name="Freeform 64">
            <a:hlinkClick r:id="rId25" action="ppaction://hlinksldjump"/>
          </p:cNvPr>
          <p:cNvSpPr>
            <a:spLocks/>
          </p:cNvSpPr>
          <p:nvPr/>
        </p:nvSpPr>
        <p:spPr bwMode="auto">
          <a:xfrm>
            <a:off x="6421438" y="3473450"/>
            <a:ext cx="720725" cy="417513"/>
          </a:xfrm>
          <a:custGeom>
            <a:avLst/>
            <a:gdLst/>
            <a:ahLst/>
            <a:cxnLst>
              <a:cxn ang="0">
                <a:pos x="190" y="257"/>
              </a:cxn>
              <a:cxn ang="0">
                <a:pos x="165" y="257"/>
              </a:cxn>
              <a:cxn ang="0">
                <a:pos x="124" y="262"/>
              </a:cxn>
              <a:cxn ang="0">
                <a:pos x="82" y="262"/>
              </a:cxn>
              <a:cxn ang="0">
                <a:pos x="46" y="262"/>
              </a:cxn>
              <a:cxn ang="0">
                <a:pos x="0" y="262"/>
              </a:cxn>
              <a:cxn ang="0">
                <a:pos x="0" y="231"/>
              </a:cxn>
              <a:cxn ang="0">
                <a:pos x="0" y="190"/>
              </a:cxn>
              <a:cxn ang="0">
                <a:pos x="0" y="165"/>
              </a:cxn>
              <a:cxn ang="0">
                <a:pos x="0" y="139"/>
              </a:cxn>
              <a:cxn ang="0">
                <a:pos x="0" y="77"/>
              </a:cxn>
              <a:cxn ang="0">
                <a:pos x="0" y="26"/>
              </a:cxn>
              <a:cxn ang="0">
                <a:pos x="62" y="26"/>
              </a:cxn>
              <a:cxn ang="0">
                <a:pos x="113" y="26"/>
              </a:cxn>
              <a:cxn ang="0">
                <a:pos x="175" y="26"/>
              </a:cxn>
              <a:cxn ang="0">
                <a:pos x="216" y="26"/>
              </a:cxn>
              <a:cxn ang="0">
                <a:pos x="278" y="26"/>
              </a:cxn>
              <a:cxn ang="0">
                <a:pos x="340" y="26"/>
              </a:cxn>
              <a:cxn ang="0">
                <a:pos x="391" y="26"/>
              </a:cxn>
              <a:cxn ang="0">
                <a:pos x="406" y="31"/>
              </a:cxn>
              <a:cxn ang="0">
                <a:pos x="417" y="41"/>
              </a:cxn>
              <a:cxn ang="0">
                <a:pos x="422" y="46"/>
              </a:cxn>
              <a:cxn ang="0">
                <a:pos x="427" y="57"/>
              </a:cxn>
              <a:cxn ang="0">
                <a:pos x="427" y="62"/>
              </a:cxn>
              <a:cxn ang="0">
                <a:pos x="427" y="72"/>
              </a:cxn>
              <a:cxn ang="0">
                <a:pos x="437" y="82"/>
              </a:cxn>
              <a:cxn ang="0">
                <a:pos x="453" y="93"/>
              </a:cxn>
              <a:cxn ang="0">
                <a:pos x="442" y="103"/>
              </a:cxn>
              <a:cxn ang="0">
                <a:pos x="437" y="113"/>
              </a:cxn>
              <a:cxn ang="0">
                <a:pos x="432" y="123"/>
              </a:cxn>
              <a:cxn ang="0">
                <a:pos x="427" y="129"/>
              </a:cxn>
              <a:cxn ang="0">
                <a:pos x="417" y="134"/>
              </a:cxn>
              <a:cxn ang="0">
                <a:pos x="422" y="144"/>
              </a:cxn>
              <a:cxn ang="0">
                <a:pos x="422" y="144"/>
              </a:cxn>
              <a:cxn ang="0">
                <a:pos x="417" y="154"/>
              </a:cxn>
              <a:cxn ang="0">
                <a:pos x="417" y="159"/>
              </a:cxn>
              <a:cxn ang="0">
                <a:pos x="417" y="165"/>
              </a:cxn>
              <a:cxn ang="0">
                <a:pos x="411" y="170"/>
              </a:cxn>
              <a:cxn ang="0">
                <a:pos x="417" y="175"/>
              </a:cxn>
              <a:cxn ang="0">
                <a:pos x="422" y="180"/>
              </a:cxn>
              <a:cxn ang="0">
                <a:pos x="427" y="190"/>
              </a:cxn>
              <a:cxn ang="0">
                <a:pos x="432" y="195"/>
              </a:cxn>
              <a:cxn ang="0">
                <a:pos x="442" y="206"/>
              </a:cxn>
              <a:cxn ang="0">
                <a:pos x="453" y="216"/>
              </a:cxn>
              <a:cxn ang="0">
                <a:pos x="442" y="221"/>
              </a:cxn>
              <a:cxn ang="0">
                <a:pos x="432" y="226"/>
              </a:cxn>
              <a:cxn ang="0">
                <a:pos x="422" y="231"/>
              </a:cxn>
              <a:cxn ang="0">
                <a:pos x="417" y="236"/>
              </a:cxn>
              <a:cxn ang="0">
                <a:pos x="411" y="247"/>
              </a:cxn>
              <a:cxn ang="0">
                <a:pos x="396" y="252"/>
              </a:cxn>
              <a:cxn ang="0">
                <a:pos x="386" y="247"/>
              </a:cxn>
              <a:cxn ang="0">
                <a:pos x="376" y="252"/>
              </a:cxn>
              <a:cxn ang="0">
                <a:pos x="370" y="257"/>
              </a:cxn>
              <a:cxn ang="0">
                <a:pos x="340" y="262"/>
              </a:cxn>
              <a:cxn ang="0">
                <a:pos x="309" y="262"/>
              </a:cxn>
              <a:cxn ang="0">
                <a:pos x="273" y="262"/>
              </a:cxn>
              <a:cxn ang="0">
                <a:pos x="237" y="262"/>
              </a:cxn>
            </a:cxnLst>
            <a:rect l="0" t="0" r="r" b="b"/>
            <a:pathLst>
              <a:path w="453" h="262">
                <a:moveTo>
                  <a:pt x="237" y="262"/>
                </a:moveTo>
                <a:lnTo>
                  <a:pt x="190" y="257"/>
                </a:lnTo>
                <a:lnTo>
                  <a:pt x="170" y="257"/>
                </a:lnTo>
                <a:lnTo>
                  <a:pt x="165" y="257"/>
                </a:lnTo>
                <a:lnTo>
                  <a:pt x="134" y="257"/>
                </a:lnTo>
                <a:lnTo>
                  <a:pt x="124" y="262"/>
                </a:lnTo>
                <a:lnTo>
                  <a:pt x="88" y="262"/>
                </a:lnTo>
                <a:lnTo>
                  <a:pt x="82" y="262"/>
                </a:lnTo>
                <a:lnTo>
                  <a:pt x="62" y="262"/>
                </a:lnTo>
                <a:lnTo>
                  <a:pt x="46" y="262"/>
                </a:lnTo>
                <a:lnTo>
                  <a:pt x="10" y="262"/>
                </a:lnTo>
                <a:lnTo>
                  <a:pt x="0" y="262"/>
                </a:lnTo>
                <a:lnTo>
                  <a:pt x="0" y="236"/>
                </a:lnTo>
                <a:lnTo>
                  <a:pt x="0" y="231"/>
                </a:lnTo>
                <a:lnTo>
                  <a:pt x="0" y="216"/>
                </a:lnTo>
                <a:lnTo>
                  <a:pt x="0" y="190"/>
                </a:lnTo>
                <a:lnTo>
                  <a:pt x="0" y="185"/>
                </a:lnTo>
                <a:lnTo>
                  <a:pt x="0" y="165"/>
                </a:lnTo>
                <a:lnTo>
                  <a:pt x="0" y="144"/>
                </a:lnTo>
                <a:lnTo>
                  <a:pt x="0" y="139"/>
                </a:lnTo>
                <a:lnTo>
                  <a:pt x="0" y="118"/>
                </a:lnTo>
                <a:lnTo>
                  <a:pt x="0" y="77"/>
                </a:lnTo>
                <a:lnTo>
                  <a:pt x="0" y="41"/>
                </a:lnTo>
                <a:lnTo>
                  <a:pt x="0" y="26"/>
                </a:lnTo>
                <a:lnTo>
                  <a:pt x="62" y="0"/>
                </a:lnTo>
                <a:lnTo>
                  <a:pt x="62" y="26"/>
                </a:lnTo>
                <a:lnTo>
                  <a:pt x="72" y="26"/>
                </a:lnTo>
                <a:lnTo>
                  <a:pt x="113" y="26"/>
                </a:lnTo>
                <a:lnTo>
                  <a:pt x="124" y="26"/>
                </a:lnTo>
                <a:lnTo>
                  <a:pt x="175" y="26"/>
                </a:lnTo>
                <a:lnTo>
                  <a:pt x="180" y="26"/>
                </a:lnTo>
                <a:lnTo>
                  <a:pt x="216" y="26"/>
                </a:lnTo>
                <a:lnTo>
                  <a:pt x="226" y="26"/>
                </a:lnTo>
                <a:lnTo>
                  <a:pt x="278" y="26"/>
                </a:lnTo>
                <a:lnTo>
                  <a:pt x="309" y="26"/>
                </a:lnTo>
                <a:lnTo>
                  <a:pt x="340" y="26"/>
                </a:lnTo>
                <a:lnTo>
                  <a:pt x="345" y="26"/>
                </a:lnTo>
                <a:lnTo>
                  <a:pt x="391" y="26"/>
                </a:lnTo>
                <a:lnTo>
                  <a:pt x="401" y="26"/>
                </a:lnTo>
                <a:lnTo>
                  <a:pt x="406" y="31"/>
                </a:lnTo>
                <a:lnTo>
                  <a:pt x="411" y="41"/>
                </a:lnTo>
                <a:lnTo>
                  <a:pt x="417" y="41"/>
                </a:lnTo>
                <a:lnTo>
                  <a:pt x="422" y="41"/>
                </a:lnTo>
                <a:lnTo>
                  <a:pt x="422" y="46"/>
                </a:lnTo>
                <a:lnTo>
                  <a:pt x="422" y="51"/>
                </a:lnTo>
                <a:lnTo>
                  <a:pt x="427" y="57"/>
                </a:lnTo>
                <a:lnTo>
                  <a:pt x="422" y="57"/>
                </a:lnTo>
                <a:lnTo>
                  <a:pt x="427" y="62"/>
                </a:lnTo>
                <a:lnTo>
                  <a:pt x="422" y="67"/>
                </a:lnTo>
                <a:lnTo>
                  <a:pt x="427" y="72"/>
                </a:lnTo>
                <a:lnTo>
                  <a:pt x="432" y="77"/>
                </a:lnTo>
                <a:lnTo>
                  <a:pt x="437" y="82"/>
                </a:lnTo>
                <a:lnTo>
                  <a:pt x="447" y="87"/>
                </a:lnTo>
                <a:lnTo>
                  <a:pt x="453" y="93"/>
                </a:lnTo>
                <a:lnTo>
                  <a:pt x="447" y="98"/>
                </a:lnTo>
                <a:lnTo>
                  <a:pt x="442" y="103"/>
                </a:lnTo>
                <a:lnTo>
                  <a:pt x="437" y="108"/>
                </a:lnTo>
                <a:lnTo>
                  <a:pt x="437" y="113"/>
                </a:lnTo>
                <a:lnTo>
                  <a:pt x="432" y="118"/>
                </a:lnTo>
                <a:lnTo>
                  <a:pt x="432" y="123"/>
                </a:lnTo>
                <a:lnTo>
                  <a:pt x="427" y="123"/>
                </a:lnTo>
                <a:lnTo>
                  <a:pt x="427" y="129"/>
                </a:lnTo>
                <a:lnTo>
                  <a:pt x="422" y="129"/>
                </a:lnTo>
                <a:lnTo>
                  <a:pt x="417" y="134"/>
                </a:lnTo>
                <a:lnTo>
                  <a:pt x="422" y="139"/>
                </a:lnTo>
                <a:lnTo>
                  <a:pt x="422" y="144"/>
                </a:lnTo>
                <a:lnTo>
                  <a:pt x="427" y="144"/>
                </a:lnTo>
                <a:lnTo>
                  <a:pt x="422" y="144"/>
                </a:lnTo>
                <a:lnTo>
                  <a:pt x="422" y="149"/>
                </a:lnTo>
                <a:lnTo>
                  <a:pt x="417" y="154"/>
                </a:lnTo>
                <a:lnTo>
                  <a:pt x="411" y="154"/>
                </a:lnTo>
                <a:lnTo>
                  <a:pt x="417" y="159"/>
                </a:lnTo>
                <a:lnTo>
                  <a:pt x="411" y="159"/>
                </a:lnTo>
                <a:lnTo>
                  <a:pt x="417" y="165"/>
                </a:lnTo>
                <a:lnTo>
                  <a:pt x="411" y="165"/>
                </a:lnTo>
                <a:lnTo>
                  <a:pt x="411" y="170"/>
                </a:lnTo>
                <a:lnTo>
                  <a:pt x="411" y="175"/>
                </a:lnTo>
                <a:lnTo>
                  <a:pt x="417" y="175"/>
                </a:lnTo>
                <a:lnTo>
                  <a:pt x="422" y="175"/>
                </a:lnTo>
                <a:lnTo>
                  <a:pt x="422" y="180"/>
                </a:lnTo>
                <a:lnTo>
                  <a:pt x="422" y="185"/>
                </a:lnTo>
                <a:lnTo>
                  <a:pt x="427" y="190"/>
                </a:lnTo>
                <a:lnTo>
                  <a:pt x="432" y="190"/>
                </a:lnTo>
                <a:lnTo>
                  <a:pt x="432" y="195"/>
                </a:lnTo>
                <a:lnTo>
                  <a:pt x="437" y="201"/>
                </a:lnTo>
                <a:lnTo>
                  <a:pt x="442" y="206"/>
                </a:lnTo>
                <a:lnTo>
                  <a:pt x="447" y="216"/>
                </a:lnTo>
                <a:lnTo>
                  <a:pt x="453" y="216"/>
                </a:lnTo>
                <a:lnTo>
                  <a:pt x="447" y="221"/>
                </a:lnTo>
                <a:lnTo>
                  <a:pt x="442" y="221"/>
                </a:lnTo>
                <a:lnTo>
                  <a:pt x="437" y="226"/>
                </a:lnTo>
                <a:lnTo>
                  <a:pt x="432" y="226"/>
                </a:lnTo>
                <a:lnTo>
                  <a:pt x="427" y="231"/>
                </a:lnTo>
                <a:lnTo>
                  <a:pt x="422" y="231"/>
                </a:lnTo>
                <a:lnTo>
                  <a:pt x="422" y="236"/>
                </a:lnTo>
                <a:lnTo>
                  <a:pt x="417" y="236"/>
                </a:lnTo>
                <a:lnTo>
                  <a:pt x="417" y="242"/>
                </a:lnTo>
                <a:lnTo>
                  <a:pt x="411" y="247"/>
                </a:lnTo>
                <a:lnTo>
                  <a:pt x="401" y="247"/>
                </a:lnTo>
                <a:lnTo>
                  <a:pt x="396" y="252"/>
                </a:lnTo>
                <a:lnTo>
                  <a:pt x="391" y="247"/>
                </a:lnTo>
                <a:lnTo>
                  <a:pt x="386" y="247"/>
                </a:lnTo>
                <a:lnTo>
                  <a:pt x="381" y="247"/>
                </a:lnTo>
                <a:lnTo>
                  <a:pt x="376" y="252"/>
                </a:lnTo>
                <a:lnTo>
                  <a:pt x="370" y="252"/>
                </a:lnTo>
                <a:lnTo>
                  <a:pt x="370" y="257"/>
                </a:lnTo>
                <a:lnTo>
                  <a:pt x="365" y="257"/>
                </a:lnTo>
                <a:lnTo>
                  <a:pt x="340" y="262"/>
                </a:lnTo>
                <a:lnTo>
                  <a:pt x="334" y="262"/>
                </a:lnTo>
                <a:lnTo>
                  <a:pt x="309" y="262"/>
                </a:lnTo>
                <a:lnTo>
                  <a:pt x="288" y="262"/>
                </a:lnTo>
                <a:lnTo>
                  <a:pt x="273" y="262"/>
                </a:lnTo>
                <a:lnTo>
                  <a:pt x="257" y="262"/>
                </a:lnTo>
                <a:lnTo>
                  <a:pt x="237" y="262"/>
                </a:lnTo>
                <a:close/>
              </a:path>
            </a:pathLst>
          </a:custGeom>
          <a:solidFill>
            <a:srgbClr val="008080"/>
          </a:solidFill>
          <a:ln w="8001">
            <a:solidFill>
              <a:srgbClr val="000000"/>
            </a:solidFill>
            <a:prstDash val="solid"/>
            <a:round/>
            <a:headEnd/>
            <a:tailEnd/>
          </a:ln>
        </p:spPr>
        <p:txBody>
          <a:bodyPr/>
          <a:lstStyle/>
          <a:p>
            <a:endParaRPr lang="en-US"/>
          </a:p>
        </p:txBody>
      </p:sp>
      <p:sp>
        <p:nvSpPr>
          <p:cNvPr id="944193" name="Freeform 65">
            <a:hlinkClick r:id="rId26" action="ppaction://hlinksldjump"/>
          </p:cNvPr>
          <p:cNvSpPr>
            <a:spLocks/>
          </p:cNvSpPr>
          <p:nvPr/>
        </p:nvSpPr>
        <p:spPr bwMode="auto">
          <a:xfrm>
            <a:off x="7264400" y="3508375"/>
            <a:ext cx="236538" cy="171450"/>
          </a:xfrm>
          <a:custGeom>
            <a:avLst/>
            <a:gdLst/>
            <a:ahLst/>
            <a:cxnLst>
              <a:cxn ang="0">
                <a:pos x="15" y="56"/>
              </a:cxn>
              <a:cxn ang="0">
                <a:pos x="15" y="41"/>
              </a:cxn>
              <a:cxn ang="0">
                <a:pos x="15" y="0"/>
              </a:cxn>
              <a:cxn ang="0">
                <a:pos x="51" y="0"/>
              </a:cxn>
              <a:cxn ang="0">
                <a:pos x="56" y="0"/>
              </a:cxn>
              <a:cxn ang="0">
                <a:pos x="67" y="0"/>
              </a:cxn>
              <a:cxn ang="0">
                <a:pos x="67" y="5"/>
              </a:cxn>
              <a:cxn ang="0">
                <a:pos x="72" y="5"/>
              </a:cxn>
              <a:cxn ang="0">
                <a:pos x="72" y="0"/>
              </a:cxn>
              <a:cxn ang="0">
                <a:pos x="82" y="0"/>
              </a:cxn>
              <a:cxn ang="0">
                <a:pos x="87" y="5"/>
              </a:cxn>
              <a:cxn ang="0">
                <a:pos x="87" y="0"/>
              </a:cxn>
              <a:cxn ang="0">
                <a:pos x="92" y="0"/>
              </a:cxn>
              <a:cxn ang="0">
                <a:pos x="123" y="5"/>
              </a:cxn>
              <a:cxn ang="0">
                <a:pos x="149" y="5"/>
              </a:cxn>
              <a:cxn ang="0">
                <a:pos x="149" y="36"/>
              </a:cxn>
              <a:cxn ang="0">
                <a:pos x="149" y="41"/>
              </a:cxn>
              <a:cxn ang="0">
                <a:pos x="149" y="46"/>
              </a:cxn>
              <a:cxn ang="0">
                <a:pos x="149" y="66"/>
              </a:cxn>
              <a:cxn ang="0">
                <a:pos x="144" y="66"/>
              </a:cxn>
              <a:cxn ang="0">
                <a:pos x="144" y="72"/>
              </a:cxn>
              <a:cxn ang="0">
                <a:pos x="144" y="77"/>
              </a:cxn>
              <a:cxn ang="0">
                <a:pos x="108" y="82"/>
              </a:cxn>
              <a:cxn ang="0">
                <a:pos x="108" y="77"/>
              </a:cxn>
              <a:cxn ang="0">
                <a:pos x="103" y="72"/>
              </a:cxn>
              <a:cxn ang="0">
                <a:pos x="103" y="82"/>
              </a:cxn>
              <a:cxn ang="0">
                <a:pos x="92" y="82"/>
              </a:cxn>
              <a:cxn ang="0">
                <a:pos x="61" y="82"/>
              </a:cxn>
              <a:cxn ang="0">
                <a:pos x="46" y="92"/>
              </a:cxn>
              <a:cxn ang="0">
                <a:pos x="5" y="108"/>
              </a:cxn>
              <a:cxn ang="0">
                <a:pos x="0" y="97"/>
              </a:cxn>
              <a:cxn ang="0">
                <a:pos x="15" y="87"/>
              </a:cxn>
              <a:cxn ang="0">
                <a:pos x="10" y="77"/>
              </a:cxn>
              <a:cxn ang="0">
                <a:pos x="10" y="72"/>
              </a:cxn>
              <a:cxn ang="0">
                <a:pos x="15" y="56"/>
              </a:cxn>
            </a:cxnLst>
            <a:rect l="0" t="0" r="r" b="b"/>
            <a:pathLst>
              <a:path w="149" h="108">
                <a:moveTo>
                  <a:pt x="15" y="56"/>
                </a:moveTo>
                <a:lnTo>
                  <a:pt x="15" y="41"/>
                </a:lnTo>
                <a:lnTo>
                  <a:pt x="15" y="0"/>
                </a:lnTo>
                <a:lnTo>
                  <a:pt x="51" y="0"/>
                </a:lnTo>
                <a:lnTo>
                  <a:pt x="56" y="0"/>
                </a:lnTo>
                <a:lnTo>
                  <a:pt x="67" y="0"/>
                </a:lnTo>
                <a:lnTo>
                  <a:pt x="67" y="5"/>
                </a:lnTo>
                <a:lnTo>
                  <a:pt x="72" y="5"/>
                </a:lnTo>
                <a:lnTo>
                  <a:pt x="72" y="0"/>
                </a:lnTo>
                <a:lnTo>
                  <a:pt x="82" y="0"/>
                </a:lnTo>
                <a:lnTo>
                  <a:pt x="87" y="5"/>
                </a:lnTo>
                <a:lnTo>
                  <a:pt x="87" y="0"/>
                </a:lnTo>
                <a:lnTo>
                  <a:pt x="92" y="0"/>
                </a:lnTo>
                <a:lnTo>
                  <a:pt x="123" y="5"/>
                </a:lnTo>
                <a:lnTo>
                  <a:pt x="149" y="5"/>
                </a:lnTo>
                <a:lnTo>
                  <a:pt x="149" y="36"/>
                </a:lnTo>
                <a:lnTo>
                  <a:pt x="149" y="41"/>
                </a:lnTo>
                <a:lnTo>
                  <a:pt x="149" y="46"/>
                </a:lnTo>
                <a:lnTo>
                  <a:pt x="149" y="66"/>
                </a:lnTo>
                <a:lnTo>
                  <a:pt x="144" y="66"/>
                </a:lnTo>
                <a:lnTo>
                  <a:pt x="144" y="72"/>
                </a:lnTo>
                <a:lnTo>
                  <a:pt x="144" y="77"/>
                </a:lnTo>
                <a:lnTo>
                  <a:pt x="108" y="82"/>
                </a:lnTo>
                <a:lnTo>
                  <a:pt x="108" y="77"/>
                </a:lnTo>
                <a:lnTo>
                  <a:pt x="103" y="72"/>
                </a:lnTo>
                <a:lnTo>
                  <a:pt x="103" y="82"/>
                </a:lnTo>
                <a:lnTo>
                  <a:pt x="92" y="82"/>
                </a:lnTo>
                <a:lnTo>
                  <a:pt x="61" y="82"/>
                </a:lnTo>
                <a:lnTo>
                  <a:pt x="46" y="92"/>
                </a:lnTo>
                <a:lnTo>
                  <a:pt x="5" y="108"/>
                </a:lnTo>
                <a:lnTo>
                  <a:pt x="0" y="97"/>
                </a:lnTo>
                <a:lnTo>
                  <a:pt x="15" y="87"/>
                </a:lnTo>
                <a:lnTo>
                  <a:pt x="10" y="77"/>
                </a:lnTo>
                <a:lnTo>
                  <a:pt x="10" y="72"/>
                </a:lnTo>
                <a:lnTo>
                  <a:pt x="15" y="56"/>
                </a:lnTo>
                <a:close/>
              </a:path>
            </a:pathLst>
          </a:custGeom>
          <a:solidFill>
            <a:srgbClr val="B6F7F7"/>
          </a:solidFill>
          <a:ln w="7938">
            <a:solidFill>
              <a:srgbClr val="000000"/>
            </a:solidFill>
            <a:prstDash val="solid"/>
            <a:round/>
            <a:headEnd/>
            <a:tailEnd/>
          </a:ln>
        </p:spPr>
        <p:txBody>
          <a:bodyPr/>
          <a:lstStyle/>
          <a:p>
            <a:endParaRPr lang="en-US"/>
          </a:p>
        </p:txBody>
      </p:sp>
      <p:sp>
        <p:nvSpPr>
          <p:cNvPr id="944194" name="Freeform 66"/>
          <p:cNvSpPr>
            <a:spLocks noEditPoints="1"/>
          </p:cNvSpPr>
          <p:nvPr/>
        </p:nvSpPr>
        <p:spPr bwMode="auto">
          <a:xfrm>
            <a:off x="7493000" y="3516313"/>
            <a:ext cx="88900" cy="114300"/>
          </a:xfrm>
          <a:custGeom>
            <a:avLst/>
            <a:gdLst/>
            <a:ahLst/>
            <a:cxnLst>
              <a:cxn ang="0">
                <a:pos x="5" y="41"/>
              </a:cxn>
              <a:cxn ang="0">
                <a:pos x="5" y="36"/>
              </a:cxn>
              <a:cxn ang="0">
                <a:pos x="5" y="31"/>
              </a:cxn>
              <a:cxn ang="0">
                <a:pos x="5" y="0"/>
              </a:cxn>
              <a:cxn ang="0">
                <a:pos x="25" y="0"/>
              </a:cxn>
              <a:cxn ang="0">
                <a:pos x="36" y="0"/>
              </a:cxn>
              <a:cxn ang="0">
                <a:pos x="36" y="10"/>
              </a:cxn>
              <a:cxn ang="0">
                <a:pos x="41" y="10"/>
              </a:cxn>
              <a:cxn ang="0">
                <a:pos x="41" y="15"/>
              </a:cxn>
              <a:cxn ang="0">
                <a:pos x="41" y="20"/>
              </a:cxn>
              <a:cxn ang="0">
                <a:pos x="41" y="25"/>
              </a:cxn>
              <a:cxn ang="0">
                <a:pos x="46" y="25"/>
              </a:cxn>
              <a:cxn ang="0">
                <a:pos x="46" y="31"/>
              </a:cxn>
              <a:cxn ang="0">
                <a:pos x="41" y="36"/>
              </a:cxn>
              <a:cxn ang="0">
                <a:pos x="36" y="25"/>
              </a:cxn>
              <a:cxn ang="0">
                <a:pos x="36" y="31"/>
              </a:cxn>
              <a:cxn ang="0">
                <a:pos x="31" y="36"/>
              </a:cxn>
              <a:cxn ang="0">
                <a:pos x="31" y="51"/>
              </a:cxn>
              <a:cxn ang="0">
                <a:pos x="25" y="61"/>
              </a:cxn>
              <a:cxn ang="0">
                <a:pos x="10" y="72"/>
              </a:cxn>
              <a:cxn ang="0">
                <a:pos x="0" y="72"/>
              </a:cxn>
              <a:cxn ang="0">
                <a:pos x="0" y="67"/>
              </a:cxn>
              <a:cxn ang="0">
                <a:pos x="0" y="61"/>
              </a:cxn>
              <a:cxn ang="0">
                <a:pos x="5" y="61"/>
              </a:cxn>
              <a:cxn ang="0">
                <a:pos x="5" y="41"/>
              </a:cxn>
              <a:cxn ang="0">
                <a:pos x="51" y="36"/>
              </a:cxn>
              <a:cxn ang="0">
                <a:pos x="56" y="36"/>
              </a:cxn>
              <a:cxn ang="0">
                <a:pos x="56" y="51"/>
              </a:cxn>
              <a:cxn ang="0">
                <a:pos x="51" y="56"/>
              </a:cxn>
              <a:cxn ang="0">
                <a:pos x="51" y="36"/>
              </a:cxn>
              <a:cxn ang="0">
                <a:pos x="46" y="41"/>
              </a:cxn>
              <a:cxn ang="0">
                <a:pos x="46" y="36"/>
              </a:cxn>
              <a:cxn ang="0">
                <a:pos x="46" y="56"/>
              </a:cxn>
              <a:cxn ang="0">
                <a:pos x="41" y="51"/>
              </a:cxn>
              <a:cxn ang="0">
                <a:pos x="36" y="56"/>
              </a:cxn>
              <a:cxn ang="0">
                <a:pos x="46" y="41"/>
              </a:cxn>
            </a:cxnLst>
            <a:rect l="0" t="0" r="r" b="b"/>
            <a:pathLst>
              <a:path w="56" h="72">
                <a:moveTo>
                  <a:pt x="5" y="41"/>
                </a:moveTo>
                <a:lnTo>
                  <a:pt x="5" y="36"/>
                </a:lnTo>
                <a:lnTo>
                  <a:pt x="5" y="31"/>
                </a:lnTo>
                <a:lnTo>
                  <a:pt x="5" y="0"/>
                </a:lnTo>
                <a:lnTo>
                  <a:pt x="25" y="0"/>
                </a:lnTo>
                <a:lnTo>
                  <a:pt x="36" y="0"/>
                </a:lnTo>
                <a:lnTo>
                  <a:pt x="36" y="10"/>
                </a:lnTo>
                <a:lnTo>
                  <a:pt x="41" y="10"/>
                </a:lnTo>
                <a:lnTo>
                  <a:pt x="41" y="15"/>
                </a:lnTo>
                <a:lnTo>
                  <a:pt x="41" y="20"/>
                </a:lnTo>
                <a:lnTo>
                  <a:pt x="41" y="25"/>
                </a:lnTo>
                <a:lnTo>
                  <a:pt x="46" y="25"/>
                </a:lnTo>
                <a:lnTo>
                  <a:pt x="46" y="31"/>
                </a:lnTo>
                <a:lnTo>
                  <a:pt x="41" y="36"/>
                </a:lnTo>
                <a:lnTo>
                  <a:pt x="36" y="25"/>
                </a:lnTo>
                <a:lnTo>
                  <a:pt x="36" y="31"/>
                </a:lnTo>
                <a:lnTo>
                  <a:pt x="31" y="36"/>
                </a:lnTo>
                <a:lnTo>
                  <a:pt x="31" y="51"/>
                </a:lnTo>
                <a:lnTo>
                  <a:pt x="25" y="61"/>
                </a:lnTo>
                <a:lnTo>
                  <a:pt x="10" y="72"/>
                </a:lnTo>
                <a:lnTo>
                  <a:pt x="0" y="72"/>
                </a:lnTo>
                <a:lnTo>
                  <a:pt x="0" y="67"/>
                </a:lnTo>
                <a:lnTo>
                  <a:pt x="0" y="61"/>
                </a:lnTo>
                <a:lnTo>
                  <a:pt x="5" y="61"/>
                </a:lnTo>
                <a:lnTo>
                  <a:pt x="5" y="41"/>
                </a:lnTo>
                <a:close/>
                <a:moveTo>
                  <a:pt x="51" y="36"/>
                </a:moveTo>
                <a:lnTo>
                  <a:pt x="56" y="36"/>
                </a:lnTo>
                <a:lnTo>
                  <a:pt x="56" y="51"/>
                </a:lnTo>
                <a:lnTo>
                  <a:pt x="51" y="56"/>
                </a:lnTo>
                <a:lnTo>
                  <a:pt x="51" y="36"/>
                </a:lnTo>
                <a:close/>
                <a:moveTo>
                  <a:pt x="46" y="41"/>
                </a:moveTo>
                <a:lnTo>
                  <a:pt x="46" y="36"/>
                </a:lnTo>
                <a:lnTo>
                  <a:pt x="46" y="56"/>
                </a:lnTo>
                <a:lnTo>
                  <a:pt x="41" y="51"/>
                </a:lnTo>
                <a:lnTo>
                  <a:pt x="36" y="56"/>
                </a:lnTo>
                <a:lnTo>
                  <a:pt x="46" y="41"/>
                </a:lnTo>
                <a:close/>
              </a:path>
            </a:pathLst>
          </a:custGeom>
          <a:solidFill>
            <a:srgbClr val="00FFFF"/>
          </a:solidFill>
          <a:ln w="8001">
            <a:solidFill>
              <a:srgbClr val="000000"/>
            </a:solidFill>
            <a:prstDash val="solid"/>
            <a:round/>
            <a:headEnd/>
            <a:tailEnd/>
          </a:ln>
        </p:spPr>
        <p:txBody>
          <a:bodyPr/>
          <a:lstStyle/>
          <a:p>
            <a:endParaRPr lang="en-US"/>
          </a:p>
        </p:txBody>
      </p:sp>
      <p:sp>
        <p:nvSpPr>
          <p:cNvPr id="944195" name="Freeform 67">
            <a:hlinkClick r:id="rId27" action="ppaction://hlinksldjump"/>
          </p:cNvPr>
          <p:cNvSpPr>
            <a:spLocks/>
          </p:cNvSpPr>
          <p:nvPr/>
        </p:nvSpPr>
        <p:spPr bwMode="auto">
          <a:xfrm>
            <a:off x="7035800" y="3622675"/>
            <a:ext cx="203200" cy="382588"/>
          </a:xfrm>
          <a:custGeom>
            <a:avLst/>
            <a:gdLst/>
            <a:ahLst/>
            <a:cxnLst>
              <a:cxn ang="0">
                <a:pos x="5" y="164"/>
              </a:cxn>
              <a:cxn ang="0">
                <a:pos x="15" y="154"/>
              </a:cxn>
              <a:cxn ang="0">
                <a:pos x="31" y="149"/>
              </a:cxn>
              <a:cxn ang="0">
                <a:pos x="36" y="143"/>
              </a:cxn>
              <a:cxn ang="0">
                <a:pos x="41" y="138"/>
              </a:cxn>
              <a:cxn ang="0">
                <a:pos x="51" y="133"/>
              </a:cxn>
              <a:cxn ang="0">
                <a:pos x="61" y="128"/>
              </a:cxn>
              <a:cxn ang="0">
                <a:pos x="61" y="123"/>
              </a:cxn>
              <a:cxn ang="0">
                <a:pos x="51" y="108"/>
              </a:cxn>
              <a:cxn ang="0">
                <a:pos x="46" y="97"/>
              </a:cxn>
              <a:cxn ang="0">
                <a:pos x="36" y="92"/>
              </a:cxn>
              <a:cxn ang="0">
                <a:pos x="36" y="82"/>
              </a:cxn>
              <a:cxn ang="0">
                <a:pos x="25" y="82"/>
              </a:cxn>
              <a:cxn ang="0">
                <a:pos x="25" y="72"/>
              </a:cxn>
              <a:cxn ang="0">
                <a:pos x="25" y="66"/>
              </a:cxn>
              <a:cxn ang="0">
                <a:pos x="25" y="61"/>
              </a:cxn>
              <a:cxn ang="0">
                <a:pos x="36" y="56"/>
              </a:cxn>
              <a:cxn ang="0">
                <a:pos x="41" y="51"/>
              </a:cxn>
              <a:cxn ang="0">
                <a:pos x="36" y="46"/>
              </a:cxn>
              <a:cxn ang="0">
                <a:pos x="36" y="36"/>
              </a:cxn>
              <a:cxn ang="0">
                <a:pos x="41" y="30"/>
              </a:cxn>
              <a:cxn ang="0">
                <a:pos x="46" y="25"/>
              </a:cxn>
              <a:cxn ang="0">
                <a:pos x="51" y="15"/>
              </a:cxn>
              <a:cxn ang="0">
                <a:pos x="61" y="5"/>
              </a:cxn>
              <a:cxn ang="0">
                <a:pos x="92" y="15"/>
              </a:cxn>
              <a:cxn ang="0">
                <a:pos x="103" y="25"/>
              </a:cxn>
              <a:cxn ang="0">
                <a:pos x="128" y="41"/>
              </a:cxn>
              <a:cxn ang="0">
                <a:pos x="123" y="56"/>
              </a:cxn>
              <a:cxn ang="0">
                <a:pos x="118" y="66"/>
              </a:cxn>
              <a:cxn ang="0">
                <a:pos x="113" y="66"/>
              </a:cxn>
              <a:cxn ang="0">
                <a:pos x="103" y="77"/>
              </a:cxn>
              <a:cxn ang="0">
                <a:pos x="97" y="92"/>
              </a:cxn>
              <a:cxn ang="0">
                <a:pos x="113" y="92"/>
              </a:cxn>
              <a:cxn ang="0">
                <a:pos x="118" y="128"/>
              </a:cxn>
              <a:cxn ang="0">
                <a:pos x="118" y="128"/>
              </a:cxn>
              <a:cxn ang="0">
                <a:pos x="113" y="133"/>
              </a:cxn>
              <a:cxn ang="0">
                <a:pos x="108" y="169"/>
              </a:cxn>
              <a:cxn ang="0">
                <a:pos x="97" y="179"/>
              </a:cxn>
              <a:cxn ang="0">
                <a:pos x="87" y="185"/>
              </a:cxn>
              <a:cxn ang="0">
                <a:pos x="87" y="195"/>
              </a:cxn>
              <a:cxn ang="0">
                <a:pos x="72" y="210"/>
              </a:cxn>
              <a:cxn ang="0">
                <a:pos x="56" y="236"/>
              </a:cxn>
              <a:cxn ang="0">
                <a:pos x="46" y="241"/>
              </a:cxn>
              <a:cxn ang="0">
                <a:pos x="51" y="221"/>
              </a:cxn>
              <a:cxn ang="0">
                <a:pos x="36" y="221"/>
              </a:cxn>
              <a:cxn ang="0">
                <a:pos x="0" y="190"/>
              </a:cxn>
              <a:cxn ang="0">
                <a:pos x="0" y="179"/>
              </a:cxn>
            </a:cxnLst>
            <a:rect l="0" t="0" r="r" b="b"/>
            <a:pathLst>
              <a:path w="128" h="241">
                <a:moveTo>
                  <a:pt x="5" y="169"/>
                </a:moveTo>
                <a:lnTo>
                  <a:pt x="5" y="164"/>
                </a:lnTo>
                <a:lnTo>
                  <a:pt x="10" y="159"/>
                </a:lnTo>
                <a:lnTo>
                  <a:pt x="15" y="154"/>
                </a:lnTo>
                <a:lnTo>
                  <a:pt x="25" y="154"/>
                </a:lnTo>
                <a:lnTo>
                  <a:pt x="31" y="149"/>
                </a:lnTo>
                <a:lnTo>
                  <a:pt x="31" y="143"/>
                </a:lnTo>
                <a:lnTo>
                  <a:pt x="36" y="143"/>
                </a:lnTo>
                <a:lnTo>
                  <a:pt x="36" y="138"/>
                </a:lnTo>
                <a:lnTo>
                  <a:pt x="41" y="138"/>
                </a:lnTo>
                <a:lnTo>
                  <a:pt x="46" y="133"/>
                </a:lnTo>
                <a:lnTo>
                  <a:pt x="51" y="133"/>
                </a:lnTo>
                <a:lnTo>
                  <a:pt x="56" y="128"/>
                </a:lnTo>
                <a:lnTo>
                  <a:pt x="61" y="128"/>
                </a:lnTo>
                <a:lnTo>
                  <a:pt x="67" y="123"/>
                </a:lnTo>
                <a:lnTo>
                  <a:pt x="61" y="123"/>
                </a:lnTo>
                <a:lnTo>
                  <a:pt x="56" y="113"/>
                </a:lnTo>
                <a:lnTo>
                  <a:pt x="51" y="108"/>
                </a:lnTo>
                <a:lnTo>
                  <a:pt x="46" y="102"/>
                </a:lnTo>
                <a:lnTo>
                  <a:pt x="46" y="97"/>
                </a:lnTo>
                <a:lnTo>
                  <a:pt x="41" y="97"/>
                </a:lnTo>
                <a:lnTo>
                  <a:pt x="36" y="92"/>
                </a:lnTo>
                <a:lnTo>
                  <a:pt x="36" y="87"/>
                </a:lnTo>
                <a:lnTo>
                  <a:pt x="36" y="82"/>
                </a:lnTo>
                <a:lnTo>
                  <a:pt x="31" y="82"/>
                </a:lnTo>
                <a:lnTo>
                  <a:pt x="25" y="82"/>
                </a:lnTo>
                <a:lnTo>
                  <a:pt x="25" y="77"/>
                </a:lnTo>
                <a:lnTo>
                  <a:pt x="25" y="72"/>
                </a:lnTo>
                <a:lnTo>
                  <a:pt x="31" y="72"/>
                </a:lnTo>
                <a:lnTo>
                  <a:pt x="25" y="66"/>
                </a:lnTo>
                <a:lnTo>
                  <a:pt x="31" y="66"/>
                </a:lnTo>
                <a:lnTo>
                  <a:pt x="25" y="61"/>
                </a:lnTo>
                <a:lnTo>
                  <a:pt x="31" y="61"/>
                </a:lnTo>
                <a:lnTo>
                  <a:pt x="36" y="56"/>
                </a:lnTo>
                <a:lnTo>
                  <a:pt x="36" y="51"/>
                </a:lnTo>
                <a:lnTo>
                  <a:pt x="41" y="51"/>
                </a:lnTo>
                <a:lnTo>
                  <a:pt x="36" y="51"/>
                </a:lnTo>
                <a:lnTo>
                  <a:pt x="36" y="46"/>
                </a:lnTo>
                <a:lnTo>
                  <a:pt x="31" y="41"/>
                </a:lnTo>
                <a:lnTo>
                  <a:pt x="36" y="36"/>
                </a:lnTo>
                <a:lnTo>
                  <a:pt x="41" y="36"/>
                </a:lnTo>
                <a:lnTo>
                  <a:pt x="41" y="30"/>
                </a:lnTo>
                <a:lnTo>
                  <a:pt x="46" y="30"/>
                </a:lnTo>
                <a:lnTo>
                  <a:pt x="46" y="25"/>
                </a:lnTo>
                <a:lnTo>
                  <a:pt x="51" y="20"/>
                </a:lnTo>
                <a:lnTo>
                  <a:pt x="51" y="15"/>
                </a:lnTo>
                <a:lnTo>
                  <a:pt x="56" y="10"/>
                </a:lnTo>
                <a:lnTo>
                  <a:pt x="61" y="5"/>
                </a:lnTo>
                <a:lnTo>
                  <a:pt x="67" y="0"/>
                </a:lnTo>
                <a:lnTo>
                  <a:pt x="92" y="15"/>
                </a:lnTo>
                <a:lnTo>
                  <a:pt x="103" y="20"/>
                </a:lnTo>
                <a:lnTo>
                  <a:pt x="103" y="25"/>
                </a:lnTo>
                <a:lnTo>
                  <a:pt x="128" y="36"/>
                </a:lnTo>
                <a:lnTo>
                  <a:pt x="128" y="41"/>
                </a:lnTo>
                <a:lnTo>
                  <a:pt x="128" y="46"/>
                </a:lnTo>
                <a:lnTo>
                  <a:pt x="123" y="56"/>
                </a:lnTo>
                <a:lnTo>
                  <a:pt x="118" y="61"/>
                </a:lnTo>
                <a:lnTo>
                  <a:pt x="118" y="66"/>
                </a:lnTo>
                <a:lnTo>
                  <a:pt x="113" y="72"/>
                </a:lnTo>
                <a:lnTo>
                  <a:pt x="113" y="66"/>
                </a:lnTo>
                <a:lnTo>
                  <a:pt x="108" y="72"/>
                </a:lnTo>
                <a:lnTo>
                  <a:pt x="103" y="77"/>
                </a:lnTo>
                <a:lnTo>
                  <a:pt x="97" y="87"/>
                </a:lnTo>
                <a:lnTo>
                  <a:pt x="97" y="92"/>
                </a:lnTo>
                <a:lnTo>
                  <a:pt x="103" y="92"/>
                </a:lnTo>
                <a:lnTo>
                  <a:pt x="113" y="92"/>
                </a:lnTo>
                <a:lnTo>
                  <a:pt x="123" y="108"/>
                </a:lnTo>
                <a:lnTo>
                  <a:pt x="118" y="128"/>
                </a:lnTo>
                <a:lnTo>
                  <a:pt x="113" y="128"/>
                </a:lnTo>
                <a:lnTo>
                  <a:pt x="118" y="128"/>
                </a:lnTo>
                <a:lnTo>
                  <a:pt x="118" y="133"/>
                </a:lnTo>
                <a:lnTo>
                  <a:pt x="113" y="133"/>
                </a:lnTo>
                <a:lnTo>
                  <a:pt x="108" y="149"/>
                </a:lnTo>
                <a:lnTo>
                  <a:pt x="108" y="169"/>
                </a:lnTo>
                <a:lnTo>
                  <a:pt x="103" y="174"/>
                </a:lnTo>
                <a:lnTo>
                  <a:pt x="97" y="179"/>
                </a:lnTo>
                <a:lnTo>
                  <a:pt x="97" y="185"/>
                </a:lnTo>
                <a:lnTo>
                  <a:pt x="87" y="185"/>
                </a:lnTo>
                <a:lnTo>
                  <a:pt x="87" y="190"/>
                </a:lnTo>
                <a:lnTo>
                  <a:pt x="87" y="195"/>
                </a:lnTo>
                <a:lnTo>
                  <a:pt x="87" y="200"/>
                </a:lnTo>
                <a:lnTo>
                  <a:pt x="72" y="210"/>
                </a:lnTo>
                <a:lnTo>
                  <a:pt x="72" y="215"/>
                </a:lnTo>
                <a:lnTo>
                  <a:pt x="56" y="236"/>
                </a:lnTo>
                <a:lnTo>
                  <a:pt x="51" y="241"/>
                </a:lnTo>
                <a:lnTo>
                  <a:pt x="46" y="241"/>
                </a:lnTo>
                <a:lnTo>
                  <a:pt x="51" y="226"/>
                </a:lnTo>
                <a:lnTo>
                  <a:pt x="51" y="221"/>
                </a:lnTo>
                <a:lnTo>
                  <a:pt x="41" y="221"/>
                </a:lnTo>
                <a:lnTo>
                  <a:pt x="36" y="221"/>
                </a:lnTo>
                <a:lnTo>
                  <a:pt x="10" y="200"/>
                </a:lnTo>
                <a:lnTo>
                  <a:pt x="0" y="190"/>
                </a:lnTo>
                <a:lnTo>
                  <a:pt x="5" y="185"/>
                </a:lnTo>
                <a:lnTo>
                  <a:pt x="0" y="179"/>
                </a:lnTo>
                <a:lnTo>
                  <a:pt x="5" y="169"/>
                </a:lnTo>
                <a:close/>
              </a:path>
            </a:pathLst>
          </a:custGeom>
          <a:solidFill>
            <a:srgbClr val="00FFFF"/>
          </a:solidFill>
          <a:ln w="8001">
            <a:solidFill>
              <a:srgbClr val="000000"/>
            </a:solidFill>
            <a:prstDash val="solid"/>
            <a:round/>
            <a:headEnd/>
            <a:tailEnd/>
          </a:ln>
        </p:spPr>
        <p:txBody>
          <a:bodyPr/>
          <a:lstStyle/>
          <a:p>
            <a:endParaRPr lang="en-US"/>
          </a:p>
        </p:txBody>
      </p:sp>
      <p:sp>
        <p:nvSpPr>
          <p:cNvPr id="944196" name="Freeform 68"/>
          <p:cNvSpPr>
            <a:spLocks/>
          </p:cNvSpPr>
          <p:nvPr/>
        </p:nvSpPr>
        <p:spPr bwMode="auto">
          <a:xfrm>
            <a:off x="6838950" y="4005263"/>
            <a:ext cx="33338" cy="33337"/>
          </a:xfrm>
          <a:custGeom>
            <a:avLst/>
            <a:gdLst/>
            <a:ahLst/>
            <a:cxnLst>
              <a:cxn ang="0">
                <a:pos x="11" y="0"/>
              </a:cxn>
              <a:cxn ang="0">
                <a:pos x="21" y="10"/>
              </a:cxn>
              <a:cxn ang="0">
                <a:pos x="11" y="21"/>
              </a:cxn>
              <a:cxn ang="0">
                <a:pos x="11" y="16"/>
              </a:cxn>
              <a:cxn ang="0">
                <a:pos x="11" y="10"/>
              </a:cxn>
              <a:cxn ang="0">
                <a:pos x="6" y="10"/>
              </a:cxn>
              <a:cxn ang="0">
                <a:pos x="6" y="5"/>
              </a:cxn>
              <a:cxn ang="0">
                <a:pos x="0" y="5"/>
              </a:cxn>
              <a:cxn ang="0">
                <a:pos x="11" y="0"/>
              </a:cxn>
            </a:cxnLst>
            <a:rect l="0" t="0" r="r" b="b"/>
            <a:pathLst>
              <a:path w="21" h="21">
                <a:moveTo>
                  <a:pt x="11" y="0"/>
                </a:moveTo>
                <a:lnTo>
                  <a:pt x="21" y="10"/>
                </a:lnTo>
                <a:lnTo>
                  <a:pt x="11" y="21"/>
                </a:lnTo>
                <a:lnTo>
                  <a:pt x="11" y="16"/>
                </a:lnTo>
                <a:lnTo>
                  <a:pt x="11" y="10"/>
                </a:lnTo>
                <a:lnTo>
                  <a:pt x="6" y="10"/>
                </a:lnTo>
                <a:lnTo>
                  <a:pt x="6" y="5"/>
                </a:lnTo>
                <a:lnTo>
                  <a:pt x="0" y="5"/>
                </a:lnTo>
                <a:lnTo>
                  <a:pt x="11" y="0"/>
                </a:lnTo>
                <a:close/>
              </a:path>
            </a:pathLst>
          </a:custGeom>
          <a:solidFill>
            <a:srgbClr val="B6F7F7"/>
          </a:solidFill>
          <a:ln w="7938">
            <a:solidFill>
              <a:srgbClr val="000000"/>
            </a:solidFill>
            <a:prstDash val="solid"/>
            <a:round/>
            <a:headEnd/>
            <a:tailEnd/>
          </a:ln>
        </p:spPr>
        <p:txBody>
          <a:bodyPr/>
          <a:lstStyle/>
          <a:p>
            <a:endParaRPr lang="en-US"/>
          </a:p>
        </p:txBody>
      </p:sp>
      <p:sp>
        <p:nvSpPr>
          <p:cNvPr id="944197" name="Freeform 69">
            <a:hlinkClick r:id="rId28" action="ppaction://hlinksldjump"/>
          </p:cNvPr>
          <p:cNvSpPr>
            <a:spLocks/>
          </p:cNvSpPr>
          <p:nvPr/>
        </p:nvSpPr>
        <p:spPr bwMode="auto">
          <a:xfrm>
            <a:off x="7002463" y="3867150"/>
            <a:ext cx="98425" cy="220663"/>
          </a:xfrm>
          <a:custGeom>
            <a:avLst/>
            <a:gdLst/>
            <a:ahLst/>
            <a:cxnLst>
              <a:cxn ang="0">
                <a:pos x="11" y="128"/>
              </a:cxn>
              <a:cxn ang="0">
                <a:pos x="11" y="118"/>
              </a:cxn>
              <a:cxn ang="0">
                <a:pos x="5" y="103"/>
              </a:cxn>
              <a:cxn ang="0">
                <a:pos x="5" y="72"/>
              </a:cxn>
              <a:cxn ang="0">
                <a:pos x="5" y="61"/>
              </a:cxn>
              <a:cxn ang="0">
                <a:pos x="5" y="56"/>
              </a:cxn>
              <a:cxn ang="0">
                <a:pos x="5" y="46"/>
              </a:cxn>
              <a:cxn ang="0">
                <a:pos x="0" y="10"/>
              </a:cxn>
              <a:cxn ang="0">
                <a:pos x="5" y="10"/>
              </a:cxn>
              <a:cxn ang="0">
                <a:pos x="5" y="5"/>
              </a:cxn>
              <a:cxn ang="0">
                <a:pos x="11" y="5"/>
              </a:cxn>
              <a:cxn ang="0">
                <a:pos x="16" y="0"/>
              </a:cxn>
              <a:cxn ang="0">
                <a:pos x="21" y="0"/>
              </a:cxn>
              <a:cxn ang="0">
                <a:pos x="26" y="0"/>
              </a:cxn>
              <a:cxn ang="0">
                <a:pos x="31" y="5"/>
              </a:cxn>
              <a:cxn ang="0">
                <a:pos x="26" y="10"/>
              </a:cxn>
              <a:cxn ang="0">
                <a:pos x="26" y="15"/>
              </a:cxn>
              <a:cxn ang="0">
                <a:pos x="16" y="25"/>
              </a:cxn>
              <a:cxn ang="0">
                <a:pos x="21" y="31"/>
              </a:cxn>
              <a:cxn ang="0">
                <a:pos x="21" y="41"/>
              </a:cxn>
              <a:cxn ang="0">
                <a:pos x="26" y="46"/>
              </a:cxn>
              <a:cxn ang="0">
                <a:pos x="31" y="61"/>
              </a:cxn>
              <a:cxn ang="0">
                <a:pos x="31" y="77"/>
              </a:cxn>
              <a:cxn ang="0">
                <a:pos x="41" y="82"/>
              </a:cxn>
              <a:cxn ang="0">
                <a:pos x="41" y="92"/>
              </a:cxn>
              <a:cxn ang="0">
                <a:pos x="52" y="103"/>
              </a:cxn>
              <a:cxn ang="0">
                <a:pos x="57" y="103"/>
              </a:cxn>
              <a:cxn ang="0">
                <a:pos x="62" y="139"/>
              </a:cxn>
              <a:cxn ang="0">
                <a:pos x="57" y="139"/>
              </a:cxn>
              <a:cxn ang="0">
                <a:pos x="36" y="139"/>
              </a:cxn>
              <a:cxn ang="0">
                <a:pos x="11" y="139"/>
              </a:cxn>
              <a:cxn ang="0">
                <a:pos x="11" y="128"/>
              </a:cxn>
            </a:cxnLst>
            <a:rect l="0" t="0" r="r" b="b"/>
            <a:pathLst>
              <a:path w="62" h="139">
                <a:moveTo>
                  <a:pt x="11" y="128"/>
                </a:moveTo>
                <a:lnTo>
                  <a:pt x="11" y="118"/>
                </a:lnTo>
                <a:lnTo>
                  <a:pt x="5" y="103"/>
                </a:lnTo>
                <a:lnTo>
                  <a:pt x="5" y="72"/>
                </a:lnTo>
                <a:lnTo>
                  <a:pt x="5" y="61"/>
                </a:lnTo>
                <a:lnTo>
                  <a:pt x="5" y="56"/>
                </a:lnTo>
                <a:lnTo>
                  <a:pt x="5" y="46"/>
                </a:lnTo>
                <a:lnTo>
                  <a:pt x="0" y="10"/>
                </a:lnTo>
                <a:lnTo>
                  <a:pt x="5" y="10"/>
                </a:lnTo>
                <a:lnTo>
                  <a:pt x="5" y="5"/>
                </a:lnTo>
                <a:lnTo>
                  <a:pt x="11" y="5"/>
                </a:lnTo>
                <a:lnTo>
                  <a:pt x="16" y="0"/>
                </a:lnTo>
                <a:lnTo>
                  <a:pt x="21" y="0"/>
                </a:lnTo>
                <a:lnTo>
                  <a:pt x="26" y="0"/>
                </a:lnTo>
                <a:lnTo>
                  <a:pt x="31" y="5"/>
                </a:lnTo>
                <a:lnTo>
                  <a:pt x="26" y="10"/>
                </a:lnTo>
                <a:lnTo>
                  <a:pt x="26" y="15"/>
                </a:lnTo>
                <a:lnTo>
                  <a:pt x="16" y="25"/>
                </a:lnTo>
                <a:lnTo>
                  <a:pt x="21" y="31"/>
                </a:lnTo>
                <a:lnTo>
                  <a:pt x="21" y="41"/>
                </a:lnTo>
                <a:lnTo>
                  <a:pt x="26" y="46"/>
                </a:lnTo>
                <a:lnTo>
                  <a:pt x="31" y="61"/>
                </a:lnTo>
                <a:lnTo>
                  <a:pt x="31" y="77"/>
                </a:lnTo>
                <a:lnTo>
                  <a:pt x="41" y="82"/>
                </a:lnTo>
                <a:lnTo>
                  <a:pt x="41" y="92"/>
                </a:lnTo>
                <a:lnTo>
                  <a:pt x="52" y="103"/>
                </a:lnTo>
                <a:lnTo>
                  <a:pt x="57" y="103"/>
                </a:lnTo>
                <a:lnTo>
                  <a:pt x="62" y="139"/>
                </a:lnTo>
                <a:lnTo>
                  <a:pt x="57" y="139"/>
                </a:lnTo>
                <a:lnTo>
                  <a:pt x="36" y="139"/>
                </a:lnTo>
                <a:lnTo>
                  <a:pt x="11" y="139"/>
                </a:lnTo>
                <a:lnTo>
                  <a:pt x="11" y="128"/>
                </a:lnTo>
                <a:close/>
              </a:path>
            </a:pathLst>
          </a:custGeom>
          <a:solidFill>
            <a:srgbClr val="B6F7F7"/>
          </a:solidFill>
          <a:ln w="7938">
            <a:solidFill>
              <a:srgbClr val="000000"/>
            </a:solidFill>
            <a:prstDash val="solid"/>
            <a:round/>
            <a:headEnd/>
            <a:tailEnd/>
          </a:ln>
        </p:spPr>
        <p:txBody>
          <a:bodyPr/>
          <a:lstStyle/>
          <a:p>
            <a:endParaRPr lang="en-US"/>
          </a:p>
        </p:txBody>
      </p:sp>
      <p:sp>
        <p:nvSpPr>
          <p:cNvPr id="944198" name="Freeform 70">
            <a:hlinkClick r:id="rId29" action="ppaction://hlinksldjump"/>
          </p:cNvPr>
          <p:cNvSpPr>
            <a:spLocks/>
          </p:cNvSpPr>
          <p:nvPr/>
        </p:nvSpPr>
        <p:spPr bwMode="auto">
          <a:xfrm>
            <a:off x="6162675" y="3736975"/>
            <a:ext cx="603250" cy="546100"/>
          </a:xfrm>
          <a:custGeom>
            <a:avLst/>
            <a:gdLst/>
            <a:ahLst/>
            <a:cxnLst>
              <a:cxn ang="0">
                <a:pos x="246" y="221"/>
              </a:cxn>
              <a:cxn ang="0">
                <a:pos x="231" y="215"/>
              </a:cxn>
              <a:cxn ang="0">
                <a:pos x="221" y="236"/>
              </a:cxn>
              <a:cxn ang="0">
                <a:pos x="210" y="257"/>
              </a:cxn>
              <a:cxn ang="0">
                <a:pos x="200" y="272"/>
              </a:cxn>
              <a:cxn ang="0">
                <a:pos x="185" y="293"/>
              </a:cxn>
              <a:cxn ang="0">
                <a:pos x="185" y="303"/>
              </a:cxn>
              <a:cxn ang="0">
                <a:pos x="180" y="313"/>
              </a:cxn>
              <a:cxn ang="0">
                <a:pos x="174" y="323"/>
              </a:cxn>
              <a:cxn ang="0">
                <a:pos x="159" y="318"/>
              </a:cxn>
              <a:cxn ang="0">
                <a:pos x="144" y="329"/>
              </a:cxn>
              <a:cxn ang="0">
                <a:pos x="133" y="334"/>
              </a:cxn>
              <a:cxn ang="0">
                <a:pos x="103" y="334"/>
              </a:cxn>
              <a:cxn ang="0">
                <a:pos x="92" y="339"/>
              </a:cxn>
              <a:cxn ang="0">
                <a:pos x="72" y="339"/>
              </a:cxn>
              <a:cxn ang="0">
                <a:pos x="56" y="329"/>
              </a:cxn>
              <a:cxn ang="0">
                <a:pos x="56" y="313"/>
              </a:cxn>
              <a:cxn ang="0">
                <a:pos x="46" y="313"/>
              </a:cxn>
              <a:cxn ang="0">
                <a:pos x="31" y="298"/>
              </a:cxn>
              <a:cxn ang="0">
                <a:pos x="20" y="282"/>
              </a:cxn>
              <a:cxn ang="0">
                <a:pos x="15" y="267"/>
              </a:cxn>
              <a:cxn ang="0">
                <a:pos x="5" y="246"/>
              </a:cxn>
              <a:cxn ang="0">
                <a:pos x="5" y="226"/>
              </a:cxn>
              <a:cxn ang="0">
                <a:pos x="25" y="210"/>
              </a:cxn>
              <a:cxn ang="0">
                <a:pos x="36" y="200"/>
              </a:cxn>
              <a:cxn ang="0">
                <a:pos x="41" y="185"/>
              </a:cxn>
              <a:cxn ang="0">
                <a:pos x="46" y="164"/>
              </a:cxn>
              <a:cxn ang="0">
                <a:pos x="56" y="174"/>
              </a:cxn>
              <a:cxn ang="0">
                <a:pos x="67" y="174"/>
              </a:cxn>
              <a:cxn ang="0">
                <a:pos x="67" y="159"/>
              </a:cxn>
              <a:cxn ang="0">
                <a:pos x="72" y="143"/>
              </a:cxn>
              <a:cxn ang="0">
                <a:pos x="87" y="133"/>
              </a:cxn>
              <a:cxn ang="0">
                <a:pos x="108" y="128"/>
              </a:cxn>
              <a:cxn ang="0">
                <a:pos x="123" y="113"/>
              </a:cxn>
              <a:cxn ang="0">
                <a:pos x="138" y="97"/>
              </a:cxn>
              <a:cxn ang="0">
                <a:pos x="144" y="77"/>
              </a:cxn>
              <a:cxn ang="0">
                <a:pos x="149" y="61"/>
              </a:cxn>
              <a:cxn ang="0">
                <a:pos x="159" y="41"/>
              </a:cxn>
              <a:cxn ang="0">
                <a:pos x="159" y="25"/>
              </a:cxn>
              <a:cxn ang="0">
                <a:pos x="154" y="5"/>
              </a:cxn>
              <a:cxn ang="0">
                <a:pos x="164" y="25"/>
              </a:cxn>
              <a:cxn ang="0">
                <a:pos x="164" y="97"/>
              </a:cxn>
              <a:cxn ang="0">
                <a:pos x="246" y="97"/>
              </a:cxn>
              <a:cxn ang="0">
                <a:pos x="257" y="138"/>
              </a:cxn>
              <a:cxn ang="0">
                <a:pos x="272" y="123"/>
              </a:cxn>
              <a:cxn ang="0">
                <a:pos x="288" y="123"/>
              </a:cxn>
              <a:cxn ang="0">
                <a:pos x="298" y="102"/>
              </a:cxn>
              <a:cxn ang="0">
                <a:pos x="303" y="107"/>
              </a:cxn>
              <a:cxn ang="0">
                <a:pos x="318" y="113"/>
              </a:cxn>
              <a:cxn ang="0">
                <a:pos x="329" y="107"/>
              </a:cxn>
              <a:cxn ang="0">
                <a:pos x="334" y="102"/>
              </a:cxn>
              <a:cxn ang="0">
                <a:pos x="344" y="97"/>
              </a:cxn>
              <a:cxn ang="0">
                <a:pos x="365" y="107"/>
              </a:cxn>
              <a:cxn ang="0">
                <a:pos x="370" y="118"/>
              </a:cxn>
              <a:cxn ang="0">
                <a:pos x="375" y="118"/>
              </a:cxn>
              <a:cxn ang="0">
                <a:pos x="380" y="123"/>
              </a:cxn>
              <a:cxn ang="0">
                <a:pos x="380" y="143"/>
              </a:cxn>
              <a:cxn ang="0">
                <a:pos x="344" y="128"/>
              </a:cxn>
              <a:cxn ang="0">
                <a:pos x="334" y="133"/>
              </a:cxn>
              <a:cxn ang="0">
                <a:pos x="324" y="154"/>
              </a:cxn>
              <a:cxn ang="0">
                <a:pos x="313" y="169"/>
              </a:cxn>
              <a:cxn ang="0">
                <a:pos x="298" y="185"/>
              </a:cxn>
              <a:cxn ang="0">
                <a:pos x="277" y="195"/>
              </a:cxn>
            </a:cxnLst>
            <a:rect l="0" t="0" r="r" b="b"/>
            <a:pathLst>
              <a:path w="380" h="344">
                <a:moveTo>
                  <a:pt x="267" y="221"/>
                </a:moveTo>
                <a:lnTo>
                  <a:pt x="262" y="221"/>
                </a:lnTo>
                <a:lnTo>
                  <a:pt x="257" y="226"/>
                </a:lnTo>
                <a:lnTo>
                  <a:pt x="246" y="221"/>
                </a:lnTo>
                <a:lnTo>
                  <a:pt x="241" y="210"/>
                </a:lnTo>
                <a:lnTo>
                  <a:pt x="231" y="205"/>
                </a:lnTo>
                <a:lnTo>
                  <a:pt x="231" y="210"/>
                </a:lnTo>
                <a:lnTo>
                  <a:pt x="231" y="215"/>
                </a:lnTo>
                <a:lnTo>
                  <a:pt x="231" y="226"/>
                </a:lnTo>
                <a:lnTo>
                  <a:pt x="226" y="226"/>
                </a:lnTo>
                <a:lnTo>
                  <a:pt x="226" y="231"/>
                </a:lnTo>
                <a:lnTo>
                  <a:pt x="221" y="236"/>
                </a:lnTo>
                <a:lnTo>
                  <a:pt x="221" y="241"/>
                </a:lnTo>
                <a:lnTo>
                  <a:pt x="210" y="246"/>
                </a:lnTo>
                <a:lnTo>
                  <a:pt x="210" y="251"/>
                </a:lnTo>
                <a:lnTo>
                  <a:pt x="210" y="257"/>
                </a:lnTo>
                <a:lnTo>
                  <a:pt x="210" y="262"/>
                </a:lnTo>
                <a:lnTo>
                  <a:pt x="205" y="262"/>
                </a:lnTo>
                <a:lnTo>
                  <a:pt x="205" y="267"/>
                </a:lnTo>
                <a:lnTo>
                  <a:pt x="200" y="272"/>
                </a:lnTo>
                <a:lnTo>
                  <a:pt x="195" y="277"/>
                </a:lnTo>
                <a:lnTo>
                  <a:pt x="190" y="282"/>
                </a:lnTo>
                <a:lnTo>
                  <a:pt x="190" y="287"/>
                </a:lnTo>
                <a:lnTo>
                  <a:pt x="185" y="293"/>
                </a:lnTo>
                <a:lnTo>
                  <a:pt x="180" y="298"/>
                </a:lnTo>
                <a:lnTo>
                  <a:pt x="185" y="298"/>
                </a:lnTo>
                <a:lnTo>
                  <a:pt x="180" y="303"/>
                </a:lnTo>
                <a:lnTo>
                  <a:pt x="185" y="303"/>
                </a:lnTo>
                <a:lnTo>
                  <a:pt x="190" y="303"/>
                </a:lnTo>
                <a:lnTo>
                  <a:pt x="185" y="308"/>
                </a:lnTo>
                <a:lnTo>
                  <a:pt x="180" y="308"/>
                </a:lnTo>
                <a:lnTo>
                  <a:pt x="180" y="313"/>
                </a:lnTo>
                <a:lnTo>
                  <a:pt x="185" y="313"/>
                </a:lnTo>
                <a:lnTo>
                  <a:pt x="180" y="318"/>
                </a:lnTo>
                <a:lnTo>
                  <a:pt x="174" y="318"/>
                </a:lnTo>
                <a:lnTo>
                  <a:pt x="174" y="323"/>
                </a:lnTo>
                <a:lnTo>
                  <a:pt x="169" y="323"/>
                </a:lnTo>
                <a:lnTo>
                  <a:pt x="169" y="318"/>
                </a:lnTo>
                <a:lnTo>
                  <a:pt x="164" y="318"/>
                </a:lnTo>
                <a:lnTo>
                  <a:pt x="159" y="318"/>
                </a:lnTo>
                <a:lnTo>
                  <a:pt x="149" y="329"/>
                </a:lnTo>
                <a:lnTo>
                  <a:pt x="149" y="323"/>
                </a:lnTo>
                <a:lnTo>
                  <a:pt x="149" y="329"/>
                </a:lnTo>
                <a:lnTo>
                  <a:pt x="144" y="329"/>
                </a:lnTo>
                <a:lnTo>
                  <a:pt x="144" y="323"/>
                </a:lnTo>
                <a:lnTo>
                  <a:pt x="138" y="323"/>
                </a:lnTo>
                <a:lnTo>
                  <a:pt x="138" y="329"/>
                </a:lnTo>
                <a:lnTo>
                  <a:pt x="133" y="334"/>
                </a:lnTo>
                <a:lnTo>
                  <a:pt x="128" y="334"/>
                </a:lnTo>
                <a:lnTo>
                  <a:pt x="118" y="339"/>
                </a:lnTo>
                <a:lnTo>
                  <a:pt x="113" y="339"/>
                </a:lnTo>
                <a:lnTo>
                  <a:pt x="103" y="334"/>
                </a:lnTo>
                <a:lnTo>
                  <a:pt x="97" y="329"/>
                </a:lnTo>
                <a:lnTo>
                  <a:pt x="97" y="334"/>
                </a:lnTo>
                <a:lnTo>
                  <a:pt x="97" y="339"/>
                </a:lnTo>
                <a:lnTo>
                  <a:pt x="92" y="339"/>
                </a:lnTo>
                <a:lnTo>
                  <a:pt x="87" y="339"/>
                </a:lnTo>
                <a:lnTo>
                  <a:pt x="82" y="344"/>
                </a:lnTo>
                <a:lnTo>
                  <a:pt x="77" y="344"/>
                </a:lnTo>
                <a:lnTo>
                  <a:pt x="72" y="339"/>
                </a:lnTo>
                <a:lnTo>
                  <a:pt x="67" y="334"/>
                </a:lnTo>
                <a:lnTo>
                  <a:pt x="67" y="339"/>
                </a:lnTo>
                <a:lnTo>
                  <a:pt x="61" y="334"/>
                </a:lnTo>
                <a:lnTo>
                  <a:pt x="56" y="329"/>
                </a:lnTo>
                <a:lnTo>
                  <a:pt x="56" y="323"/>
                </a:lnTo>
                <a:lnTo>
                  <a:pt x="51" y="318"/>
                </a:lnTo>
                <a:lnTo>
                  <a:pt x="56" y="318"/>
                </a:lnTo>
                <a:lnTo>
                  <a:pt x="56" y="313"/>
                </a:lnTo>
                <a:lnTo>
                  <a:pt x="51" y="313"/>
                </a:lnTo>
                <a:lnTo>
                  <a:pt x="46" y="313"/>
                </a:lnTo>
                <a:lnTo>
                  <a:pt x="46" y="308"/>
                </a:lnTo>
                <a:lnTo>
                  <a:pt x="46" y="313"/>
                </a:lnTo>
                <a:lnTo>
                  <a:pt x="41" y="308"/>
                </a:lnTo>
                <a:lnTo>
                  <a:pt x="36" y="308"/>
                </a:lnTo>
                <a:lnTo>
                  <a:pt x="36" y="303"/>
                </a:lnTo>
                <a:lnTo>
                  <a:pt x="31" y="298"/>
                </a:lnTo>
                <a:lnTo>
                  <a:pt x="25" y="298"/>
                </a:lnTo>
                <a:lnTo>
                  <a:pt x="25" y="293"/>
                </a:lnTo>
                <a:lnTo>
                  <a:pt x="25" y="287"/>
                </a:lnTo>
                <a:lnTo>
                  <a:pt x="20" y="282"/>
                </a:lnTo>
                <a:lnTo>
                  <a:pt x="15" y="277"/>
                </a:lnTo>
                <a:lnTo>
                  <a:pt x="10" y="272"/>
                </a:lnTo>
                <a:lnTo>
                  <a:pt x="15" y="272"/>
                </a:lnTo>
                <a:lnTo>
                  <a:pt x="15" y="267"/>
                </a:lnTo>
                <a:lnTo>
                  <a:pt x="10" y="267"/>
                </a:lnTo>
                <a:lnTo>
                  <a:pt x="5" y="257"/>
                </a:lnTo>
                <a:lnTo>
                  <a:pt x="0" y="251"/>
                </a:lnTo>
                <a:lnTo>
                  <a:pt x="5" y="246"/>
                </a:lnTo>
                <a:lnTo>
                  <a:pt x="5" y="241"/>
                </a:lnTo>
                <a:lnTo>
                  <a:pt x="5" y="236"/>
                </a:lnTo>
                <a:lnTo>
                  <a:pt x="5" y="231"/>
                </a:lnTo>
                <a:lnTo>
                  <a:pt x="5" y="226"/>
                </a:lnTo>
                <a:lnTo>
                  <a:pt x="10" y="226"/>
                </a:lnTo>
                <a:lnTo>
                  <a:pt x="20" y="226"/>
                </a:lnTo>
                <a:lnTo>
                  <a:pt x="25" y="221"/>
                </a:lnTo>
                <a:lnTo>
                  <a:pt x="25" y="210"/>
                </a:lnTo>
                <a:lnTo>
                  <a:pt x="31" y="205"/>
                </a:lnTo>
                <a:lnTo>
                  <a:pt x="36" y="210"/>
                </a:lnTo>
                <a:lnTo>
                  <a:pt x="36" y="205"/>
                </a:lnTo>
                <a:lnTo>
                  <a:pt x="36" y="200"/>
                </a:lnTo>
                <a:lnTo>
                  <a:pt x="36" y="195"/>
                </a:lnTo>
                <a:lnTo>
                  <a:pt x="36" y="190"/>
                </a:lnTo>
                <a:lnTo>
                  <a:pt x="36" y="185"/>
                </a:lnTo>
                <a:lnTo>
                  <a:pt x="41" y="185"/>
                </a:lnTo>
                <a:lnTo>
                  <a:pt x="41" y="179"/>
                </a:lnTo>
                <a:lnTo>
                  <a:pt x="41" y="174"/>
                </a:lnTo>
                <a:lnTo>
                  <a:pt x="46" y="169"/>
                </a:lnTo>
                <a:lnTo>
                  <a:pt x="46" y="164"/>
                </a:lnTo>
                <a:lnTo>
                  <a:pt x="51" y="164"/>
                </a:lnTo>
                <a:lnTo>
                  <a:pt x="51" y="169"/>
                </a:lnTo>
                <a:lnTo>
                  <a:pt x="56" y="169"/>
                </a:lnTo>
                <a:lnTo>
                  <a:pt x="56" y="174"/>
                </a:lnTo>
                <a:lnTo>
                  <a:pt x="56" y="179"/>
                </a:lnTo>
                <a:lnTo>
                  <a:pt x="61" y="179"/>
                </a:lnTo>
                <a:lnTo>
                  <a:pt x="61" y="174"/>
                </a:lnTo>
                <a:lnTo>
                  <a:pt x="67" y="174"/>
                </a:lnTo>
                <a:lnTo>
                  <a:pt x="67" y="169"/>
                </a:lnTo>
                <a:lnTo>
                  <a:pt x="67" y="164"/>
                </a:lnTo>
                <a:lnTo>
                  <a:pt x="61" y="159"/>
                </a:lnTo>
                <a:lnTo>
                  <a:pt x="67" y="159"/>
                </a:lnTo>
                <a:lnTo>
                  <a:pt x="72" y="159"/>
                </a:lnTo>
                <a:lnTo>
                  <a:pt x="72" y="154"/>
                </a:lnTo>
                <a:lnTo>
                  <a:pt x="67" y="149"/>
                </a:lnTo>
                <a:lnTo>
                  <a:pt x="72" y="143"/>
                </a:lnTo>
                <a:lnTo>
                  <a:pt x="77" y="138"/>
                </a:lnTo>
                <a:lnTo>
                  <a:pt x="82" y="138"/>
                </a:lnTo>
                <a:lnTo>
                  <a:pt x="82" y="133"/>
                </a:lnTo>
                <a:lnTo>
                  <a:pt x="87" y="133"/>
                </a:lnTo>
                <a:lnTo>
                  <a:pt x="92" y="128"/>
                </a:lnTo>
                <a:lnTo>
                  <a:pt x="97" y="133"/>
                </a:lnTo>
                <a:lnTo>
                  <a:pt x="103" y="133"/>
                </a:lnTo>
                <a:lnTo>
                  <a:pt x="108" y="128"/>
                </a:lnTo>
                <a:lnTo>
                  <a:pt x="113" y="128"/>
                </a:lnTo>
                <a:lnTo>
                  <a:pt x="113" y="123"/>
                </a:lnTo>
                <a:lnTo>
                  <a:pt x="118" y="118"/>
                </a:lnTo>
                <a:lnTo>
                  <a:pt x="123" y="113"/>
                </a:lnTo>
                <a:lnTo>
                  <a:pt x="128" y="107"/>
                </a:lnTo>
                <a:lnTo>
                  <a:pt x="133" y="107"/>
                </a:lnTo>
                <a:lnTo>
                  <a:pt x="138" y="102"/>
                </a:lnTo>
                <a:lnTo>
                  <a:pt x="138" y="97"/>
                </a:lnTo>
                <a:lnTo>
                  <a:pt x="138" y="92"/>
                </a:lnTo>
                <a:lnTo>
                  <a:pt x="144" y="87"/>
                </a:lnTo>
                <a:lnTo>
                  <a:pt x="144" y="82"/>
                </a:lnTo>
                <a:lnTo>
                  <a:pt x="144" y="77"/>
                </a:lnTo>
                <a:lnTo>
                  <a:pt x="149" y="77"/>
                </a:lnTo>
                <a:lnTo>
                  <a:pt x="144" y="71"/>
                </a:lnTo>
                <a:lnTo>
                  <a:pt x="149" y="66"/>
                </a:lnTo>
                <a:lnTo>
                  <a:pt x="149" y="61"/>
                </a:lnTo>
                <a:lnTo>
                  <a:pt x="149" y="51"/>
                </a:lnTo>
                <a:lnTo>
                  <a:pt x="154" y="46"/>
                </a:lnTo>
                <a:lnTo>
                  <a:pt x="154" y="41"/>
                </a:lnTo>
                <a:lnTo>
                  <a:pt x="159" y="41"/>
                </a:lnTo>
                <a:lnTo>
                  <a:pt x="159" y="36"/>
                </a:lnTo>
                <a:lnTo>
                  <a:pt x="159" y="30"/>
                </a:lnTo>
                <a:lnTo>
                  <a:pt x="154" y="25"/>
                </a:lnTo>
                <a:lnTo>
                  <a:pt x="159" y="25"/>
                </a:lnTo>
                <a:lnTo>
                  <a:pt x="159" y="20"/>
                </a:lnTo>
                <a:lnTo>
                  <a:pt x="159" y="15"/>
                </a:lnTo>
                <a:lnTo>
                  <a:pt x="154" y="10"/>
                </a:lnTo>
                <a:lnTo>
                  <a:pt x="154" y="5"/>
                </a:lnTo>
                <a:lnTo>
                  <a:pt x="159" y="5"/>
                </a:lnTo>
                <a:lnTo>
                  <a:pt x="164" y="0"/>
                </a:lnTo>
                <a:lnTo>
                  <a:pt x="164" y="20"/>
                </a:lnTo>
                <a:lnTo>
                  <a:pt x="164" y="25"/>
                </a:lnTo>
                <a:lnTo>
                  <a:pt x="164" y="51"/>
                </a:lnTo>
                <a:lnTo>
                  <a:pt x="164" y="66"/>
                </a:lnTo>
                <a:lnTo>
                  <a:pt x="164" y="71"/>
                </a:lnTo>
                <a:lnTo>
                  <a:pt x="164" y="97"/>
                </a:lnTo>
                <a:lnTo>
                  <a:pt x="174" y="97"/>
                </a:lnTo>
                <a:lnTo>
                  <a:pt x="210" y="97"/>
                </a:lnTo>
                <a:lnTo>
                  <a:pt x="226" y="97"/>
                </a:lnTo>
                <a:lnTo>
                  <a:pt x="246" y="97"/>
                </a:lnTo>
                <a:lnTo>
                  <a:pt x="246" y="149"/>
                </a:lnTo>
                <a:lnTo>
                  <a:pt x="246" y="143"/>
                </a:lnTo>
                <a:lnTo>
                  <a:pt x="252" y="138"/>
                </a:lnTo>
                <a:lnTo>
                  <a:pt x="257" y="138"/>
                </a:lnTo>
                <a:lnTo>
                  <a:pt x="262" y="138"/>
                </a:lnTo>
                <a:lnTo>
                  <a:pt x="262" y="133"/>
                </a:lnTo>
                <a:lnTo>
                  <a:pt x="272" y="128"/>
                </a:lnTo>
                <a:lnTo>
                  <a:pt x="272" y="123"/>
                </a:lnTo>
                <a:lnTo>
                  <a:pt x="277" y="123"/>
                </a:lnTo>
                <a:lnTo>
                  <a:pt x="272" y="118"/>
                </a:lnTo>
                <a:lnTo>
                  <a:pt x="277" y="118"/>
                </a:lnTo>
                <a:lnTo>
                  <a:pt x="288" y="123"/>
                </a:lnTo>
                <a:lnTo>
                  <a:pt x="293" y="113"/>
                </a:lnTo>
                <a:lnTo>
                  <a:pt x="298" y="113"/>
                </a:lnTo>
                <a:lnTo>
                  <a:pt x="298" y="107"/>
                </a:lnTo>
                <a:lnTo>
                  <a:pt x="298" y="102"/>
                </a:lnTo>
                <a:lnTo>
                  <a:pt x="303" y="102"/>
                </a:lnTo>
                <a:lnTo>
                  <a:pt x="303" y="107"/>
                </a:lnTo>
                <a:lnTo>
                  <a:pt x="298" y="107"/>
                </a:lnTo>
                <a:lnTo>
                  <a:pt x="303" y="107"/>
                </a:lnTo>
                <a:lnTo>
                  <a:pt x="303" y="113"/>
                </a:lnTo>
                <a:lnTo>
                  <a:pt x="308" y="113"/>
                </a:lnTo>
                <a:lnTo>
                  <a:pt x="313" y="113"/>
                </a:lnTo>
                <a:lnTo>
                  <a:pt x="318" y="113"/>
                </a:lnTo>
                <a:lnTo>
                  <a:pt x="324" y="113"/>
                </a:lnTo>
                <a:lnTo>
                  <a:pt x="329" y="113"/>
                </a:lnTo>
                <a:lnTo>
                  <a:pt x="324" y="107"/>
                </a:lnTo>
                <a:lnTo>
                  <a:pt x="329" y="107"/>
                </a:lnTo>
                <a:lnTo>
                  <a:pt x="329" y="102"/>
                </a:lnTo>
                <a:lnTo>
                  <a:pt x="329" y="107"/>
                </a:lnTo>
                <a:lnTo>
                  <a:pt x="329" y="102"/>
                </a:lnTo>
                <a:lnTo>
                  <a:pt x="334" y="102"/>
                </a:lnTo>
                <a:lnTo>
                  <a:pt x="339" y="107"/>
                </a:lnTo>
                <a:lnTo>
                  <a:pt x="339" y="102"/>
                </a:lnTo>
                <a:lnTo>
                  <a:pt x="344" y="102"/>
                </a:lnTo>
                <a:lnTo>
                  <a:pt x="344" y="97"/>
                </a:lnTo>
                <a:lnTo>
                  <a:pt x="354" y="97"/>
                </a:lnTo>
                <a:lnTo>
                  <a:pt x="360" y="102"/>
                </a:lnTo>
                <a:lnTo>
                  <a:pt x="360" y="107"/>
                </a:lnTo>
                <a:lnTo>
                  <a:pt x="365" y="107"/>
                </a:lnTo>
                <a:lnTo>
                  <a:pt x="370" y="107"/>
                </a:lnTo>
                <a:lnTo>
                  <a:pt x="375" y="107"/>
                </a:lnTo>
                <a:lnTo>
                  <a:pt x="370" y="113"/>
                </a:lnTo>
                <a:lnTo>
                  <a:pt x="370" y="118"/>
                </a:lnTo>
                <a:lnTo>
                  <a:pt x="375" y="113"/>
                </a:lnTo>
                <a:lnTo>
                  <a:pt x="375" y="118"/>
                </a:lnTo>
                <a:lnTo>
                  <a:pt x="370" y="118"/>
                </a:lnTo>
                <a:lnTo>
                  <a:pt x="375" y="118"/>
                </a:lnTo>
                <a:lnTo>
                  <a:pt x="380" y="118"/>
                </a:lnTo>
                <a:lnTo>
                  <a:pt x="375" y="118"/>
                </a:lnTo>
                <a:lnTo>
                  <a:pt x="375" y="123"/>
                </a:lnTo>
                <a:lnTo>
                  <a:pt x="380" y="123"/>
                </a:lnTo>
                <a:lnTo>
                  <a:pt x="380" y="128"/>
                </a:lnTo>
                <a:lnTo>
                  <a:pt x="380" y="133"/>
                </a:lnTo>
                <a:lnTo>
                  <a:pt x="380" y="138"/>
                </a:lnTo>
                <a:lnTo>
                  <a:pt x="380" y="143"/>
                </a:lnTo>
                <a:lnTo>
                  <a:pt x="375" y="149"/>
                </a:lnTo>
                <a:lnTo>
                  <a:pt x="375" y="154"/>
                </a:lnTo>
                <a:lnTo>
                  <a:pt x="360" y="138"/>
                </a:lnTo>
                <a:lnTo>
                  <a:pt x="344" y="128"/>
                </a:lnTo>
                <a:lnTo>
                  <a:pt x="339" y="123"/>
                </a:lnTo>
                <a:lnTo>
                  <a:pt x="334" y="123"/>
                </a:lnTo>
                <a:lnTo>
                  <a:pt x="334" y="128"/>
                </a:lnTo>
                <a:lnTo>
                  <a:pt x="334" y="133"/>
                </a:lnTo>
                <a:lnTo>
                  <a:pt x="329" y="143"/>
                </a:lnTo>
                <a:lnTo>
                  <a:pt x="329" y="149"/>
                </a:lnTo>
                <a:lnTo>
                  <a:pt x="329" y="154"/>
                </a:lnTo>
                <a:lnTo>
                  <a:pt x="324" y="154"/>
                </a:lnTo>
                <a:lnTo>
                  <a:pt x="324" y="159"/>
                </a:lnTo>
                <a:lnTo>
                  <a:pt x="318" y="159"/>
                </a:lnTo>
                <a:lnTo>
                  <a:pt x="318" y="164"/>
                </a:lnTo>
                <a:lnTo>
                  <a:pt x="313" y="169"/>
                </a:lnTo>
                <a:lnTo>
                  <a:pt x="308" y="174"/>
                </a:lnTo>
                <a:lnTo>
                  <a:pt x="303" y="174"/>
                </a:lnTo>
                <a:lnTo>
                  <a:pt x="298" y="179"/>
                </a:lnTo>
                <a:lnTo>
                  <a:pt x="298" y="185"/>
                </a:lnTo>
                <a:lnTo>
                  <a:pt x="293" y="190"/>
                </a:lnTo>
                <a:lnTo>
                  <a:pt x="282" y="185"/>
                </a:lnTo>
                <a:lnTo>
                  <a:pt x="277" y="190"/>
                </a:lnTo>
                <a:lnTo>
                  <a:pt x="277" y="195"/>
                </a:lnTo>
                <a:lnTo>
                  <a:pt x="277" y="200"/>
                </a:lnTo>
                <a:lnTo>
                  <a:pt x="272" y="200"/>
                </a:lnTo>
                <a:lnTo>
                  <a:pt x="267" y="221"/>
                </a:lnTo>
                <a:close/>
              </a:path>
            </a:pathLst>
          </a:custGeom>
          <a:solidFill>
            <a:srgbClr val="00FFFF"/>
          </a:solidFill>
          <a:ln w="8001">
            <a:solidFill>
              <a:srgbClr val="000000"/>
            </a:solidFill>
            <a:prstDash val="solid"/>
            <a:round/>
            <a:headEnd/>
            <a:tailEnd/>
          </a:ln>
        </p:spPr>
        <p:txBody>
          <a:bodyPr/>
          <a:lstStyle/>
          <a:p>
            <a:endParaRPr lang="en-US"/>
          </a:p>
        </p:txBody>
      </p:sp>
      <p:sp>
        <p:nvSpPr>
          <p:cNvPr id="944199" name="Freeform 71">
            <a:hlinkClick r:id="rId30" action="ppaction://hlinksldjump"/>
          </p:cNvPr>
          <p:cNvSpPr>
            <a:spLocks noEditPoints="1"/>
          </p:cNvSpPr>
          <p:nvPr/>
        </p:nvSpPr>
        <p:spPr bwMode="auto">
          <a:xfrm>
            <a:off x="6553200" y="3883025"/>
            <a:ext cx="547688" cy="276225"/>
          </a:xfrm>
          <a:custGeom>
            <a:avLst/>
            <a:gdLst/>
            <a:ahLst/>
            <a:cxnLst>
              <a:cxn ang="0">
                <a:pos x="319" y="129"/>
              </a:cxn>
              <a:cxn ang="0">
                <a:pos x="324" y="154"/>
              </a:cxn>
              <a:cxn ang="0">
                <a:pos x="278" y="175"/>
              </a:cxn>
              <a:cxn ang="0">
                <a:pos x="278" y="149"/>
              </a:cxn>
              <a:cxn ang="0">
                <a:pos x="273" y="144"/>
              </a:cxn>
              <a:cxn ang="0">
                <a:pos x="252" y="118"/>
              </a:cxn>
              <a:cxn ang="0">
                <a:pos x="263" y="113"/>
              </a:cxn>
              <a:cxn ang="0">
                <a:pos x="242" y="108"/>
              </a:cxn>
              <a:cxn ang="0">
                <a:pos x="258" y="98"/>
              </a:cxn>
              <a:cxn ang="0">
                <a:pos x="263" y="62"/>
              </a:cxn>
              <a:cxn ang="0">
                <a:pos x="263" y="41"/>
              </a:cxn>
              <a:cxn ang="0">
                <a:pos x="273" y="26"/>
              </a:cxn>
              <a:cxn ang="0">
                <a:pos x="258" y="36"/>
              </a:cxn>
              <a:cxn ang="0">
                <a:pos x="227" y="51"/>
              </a:cxn>
              <a:cxn ang="0">
                <a:pos x="222" y="57"/>
              </a:cxn>
              <a:cxn ang="0">
                <a:pos x="232" y="82"/>
              </a:cxn>
              <a:cxn ang="0">
                <a:pos x="242" y="134"/>
              </a:cxn>
              <a:cxn ang="0">
                <a:pos x="227" y="134"/>
              </a:cxn>
              <a:cxn ang="0">
                <a:pos x="227" y="154"/>
              </a:cxn>
              <a:cxn ang="0">
                <a:pos x="196" y="144"/>
              </a:cxn>
              <a:cxn ang="0">
                <a:pos x="170" y="129"/>
              </a:cxn>
              <a:cxn ang="0">
                <a:pos x="191" y="98"/>
              </a:cxn>
              <a:cxn ang="0">
                <a:pos x="180" y="77"/>
              </a:cxn>
              <a:cxn ang="0">
                <a:pos x="160" y="67"/>
              </a:cxn>
              <a:cxn ang="0">
                <a:pos x="155" y="57"/>
              </a:cxn>
              <a:cxn ang="0">
                <a:pos x="139" y="41"/>
              </a:cxn>
              <a:cxn ang="0">
                <a:pos x="129" y="31"/>
              </a:cxn>
              <a:cxn ang="0">
                <a:pos x="124" y="26"/>
              </a:cxn>
              <a:cxn ang="0">
                <a:pos x="124" y="21"/>
              </a:cxn>
              <a:cxn ang="0">
                <a:pos x="114" y="15"/>
              </a:cxn>
              <a:cxn ang="0">
                <a:pos x="98" y="10"/>
              </a:cxn>
              <a:cxn ang="0">
                <a:pos x="83" y="10"/>
              </a:cxn>
              <a:cxn ang="0">
                <a:pos x="78" y="15"/>
              </a:cxn>
              <a:cxn ang="0">
                <a:pos x="67" y="21"/>
              </a:cxn>
              <a:cxn ang="0">
                <a:pos x="52" y="15"/>
              </a:cxn>
              <a:cxn ang="0">
                <a:pos x="52" y="15"/>
              </a:cxn>
              <a:cxn ang="0">
                <a:pos x="31" y="26"/>
              </a:cxn>
              <a:cxn ang="0">
                <a:pos x="26" y="36"/>
              </a:cxn>
              <a:cxn ang="0">
                <a:pos x="6" y="46"/>
              </a:cxn>
              <a:cxn ang="0">
                <a:pos x="6" y="5"/>
              </a:cxn>
              <a:cxn ang="0">
                <a:pos x="88" y="0"/>
              </a:cxn>
              <a:cxn ang="0">
                <a:pos x="191" y="5"/>
              </a:cxn>
              <a:cxn ang="0">
                <a:pos x="258" y="5"/>
              </a:cxn>
              <a:cxn ang="0">
                <a:pos x="288" y="51"/>
              </a:cxn>
              <a:cxn ang="0">
                <a:pos x="247" y="82"/>
              </a:cxn>
              <a:cxn ang="0">
                <a:pos x="242" y="82"/>
              </a:cxn>
              <a:cxn ang="0">
                <a:pos x="252" y="77"/>
              </a:cxn>
              <a:cxn ang="0">
                <a:pos x="345" y="129"/>
              </a:cxn>
              <a:cxn ang="0">
                <a:pos x="329" y="170"/>
              </a:cxn>
              <a:cxn ang="0">
                <a:pos x="335" y="159"/>
              </a:cxn>
            </a:cxnLst>
            <a:rect l="0" t="0" r="r" b="b"/>
            <a:pathLst>
              <a:path w="345" h="175">
                <a:moveTo>
                  <a:pt x="294" y="108"/>
                </a:moveTo>
                <a:lnTo>
                  <a:pt x="294" y="118"/>
                </a:lnTo>
                <a:lnTo>
                  <a:pt x="294" y="129"/>
                </a:lnTo>
                <a:lnTo>
                  <a:pt x="319" y="129"/>
                </a:lnTo>
                <a:lnTo>
                  <a:pt x="340" y="129"/>
                </a:lnTo>
                <a:lnTo>
                  <a:pt x="335" y="139"/>
                </a:lnTo>
                <a:lnTo>
                  <a:pt x="335" y="149"/>
                </a:lnTo>
                <a:lnTo>
                  <a:pt x="324" y="154"/>
                </a:lnTo>
                <a:lnTo>
                  <a:pt x="319" y="170"/>
                </a:lnTo>
                <a:lnTo>
                  <a:pt x="319" y="175"/>
                </a:lnTo>
                <a:lnTo>
                  <a:pt x="299" y="175"/>
                </a:lnTo>
                <a:lnTo>
                  <a:pt x="278" y="175"/>
                </a:lnTo>
                <a:lnTo>
                  <a:pt x="288" y="165"/>
                </a:lnTo>
                <a:lnTo>
                  <a:pt x="278" y="159"/>
                </a:lnTo>
                <a:lnTo>
                  <a:pt x="283" y="149"/>
                </a:lnTo>
                <a:lnTo>
                  <a:pt x="278" y="149"/>
                </a:lnTo>
                <a:lnTo>
                  <a:pt x="283" y="149"/>
                </a:lnTo>
                <a:lnTo>
                  <a:pt x="278" y="149"/>
                </a:lnTo>
                <a:lnTo>
                  <a:pt x="278" y="139"/>
                </a:lnTo>
                <a:lnTo>
                  <a:pt x="273" y="144"/>
                </a:lnTo>
                <a:lnTo>
                  <a:pt x="268" y="144"/>
                </a:lnTo>
                <a:lnTo>
                  <a:pt x="263" y="149"/>
                </a:lnTo>
                <a:lnTo>
                  <a:pt x="247" y="129"/>
                </a:lnTo>
                <a:lnTo>
                  <a:pt x="252" y="118"/>
                </a:lnTo>
                <a:lnTo>
                  <a:pt x="252" y="113"/>
                </a:lnTo>
                <a:lnTo>
                  <a:pt x="268" y="118"/>
                </a:lnTo>
                <a:lnTo>
                  <a:pt x="268" y="113"/>
                </a:lnTo>
                <a:lnTo>
                  <a:pt x="263" y="113"/>
                </a:lnTo>
                <a:lnTo>
                  <a:pt x="258" y="103"/>
                </a:lnTo>
                <a:lnTo>
                  <a:pt x="252" y="98"/>
                </a:lnTo>
                <a:lnTo>
                  <a:pt x="247" y="98"/>
                </a:lnTo>
                <a:lnTo>
                  <a:pt x="242" y="108"/>
                </a:lnTo>
                <a:lnTo>
                  <a:pt x="242" y="103"/>
                </a:lnTo>
                <a:lnTo>
                  <a:pt x="247" y="93"/>
                </a:lnTo>
                <a:lnTo>
                  <a:pt x="252" y="98"/>
                </a:lnTo>
                <a:lnTo>
                  <a:pt x="258" y="98"/>
                </a:lnTo>
                <a:lnTo>
                  <a:pt x="263" y="87"/>
                </a:lnTo>
                <a:lnTo>
                  <a:pt x="263" y="82"/>
                </a:lnTo>
                <a:lnTo>
                  <a:pt x="252" y="77"/>
                </a:lnTo>
                <a:lnTo>
                  <a:pt x="263" y="62"/>
                </a:lnTo>
                <a:lnTo>
                  <a:pt x="252" y="67"/>
                </a:lnTo>
                <a:lnTo>
                  <a:pt x="252" y="62"/>
                </a:lnTo>
                <a:lnTo>
                  <a:pt x="252" y="57"/>
                </a:lnTo>
                <a:lnTo>
                  <a:pt x="263" y="41"/>
                </a:lnTo>
                <a:lnTo>
                  <a:pt x="268" y="41"/>
                </a:lnTo>
                <a:lnTo>
                  <a:pt x="283" y="36"/>
                </a:lnTo>
                <a:lnTo>
                  <a:pt x="273" y="36"/>
                </a:lnTo>
                <a:lnTo>
                  <a:pt x="273" y="26"/>
                </a:lnTo>
                <a:lnTo>
                  <a:pt x="273" y="21"/>
                </a:lnTo>
                <a:lnTo>
                  <a:pt x="268" y="15"/>
                </a:lnTo>
                <a:lnTo>
                  <a:pt x="263" y="21"/>
                </a:lnTo>
                <a:lnTo>
                  <a:pt x="258" y="36"/>
                </a:lnTo>
                <a:lnTo>
                  <a:pt x="252" y="36"/>
                </a:lnTo>
                <a:lnTo>
                  <a:pt x="242" y="36"/>
                </a:lnTo>
                <a:lnTo>
                  <a:pt x="237" y="51"/>
                </a:lnTo>
                <a:lnTo>
                  <a:pt x="227" y="51"/>
                </a:lnTo>
                <a:lnTo>
                  <a:pt x="222" y="51"/>
                </a:lnTo>
                <a:lnTo>
                  <a:pt x="227" y="51"/>
                </a:lnTo>
                <a:lnTo>
                  <a:pt x="227" y="57"/>
                </a:lnTo>
                <a:lnTo>
                  <a:pt x="222" y="57"/>
                </a:lnTo>
                <a:lnTo>
                  <a:pt x="222" y="62"/>
                </a:lnTo>
                <a:lnTo>
                  <a:pt x="227" y="57"/>
                </a:lnTo>
                <a:lnTo>
                  <a:pt x="237" y="62"/>
                </a:lnTo>
                <a:lnTo>
                  <a:pt x="232" y="82"/>
                </a:lnTo>
                <a:lnTo>
                  <a:pt x="227" y="98"/>
                </a:lnTo>
                <a:lnTo>
                  <a:pt x="227" y="103"/>
                </a:lnTo>
                <a:lnTo>
                  <a:pt x="232" y="123"/>
                </a:lnTo>
                <a:lnTo>
                  <a:pt x="242" y="134"/>
                </a:lnTo>
                <a:lnTo>
                  <a:pt x="237" y="139"/>
                </a:lnTo>
                <a:lnTo>
                  <a:pt x="237" y="144"/>
                </a:lnTo>
                <a:lnTo>
                  <a:pt x="232" y="139"/>
                </a:lnTo>
                <a:lnTo>
                  <a:pt x="227" y="134"/>
                </a:lnTo>
                <a:lnTo>
                  <a:pt x="222" y="129"/>
                </a:lnTo>
                <a:lnTo>
                  <a:pt x="242" y="154"/>
                </a:lnTo>
                <a:lnTo>
                  <a:pt x="242" y="170"/>
                </a:lnTo>
                <a:lnTo>
                  <a:pt x="227" y="154"/>
                </a:lnTo>
                <a:lnTo>
                  <a:pt x="211" y="149"/>
                </a:lnTo>
                <a:lnTo>
                  <a:pt x="201" y="134"/>
                </a:lnTo>
                <a:lnTo>
                  <a:pt x="201" y="144"/>
                </a:lnTo>
                <a:lnTo>
                  <a:pt x="196" y="144"/>
                </a:lnTo>
                <a:lnTo>
                  <a:pt x="191" y="134"/>
                </a:lnTo>
                <a:lnTo>
                  <a:pt x="175" y="134"/>
                </a:lnTo>
                <a:lnTo>
                  <a:pt x="170" y="134"/>
                </a:lnTo>
                <a:lnTo>
                  <a:pt x="170" y="129"/>
                </a:lnTo>
                <a:lnTo>
                  <a:pt x="180" y="108"/>
                </a:lnTo>
                <a:lnTo>
                  <a:pt x="186" y="103"/>
                </a:lnTo>
                <a:lnTo>
                  <a:pt x="191" y="103"/>
                </a:lnTo>
                <a:lnTo>
                  <a:pt x="191" y="98"/>
                </a:lnTo>
                <a:lnTo>
                  <a:pt x="201" y="87"/>
                </a:lnTo>
                <a:lnTo>
                  <a:pt x="191" y="77"/>
                </a:lnTo>
                <a:lnTo>
                  <a:pt x="180" y="82"/>
                </a:lnTo>
                <a:lnTo>
                  <a:pt x="180" y="77"/>
                </a:lnTo>
                <a:lnTo>
                  <a:pt x="175" y="77"/>
                </a:lnTo>
                <a:lnTo>
                  <a:pt x="170" y="72"/>
                </a:lnTo>
                <a:lnTo>
                  <a:pt x="165" y="67"/>
                </a:lnTo>
                <a:lnTo>
                  <a:pt x="160" y="67"/>
                </a:lnTo>
                <a:lnTo>
                  <a:pt x="155" y="67"/>
                </a:lnTo>
                <a:lnTo>
                  <a:pt x="155" y="62"/>
                </a:lnTo>
                <a:lnTo>
                  <a:pt x="150" y="62"/>
                </a:lnTo>
                <a:lnTo>
                  <a:pt x="155" y="57"/>
                </a:lnTo>
                <a:lnTo>
                  <a:pt x="155" y="51"/>
                </a:lnTo>
                <a:lnTo>
                  <a:pt x="150" y="46"/>
                </a:lnTo>
                <a:lnTo>
                  <a:pt x="144" y="46"/>
                </a:lnTo>
                <a:lnTo>
                  <a:pt x="139" y="41"/>
                </a:lnTo>
                <a:lnTo>
                  <a:pt x="134" y="41"/>
                </a:lnTo>
                <a:lnTo>
                  <a:pt x="134" y="36"/>
                </a:lnTo>
                <a:lnTo>
                  <a:pt x="134" y="31"/>
                </a:lnTo>
                <a:lnTo>
                  <a:pt x="129" y="31"/>
                </a:lnTo>
                <a:lnTo>
                  <a:pt x="129" y="26"/>
                </a:lnTo>
                <a:lnTo>
                  <a:pt x="134" y="26"/>
                </a:lnTo>
                <a:lnTo>
                  <a:pt x="129" y="26"/>
                </a:lnTo>
                <a:lnTo>
                  <a:pt x="124" y="26"/>
                </a:lnTo>
                <a:lnTo>
                  <a:pt x="129" y="26"/>
                </a:lnTo>
                <a:lnTo>
                  <a:pt x="129" y="21"/>
                </a:lnTo>
                <a:lnTo>
                  <a:pt x="124" y="26"/>
                </a:lnTo>
                <a:lnTo>
                  <a:pt x="124" y="21"/>
                </a:lnTo>
                <a:lnTo>
                  <a:pt x="129" y="15"/>
                </a:lnTo>
                <a:lnTo>
                  <a:pt x="124" y="15"/>
                </a:lnTo>
                <a:lnTo>
                  <a:pt x="119" y="15"/>
                </a:lnTo>
                <a:lnTo>
                  <a:pt x="114" y="15"/>
                </a:lnTo>
                <a:lnTo>
                  <a:pt x="114" y="10"/>
                </a:lnTo>
                <a:lnTo>
                  <a:pt x="108" y="5"/>
                </a:lnTo>
                <a:lnTo>
                  <a:pt x="98" y="5"/>
                </a:lnTo>
                <a:lnTo>
                  <a:pt x="98" y="10"/>
                </a:lnTo>
                <a:lnTo>
                  <a:pt x="93" y="10"/>
                </a:lnTo>
                <a:lnTo>
                  <a:pt x="93" y="15"/>
                </a:lnTo>
                <a:lnTo>
                  <a:pt x="88" y="10"/>
                </a:lnTo>
                <a:lnTo>
                  <a:pt x="83" y="10"/>
                </a:lnTo>
                <a:lnTo>
                  <a:pt x="83" y="15"/>
                </a:lnTo>
                <a:lnTo>
                  <a:pt x="83" y="10"/>
                </a:lnTo>
                <a:lnTo>
                  <a:pt x="83" y="15"/>
                </a:lnTo>
                <a:lnTo>
                  <a:pt x="78" y="15"/>
                </a:lnTo>
                <a:lnTo>
                  <a:pt x="83" y="21"/>
                </a:lnTo>
                <a:lnTo>
                  <a:pt x="78" y="21"/>
                </a:lnTo>
                <a:lnTo>
                  <a:pt x="72" y="21"/>
                </a:lnTo>
                <a:lnTo>
                  <a:pt x="67" y="21"/>
                </a:lnTo>
                <a:lnTo>
                  <a:pt x="62" y="21"/>
                </a:lnTo>
                <a:lnTo>
                  <a:pt x="57" y="21"/>
                </a:lnTo>
                <a:lnTo>
                  <a:pt x="57" y="15"/>
                </a:lnTo>
                <a:lnTo>
                  <a:pt x="52" y="15"/>
                </a:lnTo>
                <a:lnTo>
                  <a:pt x="57" y="15"/>
                </a:lnTo>
                <a:lnTo>
                  <a:pt x="57" y="10"/>
                </a:lnTo>
                <a:lnTo>
                  <a:pt x="52" y="10"/>
                </a:lnTo>
                <a:lnTo>
                  <a:pt x="52" y="15"/>
                </a:lnTo>
                <a:lnTo>
                  <a:pt x="52" y="21"/>
                </a:lnTo>
                <a:lnTo>
                  <a:pt x="47" y="21"/>
                </a:lnTo>
                <a:lnTo>
                  <a:pt x="42" y="31"/>
                </a:lnTo>
                <a:lnTo>
                  <a:pt x="31" y="26"/>
                </a:lnTo>
                <a:lnTo>
                  <a:pt x="26" y="26"/>
                </a:lnTo>
                <a:lnTo>
                  <a:pt x="31" y="31"/>
                </a:lnTo>
                <a:lnTo>
                  <a:pt x="26" y="31"/>
                </a:lnTo>
                <a:lnTo>
                  <a:pt x="26" y="36"/>
                </a:lnTo>
                <a:lnTo>
                  <a:pt x="16" y="41"/>
                </a:lnTo>
                <a:lnTo>
                  <a:pt x="16" y="46"/>
                </a:lnTo>
                <a:lnTo>
                  <a:pt x="11" y="46"/>
                </a:lnTo>
                <a:lnTo>
                  <a:pt x="6" y="46"/>
                </a:lnTo>
                <a:lnTo>
                  <a:pt x="0" y="51"/>
                </a:lnTo>
                <a:lnTo>
                  <a:pt x="0" y="57"/>
                </a:lnTo>
                <a:lnTo>
                  <a:pt x="0" y="5"/>
                </a:lnTo>
                <a:lnTo>
                  <a:pt x="6" y="5"/>
                </a:lnTo>
                <a:lnTo>
                  <a:pt x="42" y="5"/>
                </a:lnTo>
                <a:lnTo>
                  <a:pt x="52" y="0"/>
                </a:lnTo>
                <a:lnTo>
                  <a:pt x="83" y="0"/>
                </a:lnTo>
                <a:lnTo>
                  <a:pt x="88" y="0"/>
                </a:lnTo>
                <a:lnTo>
                  <a:pt x="108" y="0"/>
                </a:lnTo>
                <a:lnTo>
                  <a:pt x="155" y="5"/>
                </a:lnTo>
                <a:lnTo>
                  <a:pt x="175" y="5"/>
                </a:lnTo>
                <a:lnTo>
                  <a:pt x="191" y="5"/>
                </a:lnTo>
                <a:lnTo>
                  <a:pt x="206" y="5"/>
                </a:lnTo>
                <a:lnTo>
                  <a:pt x="227" y="5"/>
                </a:lnTo>
                <a:lnTo>
                  <a:pt x="252" y="5"/>
                </a:lnTo>
                <a:lnTo>
                  <a:pt x="258" y="5"/>
                </a:lnTo>
                <a:lnTo>
                  <a:pt x="283" y="0"/>
                </a:lnTo>
                <a:lnTo>
                  <a:pt x="288" y="36"/>
                </a:lnTo>
                <a:lnTo>
                  <a:pt x="288" y="46"/>
                </a:lnTo>
                <a:lnTo>
                  <a:pt x="288" y="51"/>
                </a:lnTo>
                <a:lnTo>
                  <a:pt x="288" y="62"/>
                </a:lnTo>
                <a:lnTo>
                  <a:pt x="288" y="93"/>
                </a:lnTo>
                <a:lnTo>
                  <a:pt x="294" y="108"/>
                </a:lnTo>
                <a:close/>
                <a:moveTo>
                  <a:pt x="247" y="82"/>
                </a:moveTo>
                <a:lnTo>
                  <a:pt x="247" y="77"/>
                </a:lnTo>
                <a:lnTo>
                  <a:pt x="242" y="77"/>
                </a:lnTo>
                <a:lnTo>
                  <a:pt x="247" y="82"/>
                </a:lnTo>
                <a:lnTo>
                  <a:pt x="242" y="82"/>
                </a:lnTo>
                <a:lnTo>
                  <a:pt x="242" y="87"/>
                </a:lnTo>
                <a:lnTo>
                  <a:pt x="242" y="77"/>
                </a:lnTo>
                <a:lnTo>
                  <a:pt x="247" y="72"/>
                </a:lnTo>
                <a:lnTo>
                  <a:pt x="252" y="77"/>
                </a:lnTo>
                <a:lnTo>
                  <a:pt x="252" y="82"/>
                </a:lnTo>
                <a:lnTo>
                  <a:pt x="247" y="82"/>
                </a:lnTo>
                <a:close/>
                <a:moveTo>
                  <a:pt x="340" y="129"/>
                </a:moveTo>
                <a:lnTo>
                  <a:pt x="345" y="129"/>
                </a:lnTo>
                <a:lnTo>
                  <a:pt x="340" y="144"/>
                </a:lnTo>
                <a:lnTo>
                  <a:pt x="340" y="129"/>
                </a:lnTo>
                <a:close/>
                <a:moveTo>
                  <a:pt x="324" y="170"/>
                </a:moveTo>
                <a:lnTo>
                  <a:pt x="329" y="170"/>
                </a:lnTo>
                <a:lnTo>
                  <a:pt x="329" y="165"/>
                </a:lnTo>
                <a:lnTo>
                  <a:pt x="335" y="154"/>
                </a:lnTo>
                <a:lnTo>
                  <a:pt x="340" y="144"/>
                </a:lnTo>
                <a:lnTo>
                  <a:pt x="335" y="159"/>
                </a:lnTo>
                <a:lnTo>
                  <a:pt x="329" y="170"/>
                </a:lnTo>
                <a:lnTo>
                  <a:pt x="324" y="170"/>
                </a:lnTo>
                <a:close/>
              </a:path>
            </a:pathLst>
          </a:custGeom>
          <a:solidFill>
            <a:srgbClr val="00FFFF"/>
          </a:solidFill>
          <a:ln w="8001">
            <a:solidFill>
              <a:srgbClr val="000000"/>
            </a:solidFill>
            <a:prstDash val="solid"/>
            <a:round/>
            <a:headEnd/>
            <a:tailEnd/>
          </a:ln>
        </p:spPr>
        <p:txBody>
          <a:bodyPr/>
          <a:lstStyle/>
          <a:p>
            <a:endParaRPr lang="en-US"/>
          </a:p>
        </p:txBody>
      </p:sp>
      <p:sp>
        <p:nvSpPr>
          <p:cNvPr id="944200" name="Freeform 72">
            <a:hlinkClick r:id="rId31" action="ppaction://hlinksldjump"/>
          </p:cNvPr>
          <p:cNvSpPr>
            <a:spLocks noEditPoints="1"/>
          </p:cNvSpPr>
          <p:nvPr/>
        </p:nvSpPr>
        <p:spPr bwMode="auto">
          <a:xfrm>
            <a:off x="6040438" y="3932238"/>
            <a:ext cx="1035050" cy="457200"/>
          </a:xfrm>
          <a:custGeom>
            <a:avLst/>
            <a:gdLst/>
            <a:ahLst/>
            <a:cxnLst>
              <a:cxn ang="0">
                <a:pos x="282" y="283"/>
              </a:cxn>
              <a:cxn ang="0">
                <a:pos x="210" y="283"/>
              </a:cxn>
              <a:cxn ang="0">
                <a:pos x="133" y="278"/>
              </a:cxn>
              <a:cxn ang="0">
                <a:pos x="61" y="283"/>
              </a:cxn>
              <a:cxn ang="0">
                <a:pos x="15" y="278"/>
              </a:cxn>
              <a:cxn ang="0">
                <a:pos x="25" y="267"/>
              </a:cxn>
              <a:cxn ang="0">
                <a:pos x="51" y="252"/>
              </a:cxn>
              <a:cxn ang="0">
                <a:pos x="72" y="236"/>
              </a:cxn>
              <a:cxn ang="0">
                <a:pos x="102" y="211"/>
              </a:cxn>
              <a:cxn ang="0">
                <a:pos x="133" y="200"/>
              </a:cxn>
              <a:cxn ang="0">
                <a:pos x="149" y="216"/>
              </a:cxn>
              <a:cxn ang="0">
                <a:pos x="174" y="216"/>
              </a:cxn>
              <a:cxn ang="0">
                <a:pos x="195" y="216"/>
              </a:cxn>
              <a:cxn ang="0">
                <a:pos x="221" y="200"/>
              </a:cxn>
              <a:cxn ang="0">
                <a:pos x="236" y="195"/>
              </a:cxn>
              <a:cxn ang="0">
                <a:pos x="251" y="195"/>
              </a:cxn>
              <a:cxn ang="0">
                <a:pos x="262" y="185"/>
              </a:cxn>
              <a:cxn ang="0">
                <a:pos x="257" y="175"/>
              </a:cxn>
              <a:cxn ang="0">
                <a:pos x="277" y="149"/>
              </a:cxn>
              <a:cxn ang="0">
                <a:pos x="287" y="128"/>
              </a:cxn>
              <a:cxn ang="0">
                <a:pos x="303" y="103"/>
              </a:cxn>
              <a:cxn ang="0">
                <a:pos x="318" y="87"/>
              </a:cxn>
              <a:cxn ang="0">
                <a:pos x="349" y="77"/>
              </a:cxn>
              <a:cxn ang="0">
                <a:pos x="370" y="67"/>
              </a:cxn>
              <a:cxn ang="0">
                <a:pos x="390" y="46"/>
              </a:cxn>
              <a:cxn ang="0">
                <a:pos x="406" y="31"/>
              </a:cxn>
              <a:cxn ang="0">
                <a:pos x="411" y="0"/>
              </a:cxn>
              <a:cxn ang="0">
                <a:pos x="452" y="26"/>
              </a:cxn>
              <a:cxn ang="0">
                <a:pos x="467" y="15"/>
              </a:cxn>
              <a:cxn ang="0">
                <a:pos x="478" y="31"/>
              </a:cxn>
              <a:cxn ang="0">
                <a:pos x="498" y="46"/>
              </a:cxn>
              <a:cxn ang="0">
                <a:pos x="514" y="56"/>
              </a:cxn>
              <a:cxn ang="0">
                <a:pos x="503" y="77"/>
              </a:cxn>
              <a:cxn ang="0">
                <a:pos x="493" y="108"/>
              </a:cxn>
              <a:cxn ang="0">
                <a:pos x="519" y="123"/>
              </a:cxn>
              <a:cxn ang="0">
                <a:pos x="565" y="149"/>
              </a:cxn>
              <a:cxn ang="0">
                <a:pos x="565" y="175"/>
              </a:cxn>
              <a:cxn ang="0">
                <a:pos x="534" y="149"/>
              </a:cxn>
              <a:cxn ang="0">
                <a:pos x="570" y="185"/>
              </a:cxn>
              <a:cxn ang="0">
                <a:pos x="570" y="206"/>
              </a:cxn>
              <a:cxn ang="0">
                <a:pos x="560" y="200"/>
              </a:cxn>
              <a:cxn ang="0">
                <a:pos x="539" y="200"/>
              </a:cxn>
              <a:cxn ang="0">
                <a:pos x="565" y="226"/>
              </a:cxn>
              <a:cxn ang="0">
                <a:pos x="565" y="242"/>
              </a:cxn>
              <a:cxn ang="0">
                <a:pos x="545" y="226"/>
              </a:cxn>
              <a:cxn ang="0">
                <a:pos x="524" y="216"/>
              </a:cxn>
              <a:cxn ang="0">
                <a:pos x="529" y="221"/>
              </a:cxn>
              <a:cxn ang="0">
                <a:pos x="550" y="236"/>
              </a:cxn>
              <a:cxn ang="0">
                <a:pos x="555" y="247"/>
              </a:cxn>
              <a:cxn ang="0">
                <a:pos x="560" y="252"/>
              </a:cxn>
              <a:cxn ang="0">
                <a:pos x="570" y="247"/>
              </a:cxn>
              <a:cxn ang="0">
                <a:pos x="601" y="283"/>
              </a:cxn>
              <a:cxn ang="0">
                <a:pos x="591" y="283"/>
              </a:cxn>
              <a:cxn ang="0">
                <a:pos x="519" y="283"/>
              </a:cxn>
              <a:cxn ang="0">
                <a:pos x="431" y="283"/>
              </a:cxn>
              <a:cxn ang="0">
                <a:pos x="349" y="283"/>
              </a:cxn>
              <a:cxn ang="0">
                <a:pos x="642" y="149"/>
              </a:cxn>
              <a:cxn ang="0">
                <a:pos x="606" y="170"/>
              </a:cxn>
              <a:cxn ang="0">
                <a:pos x="622" y="144"/>
              </a:cxn>
              <a:cxn ang="0">
                <a:pos x="622" y="185"/>
              </a:cxn>
              <a:cxn ang="0">
                <a:pos x="606" y="200"/>
              </a:cxn>
              <a:cxn ang="0">
                <a:pos x="596" y="195"/>
              </a:cxn>
            </a:cxnLst>
            <a:rect l="0" t="0" r="r" b="b"/>
            <a:pathLst>
              <a:path w="652" h="288">
                <a:moveTo>
                  <a:pt x="349" y="283"/>
                </a:moveTo>
                <a:lnTo>
                  <a:pt x="344" y="283"/>
                </a:lnTo>
                <a:lnTo>
                  <a:pt x="318" y="283"/>
                </a:lnTo>
                <a:lnTo>
                  <a:pt x="303" y="283"/>
                </a:lnTo>
                <a:lnTo>
                  <a:pt x="282" y="283"/>
                </a:lnTo>
                <a:lnTo>
                  <a:pt x="277" y="283"/>
                </a:lnTo>
                <a:lnTo>
                  <a:pt x="246" y="283"/>
                </a:lnTo>
                <a:lnTo>
                  <a:pt x="236" y="283"/>
                </a:lnTo>
                <a:lnTo>
                  <a:pt x="215" y="283"/>
                </a:lnTo>
                <a:lnTo>
                  <a:pt x="210" y="283"/>
                </a:lnTo>
                <a:lnTo>
                  <a:pt x="180" y="283"/>
                </a:lnTo>
                <a:lnTo>
                  <a:pt x="154" y="283"/>
                </a:lnTo>
                <a:lnTo>
                  <a:pt x="154" y="278"/>
                </a:lnTo>
                <a:lnTo>
                  <a:pt x="138" y="278"/>
                </a:lnTo>
                <a:lnTo>
                  <a:pt x="133" y="278"/>
                </a:lnTo>
                <a:lnTo>
                  <a:pt x="133" y="283"/>
                </a:lnTo>
                <a:lnTo>
                  <a:pt x="113" y="283"/>
                </a:lnTo>
                <a:lnTo>
                  <a:pt x="102" y="283"/>
                </a:lnTo>
                <a:lnTo>
                  <a:pt x="82" y="283"/>
                </a:lnTo>
                <a:lnTo>
                  <a:pt x="61" y="283"/>
                </a:lnTo>
                <a:lnTo>
                  <a:pt x="51" y="283"/>
                </a:lnTo>
                <a:lnTo>
                  <a:pt x="36" y="283"/>
                </a:lnTo>
                <a:lnTo>
                  <a:pt x="30" y="283"/>
                </a:lnTo>
                <a:lnTo>
                  <a:pt x="30" y="278"/>
                </a:lnTo>
                <a:lnTo>
                  <a:pt x="15" y="278"/>
                </a:lnTo>
                <a:lnTo>
                  <a:pt x="0" y="278"/>
                </a:lnTo>
                <a:lnTo>
                  <a:pt x="10" y="272"/>
                </a:lnTo>
                <a:lnTo>
                  <a:pt x="15" y="272"/>
                </a:lnTo>
                <a:lnTo>
                  <a:pt x="20" y="272"/>
                </a:lnTo>
                <a:lnTo>
                  <a:pt x="25" y="267"/>
                </a:lnTo>
                <a:lnTo>
                  <a:pt x="36" y="267"/>
                </a:lnTo>
                <a:lnTo>
                  <a:pt x="41" y="267"/>
                </a:lnTo>
                <a:lnTo>
                  <a:pt x="41" y="262"/>
                </a:lnTo>
                <a:lnTo>
                  <a:pt x="46" y="257"/>
                </a:lnTo>
                <a:lnTo>
                  <a:pt x="51" y="252"/>
                </a:lnTo>
                <a:lnTo>
                  <a:pt x="61" y="252"/>
                </a:lnTo>
                <a:lnTo>
                  <a:pt x="61" y="247"/>
                </a:lnTo>
                <a:lnTo>
                  <a:pt x="61" y="242"/>
                </a:lnTo>
                <a:lnTo>
                  <a:pt x="66" y="242"/>
                </a:lnTo>
                <a:lnTo>
                  <a:pt x="72" y="236"/>
                </a:lnTo>
                <a:lnTo>
                  <a:pt x="72" y="231"/>
                </a:lnTo>
                <a:lnTo>
                  <a:pt x="82" y="221"/>
                </a:lnTo>
                <a:lnTo>
                  <a:pt x="87" y="221"/>
                </a:lnTo>
                <a:lnTo>
                  <a:pt x="97" y="216"/>
                </a:lnTo>
                <a:lnTo>
                  <a:pt x="102" y="211"/>
                </a:lnTo>
                <a:lnTo>
                  <a:pt x="128" y="190"/>
                </a:lnTo>
                <a:lnTo>
                  <a:pt x="133" y="190"/>
                </a:lnTo>
                <a:lnTo>
                  <a:pt x="133" y="195"/>
                </a:lnTo>
                <a:lnTo>
                  <a:pt x="128" y="195"/>
                </a:lnTo>
                <a:lnTo>
                  <a:pt x="133" y="200"/>
                </a:lnTo>
                <a:lnTo>
                  <a:pt x="133" y="206"/>
                </a:lnTo>
                <a:lnTo>
                  <a:pt x="138" y="211"/>
                </a:lnTo>
                <a:lnTo>
                  <a:pt x="144" y="216"/>
                </a:lnTo>
                <a:lnTo>
                  <a:pt x="144" y="211"/>
                </a:lnTo>
                <a:lnTo>
                  <a:pt x="149" y="216"/>
                </a:lnTo>
                <a:lnTo>
                  <a:pt x="154" y="221"/>
                </a:lnTo>
                <a:lnTo>
                  <a:pt x="159" y="221"/>
                </a:lnTo>
                <a:lnTo>
                  <a:pt x="164" y="216"/>
                </a:lnTo>
                <a:lnTo>
                  <a:pt x="169" y="216"/>
                </a:lnTo>
                <a:lnTo>
                  <a:pt x="174" y="216"/>
                </a:lnTo>
                <a:lnTo>
                  <a:pt x="174" y="211"/>
                </a:lnTo>
                <a:lnTo>
                  <a:pt x="174" y="206"/>
                </a:lnTo>
                <a:lnTo>
                  <a:pt x="180" y="211"/>
                </a:lnTo>
                <a:lnTo>
                  <a:pt x="190" y="216"/>
                </a:lnTo>
                <a:lnTo>
                  <a:pt x="195" y="216"/>
                </a:lnTo>
                <a:lnTo>
                  <a:pt x="205" y="211"/>
                </a:lnTo>
                <a:lnTo>
                  <a:pt x="210" y="211"/>
                </a:lnTo>
                <a:lnTo>
                  <a:pt x="215" y="206"/>
                </a:lnTo>
                <a:lnTo>
                  <a:pt x="215" y="200"/>
                </a:lnTo>
                <a:lnTo>
                  <a:pt x="221" y="200"/>
                </a:lnTo>
                <a:lnTo>
                  <a:pt x="221" y="206"/>
                </a:lnTo>
                <a:lnTo>
                  <a:pt x="226" y="206"/>
                </a:lnTo>
                <a:lnTo>
                  <a:pt x="226" y="200"/>
                </a:lnTo>
                <a:lnTo>
                  <a:pt x="226" y="206"/>
                </a:lnTo>
                <a:lnTo>
                  <a:pt x="236" y="195"/>
                </a:lnTo>
                <a:lnTo>
                  <a:pt x="241" y="195"/>
                </a:lnTo>
                <a:lnTo>
                  <a:pt x="246" y="195"/>
                </a:lnTo>
                <a:lnTo>
                  <a:pt x="246" y="200"/>
                </a:lnTo>
                <a:lnTo>
                  <a:pt x="251" y="200"/>
                </a:lnTo>
                <a:lnTo>
                  <a:pt x="251" y="195"/>
                </a:lnTo>
                <a:lnTo>
                  <a:pt x="257" y="195"/>
                </a:lnTo>
                <a:lnTo>
                  <a:pt x="262" y="190"/>
                </a:lnTo>
                <a:lnTo>
                  <a:pt x="257" y="190"/>
                </a:lnTo>
                <a:lnTo>
                  <a:pt x="257" y="185"/>
                </a:lnTo>
                <a:lnTo>
                  <a:pt x="262" y="185"/>
                </a:lnTo>
                <a:lnTo>
                  <a:pt x="267" y="180"/>
                </a:lnTo>
                <a:lnTo>
                  <a:pt x="262" y="180"/>
                </a:lnTo>
                <a:lnTo>
                  <a:pt x="257" y="180"/>
                </a:lnTo>
                <a:lnTo>
                  <a:pt x="262" y="175"/>
                </a:lnTo>
                <a:lnTo>
                  <a:pt x="257" y="175"/>
                </a:lnTo>
                <a:lnTo>
                  <a:pt x="262" y="170"/>
                </a:lnTo>
                <a:lnTo>
                  <a:pt x="267" y="164"/>
                </a:lnTo>
                <a:lnTo>
                  <a:pt x="267" y="159"/>
                </a:lnTo>
                <a:lnTo>
                  <a:pt x="272" y="154"/>
                </a:lnTo>
                <a:lnTo>
                  <a:pt x="277" y="149"/>
                </a:lnTo>
                <a:lnTo>
                  <a:pt x="282" y="144"/>
                </a:lnTo>
                <a:lnTo>
                  <a:pt x="282" y="139"/>
                </a:lnTo>
                <a:lnTo>
                  <a:pt x="287" y="139"/>
                </a:lnTo>
                <a:lnTo>
                  <a:pt x="287" y="134"/>
                </a:lnTo>
                <a:lnTo>
                  <a:pt x="287" y="128"/>
                </a:lnTo>
                <a:lnTo>
                  <a:pt x="287" y="123"/>
                </a:lnTo>
                <a:lnTo>
                  <a:pt x="298" y="118"/>
                </a:lnTo>
                <a:lnTo>
                  <a:pt x="298" y="113"/>
                </a:lnTo>
                <a:lnTo>
                  <a:pt x="303" y="108"/>
                </a:lnTo>
                <a:lnTo>
                  <a:pt x="303" y="103"/>
                </a:lnTo>
                <a:lnTo>
                  <a:pt x="308" y="103"/>
                </a:lnTo>
                <a:lnTo>
                  <a:pt x="308" y="92"/>
                </a:lnTo>
                <a:lnTo>
                  <a:pt x="308" y="87"/>
                </a:lnTo>
                <a:lnTo>
                  <a:pt x="308" y="82"/>
                </a:lnTo>
                <a:lnTo>
                  <a:pt x="318" y="87"/>
                </a:lnTo>
                <a:lnTo>
                  <a:pt x="323" y="98"/>
                </a:lnTo>
                <a:lnTo>
                  <a:pt x="334" y="103"/>
                </a:lnTo>
                <a:lnTo>
                  <a:pt x="339" y="98"/>
                </a:lnTo>
                <a:lnTo>
                  <a:pt x="344" y="98"/>
                </a:lnTo>
                <a:lnTo>
                  <a:pt x="349" y="77"/>
                </a:lnTo>
                <a:lnTo>
                  <a:pt x="354" y="77"/>
                </a:lnTo>
                <a:lnTo>
                  <a:pt x="354" y="72"/>
                </a:lnTo>
                <a:lnTo>
                  <a:pt x="354" y="67"/>
                </a:lnTo>
                <a:lnTo>
                  <a:pt x="359" y="62"/>
                </a:lnTo>
                <a:lnTo>
                  <a:pt x="370" y="67"/>
                </a:lnTo>
                <a:lnTo>
                  <a:pt x="375" y="62"/>
                </a:lnTo>
                <a:lnTo>
                  <a:pt x="375" y="56"/>
                </a:lnTo>
                <a:lnTo>
                  <a:pt x="380" y="51"/>
                </a:lnTo>
                <a:lnTo>
                  <a:pt x="385" y="51"/>
                </a:lnTo>
                <a:lnTo>
                  <a:pt x="390" y="46"/>
                </a:lnTo>
                <a:lnTo>
                  <a:pt x="395" y="41"/>
                </a:lnTo>
                <a:lnTo>
                  <a:pt x="395" y="36"/>
                </a:lnTo>
                <a:lnTo>
                  <a:pt x="401" y="36"/>
                </a:lnTo>
                <a:lnTo>
                  <a:pt x="401" y="31"/>
                </a:lnTo>
                <a:lnTo>
                  <a:pt x="406" y="31"/>
                </a:lnTo>
                <a:lnTo>
                  <a:pt x="406" y="26"/>
                </a:lnTo>
                <a:lnTo>
                  <a:pt x="406" y="20"/>
                </a:lnTo>
                <a:lnTo>
                  <a:pt x="411" y="10"/>
                </a:lnTo>
                <a:lnTo>
                  <a:pt x="411" y="5"/>
                </a:lnTo>
                <a:lnTo>
                  <a:pt x="411" y="0"/>
                </a:lnTo>
                <a:lnTo>
                  <a:pt x="416" y="0"/>
                </a:lnTo>
                <a:lnTo>
                  <a:pt x="421" y="5"/>
                </a:lnTo>
                <a:lnTo>
                  <a:pt x="437" y="15"/>
                </a:lnTo>
                <a:lnTo>
                  <a:pt x="452" y="31"/>
                </a:lnTo>
                <a:lnTo>
                  <a:pt x="452" y="26"/>
                </a:lnTo>
                <a:lnTo>
                  <a:pt x="457" y="20"/>
                </a:lnTo>
                <a:lnTo>
                  <a:pt x="457" y="15"/>
                </a:lnTo>
                <a:lnTo>
                  <a:pt x="457" y="10"/>
                </a:lnTo>
                <a:lnTo>
                  <a:pt x="462" y="10"/>
                </a:lnTo>
                <a:lnTo>
                  <a:pt x="467" y="15"/>
                </a:lnTo>
                <a:lnTo>
                  <a:pt x="473" y="15"/>
                </a:lnTo>
                <a:lnTo>
                  <a:pt x="478" y="20"/>
                </a:lnTo>
                <a:lnTo>
                  <a:pt x="478" y="26"/>
                </a:lnTo>
                <a:lnTo>
                  <a:pt x="473" y="31"/>
                </a:lnTo>
                <a:lnTo>
                  <a:pt x="478" y="31"/>
                </a:lnTo>
                <a:lnTo>
                  <a:pt x="478" y="36"/>
                </a:lnTo>
                <a:lnTo>
                  <a:pt x="483" y="36"/>
                </a:lnTo>
                <a:lnTo>
                  <a:pt x="488" y="36"/>
                </a:lnTo>
                <a:lnTo>
                  <a:pt x="493" y="41"/>
                </a:lnTo>
                <a:lnTo>
                  <a:pt x="498" y="46"/>
                </a:lnTo>
                <a:lnTo>
                  <a:pt x="503" y="46"/>
                </a:lnTo>
                <a:lnTo>
                  <a:pt x="503" y="51"/>
                </a:lnTo>
                <a:lnTo>
                  <a:pt x="509" y="51"/>
                </a:lnTo>
                <a:lnTo>
                  <a:pt x="509" y="56"/>
                </a:lnTo>
                <a:lnTo>
                  <a:pt x="514" y="56"/>
                </a:lnTo>
                <a:lnTo>
                  <a:pt x="514" y="62"/>
                </a:lnTo>
                <a:lnTo>
                  <a:pt x="514" y="67"/>
                </a:lnTo>
                <a:lnTo>
                  <a:pt x="514" y="72"/>
                </a:lnTo>
                <a:lnTo>
                  <a:pt x="509" y="72"/>
                </a:lnTo>
                <a:lnTo>
                  <a:pt x="503" y="77"/>
                </a:lnTo>
                <a:lnTo>
                  <a:pt x="498" y="82"/>
                </a:lnTo>
                <a:lnTo>
                  <a:pt x="498" y="77"/>
                </a:lnTo>
                <a:lnTo>
                  <a:pt x="493" y="92"/>
                </a:lnTo>
                <a:lnTo>
                  <a:pt x="488" y="98"/>
                </a:lnTo>
                <a:lnTo>
                  <a:pt x="493" y="108"/>
                </a:lnTo>
                <a:lnTo>
                  <a:pt x="488" y="108"/>
                </a:lnTo>
                <a:lnTo>
                  <a:pt x="498" y="113"/>
                </a:lnTo>
                <a:lnTo>
                  <a:pt x="509" y="108"/>
                </a:lnTo>
                <a:lnTo>
                  <a:pt x="514" y="118"/>
                </a:lnTo>
                <a:lnTo>
                  <a:pt x="519" y="123"/>
                </a:lnTo>
                <a:lnTo>
                  <a:pt x="545" y="134"/>
                </a:lnTo>
                <a:lnTo>
                  <a:pt x="550" y="134"/>
                </a:lnTo>
                <a:lnTo>
                  <a:pt x="550" y="139"/>
                </a:lnTo>
                <a:lnTo>
                  <a:pt x="550" y="144"/>
                </a:lnTo>
                <a:lnTo>
                  <a:pt x="565" y="149"/>
                </a:lnTo>
                <a:lnTo>
                  <a:pt x="570" y="154"/>
                </a:lnTo>
                <a:lnTo>
                  <a:pt x="575" y="159"/>
                </a:lnTo>
                <a:lnTo>
                  <a:pt x="565" y="164"/>
                </a:lnTo>
                <a:lnTo>
                  <a:pt x="570" y="170"/>
                </a:lnTo>
                <a:lnTo>
                  <a:pt x="565" y="175"/>
                </a:lnTo>
                <a:lnTo>
                  <a:pt x="565" y="180"/>
                </a:lnTo>
                <a:lnTo>
                  <a:pt x="555" y="175"/>
                </a:lnTo>
                <a:lnTo>
                  <a:pt x="550" y="164"/>
                </a:lnTo>
                <a:lnTo>
                  <a:pt x="545" y="164"/>
                </a:lnTo>
                <a:lnTo>
                  <a:pt x="534" y="149"/>
                </a:lnTo>
                <a:lnTo>
                  <a:pt x="529" y="149"/>
                </a:lnTo>
                <a:lnTo>
                  <a:pt x="534" y="164"/>
                </a:lnTo>
                <a:lnTo>
                  <a:pt x="539" y="164"/>
                </a:lnTo>
                <a:lnTo>
                  <a:pt x="550" y="180"/>
                </a:lnTo>
                <a:lnTo>
                  <a:pt x="570" y="185"/>
                </a:lnTo>
                <a:lnTo>
                  <a:pt x="565" y="190"/>
                </a:lnTo>
                <a:lnTo>
                  <a:pt x="555" y="185"/>
                </a:lnTo>
                <a:lnTo>
                  <a:pt x="560" y="190"/>
                </a:lnTo>
                <a:lnTo>
                  <a:pt x="565" y="190"/>
                </a:lnTo>
                <a:lnTo>
                  <a:pt x="570" y="206"/>
                </a:lnTo>
                <a:lnTo>
                  <a:pt x="570" y="211"/>
                </a:lnTo>
                <a:lnTo>
                  <a:pt x="565" y="200"/>
                </a:lnTo>
                <a:lnTo>
                  <a:pt x="560" y="195"/>
                </a:lnTo>
                <a:lnTo>
                  <a:pt x="555" y="200"/>
                </a:lnTo>
                <a:lnTo>
                  <a:pt x="560" y="200"/>
                </a:lnTo>
                <a:lnTo>
                  <a:pt x="560" y="206"/>
                </a:lnTo>
                <a:lnTo>
                  <a:pt x="555" y="206"/>
                </a:lnTo>
                <a:lnTo>
                  <a:pt x="560" y="211"/>
                </a:lnTo>
                <a:lnTo>
                  <a:pt x="555" y="216"/>
                </a:lnTo>
                <a:lnTo>
                  <a:pt x="539" y="200"/>
                </a:lnTo>
                <a:lnTo>
                  <a:pt x="539" y="206"/>
                </a:lnTo>
                <a:lnTo>
                  <a:pt x="545" y="211"/>
                </a:lnTo>
                <a:lnTo>
                  <a:pt x="560" y="221"/>
                </a:lnTo>
                <a:lnTo>
                  <a:pt x="560" y="226"/>
                </a:lnTo>
                <a:lnTo>
                  <a:pt x="565" y="226"/>
                </a:lnTo>
                <a:lnTo>
                  <a:pt x="570" y="231"/>
                </a:lnTo>
                <a:lnTo>
                  <a:pt x="560" y="231"/>
                </a:lnTo>
                <a:lnTo>
                  <a:pt x="570" y="231"/>
                </a:lnTo>
                <a:lnTo>
                  <a:pt x="570" y="242"/>
                </a:lnTo>
                <a:lnTo>
                  <a:pt x="565" y="242"/>
                </a:lnTo>
                <a:lnTo>
                  <a:pt x="560" y="247"/>
                </a:lnTo>
                <a:lnTo>
                  <a:pt x="550" y="236"/>
                </a:lnTo>
                <a:lnTo>
                  <a:pt x="555" y="231"/>
                </a:lnTo>
                <a:lnTo>
                  <a:pt x="550" y="231"/>
                </a:lnTo>
                <a:lnTo>
                  <a:pt x="545" y="226"/>
                </a:lnTo>
                <a:lnTo>
                  <a:pt x="545" y="221"/>
                </a:lnTo>
                <a:lnTo>
                  <a:pt x="539" y="216"/>
                </a:lnTo>
                <a:lnTo>
                  <a:pt x="534" y="221"/>
                </a:lnTo>
                <a:lnTo>
                  <a:pt x="529" y="216"/>
                </a:lnTo>
                <a:lnTo>
                  <a:pt x="524" y="216"/>
                </a:lnTo>
                <a:lnTo>
                  <a:pt x="524" y="211"/>
                </a:lnTo>
                <a:lnTo>
                  <a:pt x="524" y="216"/>
                </a:lnTo>
                <a:lnTo>
                  <a:pt x="519" y="216"/>
                </a:lnTo>
                <a:lnTo>
                  <a:pt x="524" y="221"/>
                </a:lnTo>
                <a:lnTo>
                  <a:pt x="529" y="221"/>
                </a:lnTo>
                <a:lnTo>
                  <a:pt x="534" y="226"/>
                </a:lnTo>
                <a:lnTo>
                  <a:pt x="539" y="221"/>
                </a:lnTo>
                <a:lnTo>
                  <a:pt x="539" y="226"/>
                </a:lnTo>
                <a:lnTo>
                  <a:pt x="539" y="236"/>
                </a:lnTo>
                <a:lnTo>
                  <a:pt x="550" y="236"/>
                </a:lnTo>
                <a:lnTo>
                  <a:pt x="545" y="242"/>
                </a:lnTo>
                <a:lnTo>
                  <a:pt x="550" y="242"/>
                </a:lnTo>
                <a:lnTo>
                  <a:pt x="555" y="247"/>
                </a:lnTo>
                <a:lnTo>
                  <a:pt x="555" y="252"/>
                </a:lnTo>
                <a:lnTo>
                  <a:pt x="555" y="247"/>
                </a:lnTo>
                <a:lnTo>
                  <a:pt x="555" y="252"/>
                </a:lnTo>
                <a:lnTo>
                  <a:pt x="550" y="257"/>
                </a:lnTo>
                <a:lnTo>
                  <a:pt x="550" y="262"/>
                </a:lnTo>
                <a:lnTo>
                  <a:pt x="555" y="252"/>
                </a:lnTo>
                <a:lnTo>
                  <a:pt x="560" y="252"/>
                </a:lnTo>
                <a:lnTo>
                  <a:pt x="565" y="252"/>
                </a:lnTo>
                <a:lnTo>
                  <a:pt x="565" y="257"/>
                </a:lnTo>
                <a:lnTo>
                  <a:pt x="560" y="257"/>
                </a:lnTo>
                <a:lnTo>
                  <a:pt x="570" y="257"/>
                </a:lnTo>
                <a:lnTo>
                  <a:pt x="570" y="247"/>
                </a:lnTo>
                <a:lnTo>
                  <a:pt x="575" y="247"/>
                </a:lnTo>
                <a:lnTo>
                  <a:pt x="575" y="252"/>
                </a:lnTo>
                <a:lnTo>
                  <a:pt x="586" y="247"/>
                </a:lnTo>
                <a:lnTo>
                  <a:pt x="591" y="247"/>
                </a:lnTo>
                <a:lnTo>
                  <a:pt x="601" y="283"/>
                </a:lnTo>
                <a:lnTo>
                  <a:pt x="601" y="278"/>
                </a:lnTo>
                <a:lnTo>
                  <a:pt x="596" y="267"/>
                </a:lnTo>
                <a:lnTo>
                  <a:pt x="591" y="283"/>
                </a:lnTo>
                <a:lnTo>
                  <a:pt x="586" y="278"/>
                </a:lnTo>
                <a:lnTo>
                  <a:pt x="591" y="283"/>
                </a:lnTo>
                <a:lnTo>
                  <a:pt x="581" y="283"/>
                </a:lnTo>
                <a:lnTo>
                  <a:pt x="565" y="283"/>
                </a:lnTo>
                <a:lnTo>
                  <a:pt x="555" y="283"/>
                </a:lnTo>
                <a:lnTo>
                  <a:pt x="550" y="283"/>
                </a:lnTo>
                <a:lnTo>
                  <a:pt x="519" y="283"/>
                </a:lnTo>
                <a:lnTo>
                  <a:pt x="503" y="283"/>
                </a:lnTo>
                <a:lnTo>
                  <a:pt x="488" y="283"/>
                </a:lnTo>
                <a:lnTo>
                  <a:pt x="457" y="283"/>
                </a:lnTo>
                <a:lnTo>
                  <a:pt x="447" y="283"/>
                </a:lnTo>
                <a:lnTo>
                  <a:pt x="431" y="283"/>
                </a:lnTo>
                <a:lnTo>
                  <a:pt x="411" y="283"/>
                </a:lnTo>
                <a:lnTo>
                  <a:pt x="401" y="288"/>
                </a:lnTo>
                <a:lnTo>
                  <a:pt x="380" y="283"/>
                </a:lnTo>
                <a:lnTo>
                  <a:pt x="375" y="283"/>
                </a:lnTo>
                <a:lnTo>
                  <a:pt x="349" y="283"/>
                </a:lnTo>
                <a:close/>
                <a:moveTo>
                  <a:pt x="647" y="139"/>
                </a:moveTo>
                <a:lnTo>
                  <a:pt x="652" y="139"/>
                </a:lnTo>
                <a:lnTo>
                  <a:pt x="647" y="149"/>
                </a:lnTo>
                <a:lnTo>
                  <a:pt x="642" y="154"/>
                </a:lnTo>
                <a:lnTo>
                  <a:pt x="642" y="149"/>
                </a:lnTo>
                <a:lnTo>
                  <a:pt x="647" y="139"/>
                </a:lnTo>
                <a:close/>
                <a:moveTo>
                  <a:pt x="601" y="185"/>
                </a:moveTo>
                <a:lnTo>
                  <a:pt x="596" y="185"/>
                </a:lnTo>
                <a:lnTo>
                  <a:pt x="601" y="185"/>
                </a:lnTo>
                <a:lnTo>
                  <a:pt x="606" y="170"/>
                </a:lnTo>
                <a:lnTo>
                  <a:pt x="611" y="164"/>
                </a:lnTo>
                <a:lnTo>
                  <a:pt x="617" y="159"/>
                </a:lnTo>
                <a:lnTo>
                  <a:pt x="611" y="149"/>
                </a:lnTo>
                <a:lnTo>
                  <a:pt x="617" y="149"/>
                </a:lnTo>
                <a:lnTo>
                  <a:pt x="622" y="144"/>
                </a:lnTo>
                <a:lnTo>
                  <a:pt x="642" y="144"/>
                </a:lnTo>
                <a:lnTo>
                  <a:pt x="622" y="175"/>
                </a:lnTo>
                <a:lnTo>
                  <a:pt x="627" y="175"/>
                </a:lnTo>
                <a:lnTo>
                  <a:pt x="617" y="185"/>
                </a:lnTo>
                <a:lnTo>
                  <a:pt x="622" y="185"/>
                </a:lnTo>
                <a:lnTo>
                  <a:pt x="611" y="185"/>
                </a:lnTo>
                <a:lnTo>
                  <a:pt x="611" y="190"/>
                </a:lnTo>
                <a:lnTo>
                  <a:pt x="617" y="195"/>
                </a:lnTo>
                <a:lnTo>
                  <a:pt x="606" y="195"/>
                </a:lnTo>
                <a:lnTo>
                  <a:pt x="606" y="200"/>
                </a:lnTo>
                <a:lnTo>
                  <a:pt x="601" y="206"/>
                </a:lnTo>
                <a:lnTo>
                  <a:pt x="596" y="226"/>
                </a:lnTo>
                <a:lnTo>
                  <a:pt x="596" y="231"/>
                </a:lnTo>
                <a:lnTo>
                  <a:pt x="591" y="211"/>
                </a:lnTo>
                <a:lnTo>
                  <a:pt x="596" y="195"/>
                </a:lnTo>
                <a:lnTo>
                  <a:pt x="596" y="190"/>
                </a:lnTo>
                <a:lnTo>
                  <a:pt x="596" y="185"/>
                </a:lnTo>
                <a:lnTo>
                  <a:pt x="601" y="185"/>
                </a:lnTo>
                <a:close/>
              </a:path>
            </a:pathLst>
          </a:custGeom>
          <a:solidFill>
            <a:srgbClr val="00FFFF"/>
          </a:solidFill>
          <a:ln w="8001">
            <a:solidFill>
              <a:srgbClr val="000000"/>
            </a:solidFill>
            <a:prstDash val="solid"/>
            <a:round/>
            <a:headEnd/>
            <a:tailEnd/>
          </a:ln>
        </p:spPr>
        <p:txBody>
          <a:bodyPr/>
          <a:lstStyle/>
          <a:p>
            <a:endParaRPr lang="en-US"/>
          </a:p>
        </p:txBody>
      </p:sp>
      <p:sp>
        <p:nvSpPr>
          <p:cNvPr id="944201" name="Freeform 73">
            <a:hlinkClick r:id="rId32" action="ppaction://hlinksldjump"/>
          </p:cNvPr>
          <p:cNvSpPr>
            <a:spLocks/>
          </p:cNvSpPr>
          <p:nvPr/>
        </p:nvSpPr>
        <p:spPr bwMode="auto">
          <a:xfrm>
            <a:off x="5492750" y="3556000"/>
            <a:ext cx="407988" cy="636588"/>
          </a:xfrm>
          <a:custGeom>
            <a:avLst/>
            <a:gdLst/>
            <a:ahLst/>
            <a:cxnLst>
              <a:cxn ang="0">
                <a:pos x="134" y="371"/>
              </a:cxn>
              <a:cxn ang="0">
                <a:pos x="123" y="365"/>
              </a:cxn>
              <a:cxn ang="0">
                <a:pos x="129" y="376"/>
              </a:cxn>
              <a:cxn ang="0">
                <a:pos x="123" y="386"/>
              </a:cxn>
              <a:cxn ang="0">
                <a:pos x="113" y="396"/>
              </a:cxn>
              <a:cxn ang="0">
                <a:pos x="103" y="391"/>
              </a:cxn>
              <a:cxn ang="0">
                <a:pos x="93" y="386"/>
              </a:cxn>
              <a:cxn ang="0">
                <a:pos x="82" y="391"/>
              </a:cxn>
              <a:cxn ang="0">
                <a:pos x="72" y="396"/>
              </a:cxn>
              <a:cxn ang="0">
                <a:pos x="57" y="386"/>
              </a:cxn>
              <a:cxn ang="0">
                <a:pos x="36" y="381"/>
              </a:cxn>
              <a:cxn ang="0">
                <a:pos x="36" y="396"/>
              </a:cxn>
              <a:cxn ang="0">
                <a:pos x="26" y="391"/>
              </a:cxn>
              <a:cxn ang="0">
                <a:pos x="16" y="386"/>
              </a:cxn>
              <a:cxn ang="0">
                <a:pos x="16" y="396"/>
              </a:cxn>
              <a:cxn ang="0">
                <a:pos x="0" y="396"/>
              </a:cxn>
              <a:cxn ang="0">
                <a:pos x="5" y="391"/>
              </a:cxn>
              <a:cxn ang="0">
                <a:pos x="5" y="386"/>
              </a:cxn>
              <a:cxn ang="0">
                <a:pos x="10" y="371"/>
              </a:cxn>
              <a:cxn ang="0">
                <a:pos x="10" y="360"/>
              </a:cxn>
              <a:cxn ang="0">
                <a:pos x="10" y="350"/>
              </a:cxn>
              <a:cxn ang="0">
                <a:pos x="21" y="345"/>
              </a:cxn>
              <a:cxn ang="0">
                <a:pos x="26" y="335"/>
              </a:cxn>
              <a:cxn ang="0">
                <a:pos x="36" y="329"/>
              </a:cxn>
              <a:cxn ang="0">
                <a:pos x="36" y="319"/>
              </a:cxn>
              <a:cxn ang="0">
                <a:pos x="46" y="309"/>
              </a:cxn>
              <a:cxn ang="0">
                <a:pos x="41" y="288"/>
              </a:cxn>
              <a:cxn ang="0">
                <a:pos x="41" y="283"/>
              </a:cxn>
              <a:cxn ang="0">
                <a:pos x="31" y="268"/>
              </a:cxn>
              <a:cxn ang="0">
                <a:pos x="36" y="257"/>
              </a:cxn>
              <a:cxn ang="0">
                <a:pos x="41" y="247"/>
              </a:cxn>
              <a:cxn ang="0">
                <a:pos x="41" y="191"/>
              </a:cxn>
              <a:cxn ang="0">
                <a:pos x="41" y="103"/>
              </a:cxn>
              <a:cxn ang="0">
                <a:pos x="41" y="47"/>
              </a:cxn>
              <a:cxn ang="0">
                <a:pos x="46" y="11"/>
              </a:cxn>
              <a:cxn ang="0">
                <a:pos x="87" y="6"/>
              </a:cxn>
              <a:cxn ang="0">
                <a:pos x="144" y="0"/>
              </a:cxn>
              <a:cxn ang="0">
                <a:pos x="190" y="0"/>
              </a:cxn>
              <a:cxn ang="0">
                <a:pos x="252" y="0"/>
              </a:cxn>
              <a:cxn ang="0">
                <a:pos x="257" y="26"/>
              </a:cxn>
              <a:cxn ang="0">
                <a:pos x="257" y="78"/>
              </a:cxn>
              <a:cxn ang="0">
                <a:pos x="257" y="119"/>
              </a:cxn>
              <a:cxn ang="0">
                <a:pos x="257" y="180"/>
              </a:cxn>
              <a:cxn ang="0">
                <a:pos x="252" y="227"/>
              </a:cxn>
              <a:cxn ang="0">
                <a:pos x="252" y="273"/>
              </a:cxn>
              <a:cxn ang="0">
                <a:pos x="252" y="278"/>
              </a:cxn>
              <a:cxn ang="0">
                <a:pos x="252" y="293"/>
              </a:cxn>
              <a:cxn ang="0">
                <a:pos x="252" y="304"/>
              </a:cxn>
              <a:cxn ang="0">
                <a:pos x="231" y="309"/>
              </a:cxn>
              <a:cxn ang="0">
                <a:pos x="216" y="309"/>
              </a:cxn>
              <a:cxn ang="0">
                <a:pos x="206" y="314"/>
              </a:cxn>
              <a:cxn ang="0">
                <a:pos x="201" y="335"/>
              </a:cxn>
              <a:cxn ang="0">
                <a:pos x="185" y="350"/>
              </a:cxn>
              <a:cxn ang="0">
                <a:pos x="175" y="350"/>
              </a:cxn>
              <a:cxn ang="0">
                <a:pos x="170" y="376"/>
              </a:cxn>
              <a:cxn ang="0">
                <a:pos x="159" y="381"/>
              </a:cxn>
              <a:cxn ang="0">
                <a:pos x="149" y="381"/>
              </a:cxn>
              <a:cxn ang="0">
                <a:pos x="139" y="371"/>
              </a:cxn>
            </a:cxnLst>
            <a:rect l="0" t="0" r="r" b="b"/>
            <a:pathLst>
              <a:path w="257" h="401">
                <a:moveTo>
                  <a:pt x="134" y="360"/>
                </a:moveTo>
                <a:lnTo>
                  <a:pt x="134" y="365"/>
                </a:lnTo>
                <a:lnTo>
                  <a:pt x="134" y="371"/>
                </a:lnTo>
                <a:lnTo>
                  <a:pt x="129" y="371"/>
                </a:lnTo>
                <a:lnTo>
                  <a:pt x="129" y="365"/>
                </a:lnTo>
                <a:lnTo>
                  <a:pt x="123" y="365"/>
                </a:lnTo>
                <a:lnTo>
                  <a:pt x="123" y="371"/>
                </a:lnTo>
                <a:lnTo>
                  <a:pt x="129" y="371"/>
                </a:lnTo>
                <a:lnTo>
                  <a:pt x="129" y="376"/>
                </a:lnTo>
                <a:lnTo>
                  <a:pt x="123" y="376"/>
                </a:lnTo>
                <a:lnTo>
                  <a:pt x="118" y="381"/>
                </a:lnTo>
                <a:lnTo>
                  <a:pt x="123" y="386"/>
                </a:lnTo>
                <a:lnTo>
                  <a:pt x="118" y="386"/>
                </a:lnTo>
                <a:lnTo>
                  <a:pt x="113" y="386"/>
                </a:lnTo>
                <a:lnTo>
                  <a:pt x="113" y="396"/>
                </a:lnTo>
                <a:lnTo>
                  <a:pt x="108" y="396"/>
                </a:lnTo>
                <a:lnTo>
                  <a:pt x="108" y="391"/>
                </a:lnTo>
                <a:lnTo>
                  <a:pt x="103" y="391"/>
                </a:lnTo>
                <a:lnTo>
                  <a:pt x="98" y="381"/>
                </a:lnTo>
                <a:lnTo>
                  <a:pt x="93" y="381"/>
                </a:lnTo>
                <a:lnTo>
                  <a:pt x="93" y="386"/>
                </a:lnTo>
                <a:lnTo>
                  <a:pt x="87" y="386"/>
                </a:lnTo>
                <a:lnTo>
                  <a:pt x="82" y="386"/>
                </a:lnTo>
                <a:lnTo>
                  <a:pt x="82" y="391"/>
                </a:lnTo>
                <a:lnTo>
                  <a:pt x="77" y="401"/>
                </a:lnTo>
                <a:lnTo>
                  <a:pt x="72" y="401"/>
                </a:lnTo>
                <a:lnTo>
                  <a:pt x="72" y="396"/>
                </a:lnTo>
                <a:lnTo>
                  <a:pt x="67" y="396"/>
                </a:lnTo>
                <a:lnTo>
                  <a:pt x="62" y="391"/>
                </a:lnTo>
                <a:lnTo>
                  <a:pt x="57" y="386"/>
                </a:lnTo>
                <a:lnTo>
                  <a:pt x="52" y="386"/>
                </a:lnTo>
                <a:lnTo>
                  <a:pt x="46" y="386"/>
                </a:lnTo>
                <a:lnTo>
                  <a:pt x="36" y="381"/>
                </a:lnTo>
                <a:lnTo>
                  <a:pt x="36" y="386"/>
                </a:lnTo>
                <a:lnTo>
                  <a:pt x="36" y="391"/>
                </a:lnTo>
                <a:lnTo>
                  <a:pt x="36" y="396"/>
                </a:lnTo>
                <a:lnTo>
                  <a:pt x="31" y="396"/>
                </a:lnTo>
                <a:lnTo>
                  <a:pt x="31" y="391"/>
                </a:lnTo>
                <a:lnTo>
                  <a:pt x="26" y="391"/>
                </a:lnTo>
                <a:lnTo>
                  <a:pt x="21" y="391"/>
                </a:lnTo>
                <a:lnTo>
                  <a:pt x="16" y="391"/>
                </a:lnTo>
                <a:lnTo>
                  <a:pt x="16" y="386"/>
                </a:lnTo>
                <a:lnTo>
                  <a:pt x="10" y="386"/>
                </a:lnTo>
                <a:lnTo>
                  <a:pt x="10" y="391"/>
                </a:lnTo>
                <a:lnTo>
                  <a:pt x="16" y="396"/>
                </a:lnTo>
                <a:lnTo>
                  <a:pt x="10" y="401"/>
                </a:lnTo>
                <a:lnTo>
                  <a:pt x="5" y="401"/>
                </a:lnTo>
                <a:lnTo>
                  <a:pt x="0" y="396"/>
                </a:lnTo>
                <a:lnTo>
                  <a:pt x="5" y="396"/>
                </a:lnTo>
                <a:lnTo>
                  <a:pt x="0" y="391"/>
                </a:lnTo>
                <a:lnTo>
                  <a:pt x="5" y="391"/>
                </a:lnTo>
                <a:lnTo>
                  <a:pt x="5" y="386"/>
                </a:lnTo>
                <a:lnTo>
                  <a:pt x="0" y="386"/>
                </a:lnTo>
                <a:lnTo>
                  <a:pt x="5" y="386"/>
                </a:lnTo>
                <a:lnTo>
                  <a:pt x="5" y="381"/>
                </a:lnTo>
                <a:lnTo>
                  <a:pt x="5" y="376"/>
                </a:lnTo>
                <a:lnTo>
                  <a:pt x="10" y="371"/>
                </a:lnTo>
                <a:lnTo>
                  <a:pt x="5" y="371"/>
                </a:lnTo>
                <a:lnTo>
                  <a:pt x="10" y="365"/>
                </a:lnTo>
                <a:lnTo>
                  <a:pt x="10" y="360"/>
                </a:lnTo>
                <a:lnTo>
                  <a:pt x="5" y="355"/>
                </a:lnTo>
                <a:lnTo>
                  <a:pt x="10" y="355"/>
                </a:lnTo>
                <a:lnTo>
                  <a:pt x="10" y="350"/>
                </a:lnTo>
                <a:lnTo>
                  <a:pt x="16" y="350"/>
                </a:lnTo>
                <a:lnTo>
                  <a:pt x="21" y="350"/>
                </a:lnTo>
                <a:lnTo>
                  <a:pt x="21" y="345"/>
                </a:lnTo>
                <a:lnTo>
                  <a:pt x="26" y="345"/>
                </a:lnTo>
                <a:lnTo>
                  <a:pt x="26" y="340"/>
                </a:lnTo>
                <a:lnTo>
                  <a:pt x="26" y="335"/>
                </a:lnTo>
                <a:lnTo>
                  <a:pt x="31" y="335"/>
                </a:lnTo>
                <a:lnTo>
                  <a:pt x="31" y="329"/>
                </a:lnTo>
                <a:lnTo>
                  <a:pt x="36" y="329"/>
                </a:lnTo>
                <a:lnTo>
                  <a:pt x="31" y="324"/>
                </a:lnTo>
                <a:lnTo>
                  <a:pt x="36" y="324"/>
                </a:lnTo>
                <a:lnTo>
                  <a:pt x="36" y="319"/>
                </a:lnTo>
                <a:lnTo>
                  <a:pt x="36" y="314"/>
                </a:lnTo>
                <a:lnTo>
                  <a:pt x="41" y="314"/>
                </a:lnTo>
                <a:lnTo>
                  <a:pt x="46" y="309"/>
                </a:lnTo>
                <a:lnTo>
                  <a:pt x="46" y="304"/>
                </a:lnTo>
                <a:lnTo>
                  <a:pt x="41" y="293"/>
                </a:lnTo>
                <a:lnTo>
                  <a:pt x="41" y="288"/>
                </a:lnTo>
                <a:lnTo>
                  <a:pt x="41" y="283"/>
                </a:lnTo>
                <a:lnTo>
                  <a:pt x="36" y="283"/>
                </a:lnTo>
                <a:lnTo>
                  <a:pt x="41" y="283"/>
                </a:lnTo>
                <a:lnTo>
                  <a:pt x="41" y="273"/>
                </a:lnTo>
                <a:lnTo>
                  <a:pt x="36" y="273"/>
                </a:lnTo>
                <a:lnTo>
                  <a:pt x="31" y="268"/>
                </a:lnTo>
                <a:lnTo>
                  <a:pt x="36" y="263"/>
                </a:lnTo>
                <a:lnTo>
                  <a:pt x="41" y="257"/>
                </a:lnTo>
                <a:lnTo>
                  <a:pt x="36" y="257"/>
                </a:lnTo>
                <a:lnTo>
                  <a:pt x="36" y="252"/>
                </a:lnTo>
                <a:lnTo>
                  <a:pt x="36" y="247"/>
                </a:lnTo>
                <a:lnTo>
                  <a:pt x="41" y="247"/>
                </a:lnTo>
                <a:lnTo>
                  <a:pt x="41" y="232"/>
                </a:lnTo>
                <a:lnTo>
                  <a:pt x="41" y="221"/>
                </a:lnTo>
                <a:lnTo>
                  <a:pt x="41" y="191"/>
                </a:lnTo>
                <a:lnTo>
                  <a:pt x="41" y="165"/>
                </a:lnTo>
                <a:lnTo>
                  <a:pt x="41" y="129"/>
                </a:lnTo>
                <a:lnTo>
                  <a:pt x="41" y="103"/>
                </a:lnTo>
                <a:lnTo>
                  <a:pt x="41" y="78"/>
                </a:lnTo>
                <a:lnTo>
                  <a:pt x="41" y="62"/>
                </a:lnTo>
                <a:lnTo>
                  <a:pt x="41" y="47"/>
                </a:lnTo>
                <a:lnTo>
                  <a:pt x="41" y="31"/>
                </a:lnTo>
                <a:lnTo>
                  <a:pt x="41" y="6"/>
                </a:lnTo>
                <a:lnTo>
                  <a:pt x="46" y="11"/>
                </a:lnTo>
                <a:lnTo>
                  <a:pt x="52" y="11"/>
                </a:lnTo>
                <a:lnTo>
                  <a:pt x="67" y="16"/>
                </a:lnTo>
                <a:lnTo>
                  <a:pt x="87" y="6"/>
                </a:lnTo>
                <a:lnTo>
                  <a:pt x="98" y="0"/>
                </a:lnTo>
                <a:lnTo>
                  <a:pt x="123" y="0"/>
                </a:lnTo>
                <a:lnTo>
                  <a:pt x="144" y="0"/>
                </a:lnTo>
                <a:lnTo>
                  <a:pt x="154" y="0"/>
                </a:lnTo>
                <a:lnTo>
                  <a:pt x="175" y="0"/>
                </a:lnTo>
                <a:lnTo>
                  <a:pt x="190" y="0"/>
                </a:lnTo>
                <a:lnTo>
                  <a:pt x="216" y="0"/>
                </a:lnTo>
                <a:lnTo>
                  <a:pt x="226" y="0"/>
                </a:lnTo>
                <a:lnTo>
                  <a:pt x="252" y="0"/>
                </a:lnTo>
                <a:lnTo>
                  <a:pt x="257" y="0"/>
                </a:lnTo>
                <a:lnTo>
                  <a:pt x="257" y="6"/>
                </a:lnTo>
                <a:lnTo>
                  <a:pt x="257" y="26"/>
                </a:lnTo>
                <a:lnTo>
                  <a:pt x="257" y="36"/>
                </a:lnTo>
                <a:lnTo>
                  <a:pt x="257" y="52"/>
                </a:lnTo>
                <a:lnTo>
                  <a:pt x="257" y="78"/>
                </a:lnTo>
                <a:lnTo>
                  <a:pt x="257" y="83"/>
                </a:lnTo>
                <a:lnTo>
                  <a:pt x="257" y="108"/>
                </a:lnTo>
                <a:lnTo>
                  <a:pt x="257" y="119"/>
                </a:lnTo>
                <a:lnTo>
                  <a:pt x="257" y="144"/>
                </a:lnTo>
                <a:lnTo>
                  <a:pt x="257" y="150"/>
                </a:lnTo>
                <a:lnTo>
                  <a:pt x="257" y="180"/>
                </a:lnTo>
                <a:lnTo>
                  <a:pt x="252" y="191"/>
                </a:lnTo>
                <a:lnTo>
                  <a:pt x="252" y="206"/>
                </a:lnTo>
                <a:lnTo>
                  <a:pt x="252" y="227"/>
                </a:lnTo>
                <a:lnTo>
                  <a:pt x="252" y="232"/>
                </a:lnTo>
                <a:lnTo>
                  <a:pt x="252" y="252"/>
                </a:lnTo>
                <a:lnTo>
                  <a:pt x="252" y="273"/>
                </a:lnTo>
                <a:lnTo>
                  <a:pt x="247" y="273"/>
                </a:lnTo>
                <a:lnTo>
                  <a:pt x="247" y="278"/>
                </a:lnTo>
                <a:lnTo>
                  <a:pt x="252" y="278"/>
                </a:lnTo>
                <a:lnTo>
                  <a:pt x="252" y="283"/>
                </a:lnTo>
                <a:lnTo>
                  <a:pt x="247" y="288"/>
                </a:lnTo>
                <a:lnTo>
                  <a:pt x="252" y="293"/>
                </a:lnTo>
                <a:lnTo>
                  <a:pt x="257" y="293"/>
                </a:lnTo>
                <a:lnTo>
                  <a:pt x="252" y="299"/>
                </a:lnTo>
                <a:lnTo>
                  <a:pt x="252" y="304"/>
                </a:lnTo>
                <a:lnTo>
                  <a:pt x="242" y="304"/>
                </a:lnTo>
                <a:lnTo>
                  <a:pt x="237" y="304"/>
                </a:lnTo>
                <a:lnTo>
                  <a:pt x="231" y="309"/>
                </a:lnTo>
                <a:lnTo>
                  <a:pt x="226" y="314"/>
                </a:lnTo>
                <a:lnTo>
                  <a:pt x="221" y="309"/>
                </a:lnTo>
                <a:lnTo>
                  <a:pt x="216" y="309"/>
                </a:lnTo>
                <a:lnTo>
                  <a:pt x="211" y="309"/>
                </a:lnTo>
                <a:lnTo>
                  <a:pt x="206" y="309"/>
                </a:lnTo>
                <a:lnTo>
                  <a:pt x="206" y="314"/>
                </a:lnTo>
                <a:lnTo>
                  <a:pt x="206" y="324"/>
                </a:lnTo>
                <a:lnTo>
                  <a:pt x="206" y="329"/>
                </a:lnTo>
                <a:lnTo>
                  <a:pt x="201" y="335"/>
                </a:lnTo>
                <a:lnTo>
                  <a:pt x="190" y="335"/>
                </a:lnTo>
                <a:lnTo>
                  <a:pt x="190" y="345"/>
                </a:lnTo>
                <a:lnTo>
                  <a:pt x="185" y="350"/>
                </a:lnTo>
                <a:lnTo>
                  <a:pt x="180" y="355"/>
                </a:lnTo>
                <a:lnTo>
                  <a:pt x="180" y="350"/>
                </a:lnTo>
                <a:lnTo>
                  <a:pt x="175" y="350"/>
                </a:lnTo>
                <a:lnTo>
                  <a:pt x="175" y="355"/>
                </a:lnTo>
                <a:lnTo>
                  <a:pt x="170" y="360"/>
                </a:lnTo>
                <a:lnTo>
                  <a:pt x="170" y="376"/>
                </a:lnTo>
                <a:lnTo>
                  <a:pt x="165" y="376"/>
                </a:lnTo>
                <a:lnTo>
                  <a:pt x="165" y="381"/>
                </a:lnTo>
                <a:lnTo>
                  <a:pt x="159" y="381"/>
                </a:lnTo>
                <a:lnTo>
                  <a:pt x="159" y="386"/>
                </a:lnTo>
                <a:lnTo>
                  <a:pt x="154" y="381"/>
                </a:lnTo>
                <a:lnTo>
                  <a:pt x="149" y="381"/>
                </a:lnTo>
                <a:lnTo>
                  <a:pt x="144" y="376"/>
                </a:lnTo>
                <a:lnTo>
                  <a:pt x="139" y="376"/>
                </a:lnTo>
                <a:lnTo>
                  <a:pt x="139" y="371"/>
                </a:lnTo>
                <a:lnTo>
                  <a:pt x="139" y="365"/>
                </a:lnTo>
                <a:lnTo>
                  <a:pt x="134" y="360"/>
                </a:lnTo>
                <a:close/>
              </a:path>
            </a:pathLst>
          </a:custGeom>
          <a:solidFill>
            <a:srgbClr val="CCFFFF"/>
          </a:solidFill>
          <a:ln w="8001">
            <a:solidFill>
              <a:srgbClr val="000000"/>
            </a:solidFill>
            <a:prstDash val="solid"/>
            <a:round/>
            <a:headEnd/>
            <a:tailEnd/>
          </a:ln>
        </p:spPr>
        <p:txBody>
          <a:bodyPr/>
          <a:lstStyle/>
          <a:p>
            <a:endParaRPr lang="en-US"/>
          </a:p>
        </p:txBody>
      </p:sp>
      <p:sp>
        <p:nvSpPr>
          <p:cNvPr id="944202" name="Freeform 74">
            <a:hlinkClick r:id="rId3" action="ppaction://hlinksldjump"/>
          </p:cNvPr>
          <p:cNvSpPr>
            <a:spLocks/>
          </p:cNvSpPr>
          <p:nvPr/>
        </p:nvSpPr>
        <p:spPr bwMode="auto">
          <a:xfrm>
            <a:off x="5892800" y="3516313"/>
            <a:ext cx="528638" cy="579437"/>
          </a:xfrm>
          <a:custGeom>
            <a:avLst/>
            <a:gdLst/>
            <a:ahLst/>
            <a:cxnLst>
              <a:cxn ang="0">
                <a:pos x="113" y="339"/>
              </a:cxn>
              <a:cxn ang="0">
                <a:pos x="103" y="334"/>
              </a:cxn>
              <a:cxn ang="0">
                <a:pos x="87" y="344"/>
              </a:cxn>
              <a:cxn ang="0">
                <a:pos x="72" y="329"/>
              </a:cxn>
              <a:cxn ang="0">
                <a:pos x="57" y="329"/>
              </a:cxn>
              <a:cxn ang="0">
                <a:pos x="46" y="318"/>
              </a:cxn>
              <a:cxn ang="0">
                <a:pos x="41" y="303"/>
              </a:cxn>
              <a:cxn ang="0">
                <a:pos x="31" y="298"/>
              </a:cxn>
              <a:cxn ang="0">
                <a:pos x="21" y="298"/>
              </a:cxn>
              <a:cxn ang="0">
                <a:pos x="5" y="298"/>
              </a:cxn>
              <a:cxn ang="0">
                <a:pos x="0" y="257"/>
              </a:cxn>
              <a:cxn ang="0">
                <a:pos x="0" y="216"/>
              </a:cxn>
              <a:cxn ang="0">
                <a:pos x="5" y="169"/>
              </a:cxn>
              <a:cxn ang="0">
                <a:pos x="5" y="108"/>
              </a:cxn>
              <a:cxn ang="0">
                <a:pos x="5" y="61"/>
              </a:cxn>
              <a:cxn ang="0">
                <a:pos x="36" y="31"/>
              </a:cxn>
              <a:cxn ang="0">
                <a:pos x="103" y="31"/>
              </a:cxn>
              <a:cxn ang="0">
                <a:pos x="159" y="46"/>
              </a:cxn>
              <a:cxn ang="0">
                <a:pos x="149" y="61"/>
              </a:cxn>
              <a:cxn ang="0">
                <a:pos x="195" y="61"/>
              </a:cxn>
              <a:cxn ang="0">
                <a:pos x="262" y="41"/>
              </a:cxn>
              <a:cxn ang="0">
                <a:pos x="334" y="0"/>
              </a:cxn>
              <a:cxn ang="0">
                <a:pos x="334" y="92"/>
              </a:cxn>
              <a:cxn ang="0">
                <a:pos x="334" y="139"/>
              </a:cxn>
              <a:cxn ang="0">
                <a:pos x="324" y="149"/>
              </a:cxn>
              <a:cxn ang="0">
                <a:pos x="329" y="164"/>
              </a:cxn>
              <a:cxn ang="0">
                <a:pos x="329" y="175"/>
              </a:cxn>
              <a:cxn ang="0">
                <a:pos x="324" y="185"/>
              </a:cxn>
              <a:cxn ang="0">
                <a:pos x="319" y="205"/>
              </a:cxn>
              <a:cxn ang="0">
                <a:pos x="314" y="216"/>
              </a:cxn>
              <a:cxn ang="0">
                <a:pos x="308" y="231"/>
              </a:cxn>
              <a:cxn ang="0">
                <a:pos x="303" y="246"/>
              </a:cxn>
              <a:cxn ang="0">
                <a:pos x="288" y="257"/>
              </a:cxn>
              <a:cxn ang="0">
                <a:pos x="278" y="267"/>
              </a:cxn>
              <a:cxn ang="0">
                <a:pos x="262" y="267"/>
              </a:cxn>
              <a:cxn ang="0">
                <a:pos x="252" y="277"/>
              </a:cxn>
              <a:cxn ang="0">
                <a:pos x="237" y="288"/>
              </a:cxn>
              <a:cxn ang="0">
                <a:pos x="237" y="298"/>
              </a:cxn>
              <a:cxn ang="0">
                <a:pos x="237" y="308"/>
              </a:cxn>
              <a:cxn ang="0">
                <a:pos x="231" y="318"/>
              </a:cxn>
              <a:cxn ang="0">
                <a:pos x="226" y="308"/>
              </a:cxn>
              <a:cxn ang="0">
                <a:pos x="216" y="303"/>
              </a:cxn>
              <a:cxn ang="0">
                <a:pos x="211" y="318"/>
              </a:cxn>
              <a:cxn ang="0">
                <a:pos x="206" y="329"/>
              </a:cxn>
              <a:cxn ang="0">
                <a:pos x="206" y="344"/>
              </a:cxn>
              <a:cxn ang="0">
                <a:pos x="195" y="349"/>
              </a:cxn>
              <a:cxn ang="0">
                <a:pos x="180" y="365"/>
              </a:cxn>
              <a:cxn ang="0">
                <a:pos x="170" y="354"/>
              </a:cxn>
              <a:cxn ang="0">
                <a:pos x="159" y="349"/>
              </a:cxn>
              <a:cxn ang="0">
                <a:pos x="154" y="339"/>
              </a:cxn>
              <a:cxn ang="0">
                <a:pos x="144" y="334"/>
              </a:cxn>
              <a:cxn ang="0">
                <a:pos x="134" y="339"/>
              </a:cxn>
              <a:cxn ang="0">
                <a:pos x="123" y="344"/>
              </a:cxn>
            </a:cxnLst>
            <a:rect l="0" t="0" r="r" b="b"/>
            <a:pathLst>
              <a:path w="334" h="365">
                <a:moveTo>
                  <a:pt x="123" y="344"/>
                </a:moveTo>
                <a:lnTo>
                  <a:pt x="118" y="344"/>
                </a:lnTo>
                <a:lnTo>
                  <a:pt x="113" y="339"/>
                </a:lnTo>
                <a:lnTo>
                  <a:pt x="108" y="339"/>
                </a:lnTo>
                <a:lnTo>
                  <a:pt x="103" y="339"/>
                </a:lnTo>
                <a:lnTo>
                  <a:pt x="103" y="334"/>
                </a:lnTo>
                <a:lnTo>
                  <a:pt x="93" y="339"/>
                </a:lnTo>
                <a:lnTo>
                  <a:pt x="93" y="344"/>
                </a:lnTo>
                <a:lnTo>
                  <a:pt x="87" y="344"/>
                </a:lnTo>
                <a:lnTo>
                  <a:pt x="82" y="339"/>
                </a:lnTo>
                <a:lnTo>
                  <a:pt x="77" y="334"/>
                </a:lnTo>
                <a:lnTo>
                  <a:pt x="72" y="329"/>
                </a:lnTo>
                <a:lnTo>
                  <a:pt x="67" y="329"/>
                </a:lnTo>
                <a:lnTo>
                  <a:pt x="62" y="329"/>
                </a:lnTo>
                <a:lnTo>
                  <a:pt x="57" y="329"/>
                </a:lnTo>
                <a:lnTo>
                  <a:pt x="51" y="329"/>
                </a:lnTo>
                <a:lnTo>
                  <a:pt x="46" y="324"/>
                </a:lnTo>
                <a:lnTo>
                  <a:pt x="46" y="318"/>
                </a:lnTo>
                <a:lnTo>
                  <a:pt x="46" y="313"/>
                </a:lnTo>
                <a:lnTo>
                  <a:pt x="41" y="313"/>
                </a:lnTo>
                <a:lnTo>
                  <a:pt x="41" y="303"/>
                </a:lnTo>
                <a:lnTo>
                  <a:pt x="36" y="303"/>
                </a:lnTo>
                <a:lnTo>
                  <a:pt x="31" y="303"/>
                </a:lnTo>
                <a:lnTo>
                  <a:pt x="31" y="298"/>
                </a:lnTo>
                <a:lnTo>
                  <a:pt x="31" y="293"/>
                </a:lnTo>
                <a:lnTo>
                  <a:pt x="26" y="298"/>
                </a:lnTo>
                <a:lnTo>
                  <a:pt x="21" y="298"/>
                </a:lnTo>
                <a:lnTo>
                  <a:pt x="15" y="298"/>
                </a:lnTo>
                <a:lnTo>
                  <a:pt x="5" y="293"/>
                </a:lnTo>
                <a:lnTo>
                  <a:pt x="5" y="298"/>
                </a:lnTo>
                <a:lnTo>
                  <a:pt x="0" y="298"/>
                </a:lnTo>
                <a:lnTo>
                  <a:pt x="0" y="277"/>
                </a:lnTo>
                <a:lnTo>
                  <a:pt x="0" y="257"/>
                </a:lnTo>
                <a:lnTo>
                  <a:pt x="0" y="252"/>
                </a:lnTo>
                <a:lnTo>
                  <a:pt x="0" y="231"/>
                </a:lnTo>
                <a:lnTo>
                  <a:pt x="0" y="216"/>
                </a:lnTo>
                <a:lnTo>
                  <a:pt x="5" y="205"/>
                </a:lnTo>
                <a:lnTo>
                  <a:pt x="5" y="175"/>
                </a:lnTo>
                <a:lnTo>
                  <a:pt x="5" y="169"/>
                </a:lnTo>
                <a:lnTo>
                  <a:pt x="5" y="144"/>
                </a:lnTo>
                <a:lnTo>
                  <a:pt x="5" y="133"/>
                </a:lnTo>
                <a:lnTo>
                  <a:pt x="5" y="108"/>
                </a:lnTo>
                <a:lnTo>
                  <a:pt x="5" y="103"/>
                </a:lnTo>
                <a:lnTo>
                  <a:pt x="5" y="77"/>
                </a:lnTo>
                <a:lnTo>
                  <a:pt x="5" y="61"/>
                </a:lnTo>
                <a:lnTo>
                  <a:pt x="5" y="51"/>
                </a:lnTo>
                <a:lnTo>
                  <a:pt x="5" y="31"/>
                </a:lnTo>
                <a:lnTo>
                  <a:pt x="36" y="31"/>
                </a:lnTo>
                <a:lnTo>
                  <a:pt x="77" y="31"/>
                </a:lnTo>
                <a:lnTo>
                  <a:pt x="82" y="31"/>
                </a:lnTo>
                <a:lnTo>
                  <a:pt x="103" y="31"/>
                </a:lnTo>
                <a:lnTo>
                  <a:pt x="129" y="41"/>
                </a:lnTo>
                <a:lnTo>
                  <a:pt x="144" y="46"/>
                </a:lnTo>
                <a:lnTo>
                  <a:pt x="159" y="46"/>
                </a:lnTo>
                <a:lnTo>
                  <a:pt x="159" y="51"/>
                </a:lnTo>
                <a:lnTo>
                  <a:pt x="139" y="56"/>
                </a:lnTo>
                <a:lnTo>
                  <a:pt x="149" y="61"/>
                </a:lnTo>
                <a:lnTo>
                  <a:pt x="165" y="56"/>
                </a:lnTo>
                <a:lnTo>
                  <a:pt x="180" y="61"/>
                </a:lnTo>
                <a:lnTo>
                  <a:pt x="195" y="61"/>
                </a:lnTo>
                <a:lnTo>
                  <a:pt x="221" y="51"/>
                </a:lnTo>
                <a:lnTo>
                  <a:pt x="242" y="51"/>
                </a:lnTo>
                <a:lnTo>
                  <a:pt x="262" y="41"/>
                </a:lnTo>
                <a:lnTo>
                  <a:pt x="267" y="31"/>
                </a:lnTo>
                <a:lnTo>
                  <a:pt x="298" y="15"/>
                </a:lnTo>
                <a:lnTo>
                  <a:pt x="334" y="0"/>
                </a:lnTo>
                <a:lnTo>
                  <a:pt x="334" y="15"/>
                </a:lnTo>
                <a:lnTo>
                  <a:pt x="334" y="51"/>
                </a:lnTo>
                <a:lnTo>
                  <a:pt x="334" y="92"/>
                </a:lnTo>
                <a:lnTo>
                  <a:pt x="334" y="113"/>
                </a:lnTo>
                <a:lnTo>
                  <a:pt x="334" y="118"/>
                </a:lnTo>
                <a:lnTo>
                  <a:pt x="334" y="139"/>
                </a:lnTo>
                <a:lnTo>
                  <a:pt x="329" y="144"/>
                </a:lnTo>
                <a:lnTo>
                  <a:pt x="324" y="144"/>
                </a:lnTo>
                <a:lnTo>
                  <a:pt x="324" y="149"/>
                </a:lnTo>
                <a:lnTo>
                  <a:pt x="329" y="154"/>
                </a:lnTo>
                <a:lnTo>
                  <a:pt x="329" y="159"/>
                </a:lnTo>
                <a:lnTo>
                  <a:pt x="329" y="164"/>
                </a:lnTo>
                <a:lnTo>
                  <a:pt x="324" y="164"/>
                </a:lnTo>
                <a:lnTo>
                  <a:pt x="329" y="169"/>
                </a:lnTo>
                <a:lnTo>
                  <a:pt x="329" y="175"/>
                </a:lnTo>
                <a:lnTo>
                  <a:pt x="329" y="180"/>
                </a:lnTo>
                <a:lnTo>
                  <a:pt x="324" y="180"/>
                </a:lnTo>
                <a:lnTo>
                  <a:pt x="324" y="185"/>
                </a:lnTo>
                <a:lnTo>
                  <a:pt x="319" y="190"/>
                </a:lnTo>
                <a:lnTo>
                  <a:pt x="319" y="200"/>
                </a:lnTo>
                <a:lnTo>
                  <a:pt x="319" y="205"/>
                </a:lnTo>
                <a:lnTo>
                  <a:pt x="314" y="210"/>
                </a:lnTo>
                <a:lnTo>
                  <a:pt x="319" y="216"/>
                </a:lnTo>
                <a:lnTo>
                  <a:pt x="314" y="216"/>
                </a:lnTo>
                <a:lnTo>
                  <a:pt x="314" y="221"/>
                </a:lnTo>
                <a:lnTo>
                  <a:pt x="314" y="226"/>
                </a:lnTo>
                <a:lnTo>
                  <a:pt x="308" y="231"/>
                </a:lnTo>
                <a:lnTo>
                  <a:pt x="308" y="236"/>
                </a:lnTo>
                <a:lnTo>
                  <a:pt x="308" y="241"/>
                </a:lnTo>
                <a:lnTo>
                  <a:pt x="303" y="246"/>
                </a:lnTo>
                <a:lnTo>
                  <a:pt x="298" y="246"/>
                </a:lnTo>
                <a:lnTo>
                  <a:pt x="293" y="252"/>
                </a:lnTo>
                <a:lnTo>
                  <a:pt x="288" y="257"/>
                </a:lnTo>
                <a:lnTo>
                  <a:pt x="283" y="262"/>
                </a:lnTo>
                <a:lnTo>
                  <a:pt x="283" y="267"/>
                </a:lnTo>
                <a:lnTo>
                  <a:pt x="278" y="267"/>
                </a:lnTo>
                <a:lnTo>
                  <a:pt x="273" y="272"/>
                </a:lnTo>
                <a:lnTo>
                  <a:pt x="267" y="272"/>
                </a:lnTo>
                <a:lnTo>
                  <a:pt x="262" y="267"/>
                </a:lnTo>
                <a:lnTo>
                  <a:pt x="257" y="272"/>
                </a:lnTo>
                <a:lnTo>
                  <a:pt x="252" y="272"/>
                </a:lnTo>
                <a:lnTo>
                  <a:pt x="252" y="277"/>
                </a:lnTo>
                <a:lnTo>
                  <a:pt x="247" y="277"/>
                </a:lnTo>
                <a:lnTo>
                  <a:pt x="242" y="282"/>
                </a:lnTo>
                <a:lnTo>
                  <a:pt x="237" y="288"/>
                </a:lnTo>
                <a:lnTo>
                  <a:pt x="242" y="293"/>
                </a:lnTo>
                <a:lnTo>
                  <a:pt x="242" y="298"/>
                </a:lnTo>
                <a:lnTo>
                  <a:pt x="237" y="298"/>
                </a:lnTo>
                <a:lnTo>
                  <a:pt x="231" y="298"/>
                </a:lnTo>
                <a:lnTo>
                  <a:pt x="237" y="303"/>
                </a:lnTo>
                <a:lnTo>
                  <a:pt x="237" y="308"/>
                </a:lnTo>
                <a:lnTo>
                  <a:pt x="237" y="313"/>
                </a:lnTo>
                <a:lnTo>
                  <a:pt x="231" y="313"/>
                </a:lnTo>
                <a:lnTo>
                  <a:pt x="231" y="318"/>
                </a:lnTo>
                <a:lnTo>
                  <a:pt x="226" y="318"/>
                </a:lnTo>
                <a:lnTo>
                  <a:pt x="226" y="313"/>
                </a:lnTo>
                <a:lnTo>
                  <a:pt x="226" y="308"/>
                </a:lnTo>
                <a:lnTo>
                  <a:pt x="221" y="308"/>
                </a:lnTo>
                <a:lnTo>
                  <a:pt x="221" y="303"/>
                </a:lnTo>
                <a:lnTo>
                  <a:pt x="216" y="303"/>
                </a:lnTo>
                <a:lnTo>
                  <a:pt x="216" y="308"/>
                </a:lnTo>
                <a:lnTo>
                  <a:pt x="211" y="313"/>
                </a:lnTo>
                <a:lnTo>
                  <a:pt x="211" y="318"/>
                </a:lnTo>
                <a:lnTo>
                  <a:pt x="211" y="324"/>
                </a:lnTo>
                <a:lnTo>
                  <a:pt x="206" y="324"/>
                </a:lnTo>
                <a:lnTo>
                  <a:pt x="206" y="329"/>
                </a:lnTo>
                <a:lnTo>
                  <a:pt x="206" y="334"/>
                </a:lnTo>
                <a:lnTo>
                  <a:pt x="206" y="339"/>
                </a:lnTo>
                <a:lnTo>
                  <a:pt x="206" y="344"/>
                </a:lnTo>
                <a:lnTo>
                  <a:pt x="206" y="349"/>
                </a:lnTo>
                <a:lnTo>
                  <a:pt x="201" y="344"/>
                </a:lnTo>
                <a:lnTo>
                  <a:pt x="195" y="349"/>
                </a:lnTo>
                <a:lnTo>
                  <a:pt x="195" y="360"/>
                </a:lnTo>
                <a:lnTo>
                  <a:pt x="190" y="365"/>
                </a:lnTo>
                <a:lnTo>
                  <a:pt x="180" y="365"/>
                </a:lnTo>
                <a:lnTo>
                  <a:pt x="175" y="365"/>
                </a:lnTo>
                <a:lnTo>
                  <a:pt x="175" y="360"/>
                </a:lnTo>
                <a:lnTo>
                  <a:pt x="170" y="354"/>
                </a:lnTo>
                <a:lnTo>
                  <a:pt x="165" y="354"/>
                </a:lnTo>
                <a:lnTo>
                  <a:pt x="165" y="349"/>
                </a:lnTo>
                <a:lnTo>
                  <a:pt x="159" y="349"/>
                </a:lnTo>
                <a:lnTo>
                  <a:pt x="154" y="349"/>
                </a:lnTo>
                <a:lnTo>
                  <a:pt x="154" y="344"/>
                </a:lnTo>
                <a:lnTo>
                  <a:pt x="154" y="339"/>
                </a:lnTo>
                <a:lnTo>
                  <a:pt x="154" y="334"/>
                </a:lnTo>
                <a:lnTo>
                  <a:pt x="149" y="334"/>
                </a:lnTo>
                <a:lnTo>
                  <a:pt x="144" y="334"/>
                </a:lnTo>
                <a:lnTo>
                  <a:pt x="139" y="334"/>
                </a:lnTo>
                <a:lnTo>
                  <a:pt x="139" y="339"/>
                </a:lnTo>
                <a:lnTo>
                  <a:pt x="134" y="339"/>
                </a:lnTo>
                <a:lnTo>
                  <a:pt x="134" y="344"/>
                </a:lnTo>
                <a:lnTo>
                  <a:pt x="129" y="344"/>
                </a:lnTo>
                <a:lnTo>
                  <a:pt x="123" y="344"/>
                </a:lnTo>
                <a:close/>
              </a:path>
            </a:pathLst>
          </a:custGeom>
          <a:solidFill>
            <a:srgbClr val="00FFFF"/>
          </a:solidFill>
          <a:ln w="8001">
            <a:solidFill>
              <a:srgbClr val="000000"/>
            </a:solidFill>
            <a:prstDash val="solid"/>
            <a:round/>
            <a:headEnd/>
            <a:tailEnd/>
          </a:ln>
        </p:spPr>
        <p:txBody>
          <a:bodyPr/>
          <a:lstStyle/>
          <a:p>
            <a:endParaRPr lang="en-US"/>
          </a:p>
        </p:txBody>
      </p:sp>
      <p:sp>
        <p:nvSpPr>
          <p:cNvPr id="944203" name="Freeform 75">
            <a:hlinkClick r:id="rId33" action="ppaction://hlinksldjump"/>
          </p:cNvPr>
          <p:cNvSpPr>
            <a:spLocks/>
          </p:cNvSpPr>
          <p:nvPr/>
        </p:nvSpPr>
        <p:spPr bwMode="auto">
          <a:xfrm>
            <a:off x="5068888" y="3433763"/>
            <a:ext cx="496887" cy="882650"/>
          </a:xfrm>
          <a:custGeom>
            <a:avLst/>
            <a:gdLst/>
            <a:ahLst/>
            <a:cxnLst>
              <a:cxn ang="0">
                <a:pos x="247" y="514"/>
              </a:cxn>
              <a:cxn ang="0">
                <a:pos x="236" y="530"/>
              </a:cxn>
              <a:cxn ang="0">
                <a:pos x="236" y="550"/>
              </a:cxn>
              <a:cxn ang="0">
                <a:pos x="216" y="540"/>
              </a:cxn>
              <a:cxn ang="0">
                <a:pos x="190" y="535"/>
              </a:cxn>
              <a:cxn ang="0">
                <a:pos x="180" y="556"/>
              </a:cxn>
              <a:cxn ang="0">
                <a:pos x="175" y="556"/>
              </a:cxn>
              <a:cxn ang="0">
                <a:pos x="164" y="540"/>
              </a:cxn>
              <a:cxn ang="0">
                <a:pos x="154" y="525"/>
              </a:cxn>
              <a:cxn ang="0">
                <a:pos x="164" y="514"/>
              </a:cxn>
              <a:cxn ang="0">
                <a:pos x="154" y="489"/>
              </a:cxn>
              <a:cxn ang="0">
                <a:pos x="139" y="473"/>
              </a:cxn>
              <a:cxn ang="0">
                <a:pos x="123" y="463"/>
              </a:cxn>
              <a:cxn ang="0">
                <a:pos x="103" y="448"/>
              </a:cxn>
              <a:cxn ang="0">
                <a:pos x="92" y="432"/>
              </a:cxn>
              <a:cxn ang="0">
                <a:pos x="97" y="417"/>
              </a:cxn>
              <a:cxn ang="0">
                <a:pos x="103" y="391"/>
              </a:cxn>
              <a:cxn ang="0">
                <a:pos x="108" y="370"/>
              </a:cxn>
              <a:cxn ang="0">
                <a:pos x="82" y="360"/>
              </a:cxn>
              <a:cxn ang="0">
                <a:pos x="61" y="355"/>
              </a:cxn>
              <a:cxn ang="0">
                <a:pos x="61" y="340"/>
              </a:cxn>
              <a:cxn ang="0">
                <a:pos x="46" y="319"/>
              </a:cxn>
              <a:cxn ang="0">
                <a:pos x="31" y="304"/>
              </a:cxn>
              <a:cxn ang="0">
                <a:pos x="10" y="278"/>
              </a:cxn>
              <a:cxn ang="0">
                <a:pos x="5" y="262"/>
              </a:cxn>
              <a:cxn ang="0">
                <a:pos x="0" y="237"/>
              </a:cxn>
              <a:cxn ang="0">
                <a:pos x="10" y="216"/>
              </a:cxn>
              <a:cxn ang="0">
                <a:pos x="10" y="196"/>
              </a:cxn>
              <a:cxn ang="0">
                <a:pos x="31" y="185"/>
              </a:cxn>
              <a:cxn ang="0">
                <a:pos x="41" y="165"/>
              </a:cxn>
              <a:cxn ang="0">
                <a:pos x="41" y="139"/>
              </a:cxn>
              <a:cxn ang="0">
                <a:pos x="36" y="119"/>
              </a:cxn>
              <a:cxn ang="0">
                <a:pos x="51" y="108"/>
              </a:cxn>
              <a:cxn ang="0">
                <a:pos x="72" y="103"/>
              </a:cxn>
              <a:cxn ang="0">
                <a:pos x="92" y="93"/>
              </a:cxn>
              <a:cxn ang="0">
                <a:pos x="97" y="72"/>
              </a:cxn>
              <a:cxn ang="0">
                <a:pos x="108" y="47"/>
              </a:cxn>
              <a:cxn ang="0">
                <a:pos x="92" y="31"/>
              </a:cxn>
              <a:cxn ang="0">
                <a:pos x="82" y="11"/>
              </a:cxn>
              <a:cxn ang="0">
                <a:pos x="87" y="0"/>
              </a:cxn>
              <a:cxn ang="0">
                <a:pos x="169" y="0"/>
              </a:cxn>
              <a:cxn ang="0">
                <a:pos x="252" y="0"/>
              </a:cxn>
              <a:cxn ang="0">
                <a:pos x="293" y="36"/>
              </a:cxn>
              <a:cxn ang="0">
                <a:pos x="308" y="108"/>
              </a:cxn>
              <a:cxn ang="0">
                <a:pos x="308" y="180"/>
              </a:cxn>
              <a:cxn ang="0">
                <a:pos x="308" y="298"/>
              </a:cxn>
              <a:cxn ang="0">
                <a:pos x="303" y="329"/>
              </a:cxn>
              <a:cxn ang="0">
                <a:pos x="298" y="345"/>
              </a:cxn>
              <a:cxn ang="0">
                <a:pos x="303" y="360"/>
              </a:cxn>
              <a:cxn ang="0">
                <a:pos x="313" y="381"/>
              </a:cxn>
              <a:cxn ang="0">
                <a:pos x="303" y="396"/>
              </a:cxn>
              <a:cxn ang="0">
                <a:pos x="298" y="406"/>
              </a:cxn>
              <a:cxn ang="0">
                <a:pos x="293" y="422"/>
              </a:cxn>
              <a:cxn ang="0">
                <a:pos x="277" y="427"/>
              </a:cxn>
              <a:cxn ang="0">
                <a:pos x="277" y="442"/>
              </a:cxn>
              <a:cxn ang="0">
                <a:pos x="272" y="458"/>
              </a:cxn>
              <a:cxn ang="0">
                <a:pos x="272" y="468"/>
              </a:cxn>
              <a:cxn ang="0">
                <a:pos x="272" y="478"/>
              </a:cxn>
              <a:cxn ang="0">
                <a:pos x="262" y="499"/>
              </a:cxn>
            </a:cxnLst>
            <a:rect l="0" t="0" r="r" b="b"/>
            <a:pathLst>
              <a:path w="313" h="556">
                <a:moveTo>
                  <a:pt x="267" y="504"/>
                </a:moveTo>
                <a:lnTo>
                  <a:pt x="267" y="509"/>
                </a:lnTo>
                <a:lnTo>
                  <a:pt x="252" y="514"/>
                </a:lnTo>
                <a:lnTo>
                  <a:pt x="247" y="514"/>
                </a:lnTo>
                <a:lnTo>
                  <a:pt x="241" y="514"/>
                </a:lnTo>
                <a:lnTo>
                  <a:pt x="236" y="514"/>
                </a:lnTo>
                <a:lnTo>
                  <a:pt x="236" y="525"/>
                </a:lnTo>
                <a:lnTo>
                  <a:pt x="236" y="530"/>
                </a:lnTo>
                <a:lnTo>
                  <a:pt x="236" y="535"/>
                </a:lnTo>
                <a:lnTo>
                  <a:pt x="241" y="540"/>
                </a:lnTo>
                <a:lnTo>
                  <a:pt x="236" y="545"/>
                </a:lnTo>
                <a:lnTo>
                  <a:pt x="236" y="550"/>
                </a:lnTo>
                <a:lnTo>
                  <a:pt x="231" y="550"/>
                </a:lnTo>
                <a:lnTo>
                  <a:pt x="226" y="545"/>
                </a:lnTo>
                <a:lnTo>
                  <a:pt x="221" y="540"/>
                </a:lnTo>
                <a:lnTo>
                  <a:pt x="216" y="540"/>
                </a:lnTo>
                <a:lnTo>
                  <a:pt x="205" y="535"/>
                </a:lnTo>
                <a:lnTo>
                  <a:pt x="200" y="535"/>
                </a:lnTo>
                <a:lnTo>
                  <a:pt x="195" y="535"/>
                </a:lnTo>
                <a:lnTo>
                  <a:pt x="190" y="535"/>
                </a:lnTo>
                <a:lnTo>
                  <a:pt x="185" y="545"/>
                </a:lnTo>
                <a:lnTo>
                  <a:pt x="185" y="550"/>
                </a:lnTo>
                <a:lnTo>
                  <a:pt x="185" y="556"/>
                </a:lnTo>
                <a:lnTo>
                  <a:pt x="180" y="556"/>
                </a:lnTo>
                <a:lnTo>
                  <a:pt x="180" y="550"/>
                </a:lnTo>
                <a:lnTo>
                  <a:pt x="175" y="545"/>
                </a:lnTo>
                <a:lnTo>
                  <a:pt x="175" y="550"/>
                </a:lnTo>
                <a:lnTo>
                  <a:pt x="175" y="556"/>
                </a:lnTo>
                <a:lnTo>
                  <a:pt x="169" y="556"/>
                </a:lnTo>
                <a:lnTo>
                  <a:pt x="164" y="550"/>
                </a:lnTo>
                <a:lnTo>
                  <a:pt x="164" y="545"/>
                </a:lnTo>
                <a:lnTo>
                  <a:pt x="164" y="540"/>
                </a:lnTo>
                <a:lnTo>
                  <a:pt x="159" y="535"/>
                </a:lnTo>
                <a:lnTo>
                  <a:pt x="159" y="530"/>
                </a:lnTo>
                <a:lnTo>
                  <a:pt x="154" y="530"/>
                </a:lnTo>
                <a:lnTo>
                  <a:pt x="154" y="525"/>
                </a:lnTo>
                <a:lnTo>
                  <a:pt x="159" y="525"/>
                </a:lnTo>
                <a:lnTo>
                  <a:pt x="159" y="520"/>
                </a:lnTo>
                <a:lnTo>
                  <a:pt x="164" y="520"/>
                </a:lnTo>
                <a:lnTo>
                  <a:pt x="164" y="514"/>
                </a:lnTo>
                <a:lnTo>
                  <a:pt x="159" y="509"/>
                </a:lnTo>
                <a:lnTo>
                  <a:pt x="154" y="499"/>
                </a:lnTo>
                <a:lnTo>
                  <a:pt x="154" y="494"/>
                </a:lnTo>
                <a:lnTo>
                  <a:pt x="154" y="489"/>
                </a:lnTo>
                <a:lnTo>
                  <a:pt x="149" y="484"/>
                </a:lnTo>
                <a:lnTo>
                  <a:pt x="144" y="484"/>
                </a:lnTo>
                <a:lnTo>
                  <a:pt x="144" y="478"/>
                </a:lnTo>
                <a:lnTo>
                  <a:pt x="139" y="473"/>
                </a:lnTo>
                <a:lnTo>
                  <a:pt x="128" y="468"/>
                </a:lnTo>
                <a:lnTo>
                  <a:pt x="123" y="468"/>
                </a:lnTo>
                <a:lnTo>
                  <a:pt x="118" y="468"/>
                </a:lnTo>
                <a:lnTo>
                  <a:pt x="123" y="463"/>
                </a:lnTo>
                <a:lnTo>
                  <a:pt x="118" y="458"/>
                </a:lnTo>
                <a:lnTo>
                  <a:pt x="113" y="458"/>
                </a:lnTo>
                <a:lnTo>
                  <a:pt x="108" y="453"/>
                </a:lnTo>
                <a:lnTo>
                  <a:pt x="103" y="448"/>
                </a:lnTo>
                <a:lnTo>
                  <a:pt x="97" y="448"/>
                </a:lnTo>
                <a:lnTo>
                  <a:pt x="97" y="442"/>
                </a:lnTo>
                <a:lnTo>
                  <a:pt x="92" y="437"/>
                </a:lnTo>
                <a:lnTo>
                  <a:pt x="92" y="432"/>
                </a:lnTo>
                <a:lnTo>
                  <a:pt x="92" y="427"/>
                </a:lnTo>
                <a:lnTo>
                  <a:pt x="92" y="422"/>
                </a:lnTo>
                <a:lnTo>
                  <a:pt x="92" y="417"/>
                </a:lnTo>
                <a:lnTo>
                  <a:pt x="97" y="417"/>
                </a:lnTo>
                <a:lnTo>
                  <a:pt x="97" y="406"/>
                </a:lnTo>
                <a:lnTo>
                  <a:pt x="97" y="401"/>
                </a:lnTo>
                <a:lnTo>
                  <a:pt x="103" y="396"/>
                </a:lnTo>
                <a:lnTo>
                  <a:pt x="103" y="391"/>
                </a:lnTo>
                <a:lnTo>
                  <a:pt x="103" y="386"/>
                </a:lnTo>
                <a:lnTo>
                  <a:pt x="108" y="381"/>
                </a:lnTo>
                <a:lnTo>
                  <a:pt x="108" y="376"/>
                </a:lnTo>
                <a:lnTo>
                  <a:pt x="108" y="370"/>
                </a:lnTo>
                <a:lnTo>
                  <a:pt x="97" y="365"/>
                </a:lnTo>
                <a:lnTo>
                  <a:pt x="92" y="365"/>
                </a:lnTo>
                <a:lnTo>
                  <a:pt x="87" y="360"/>
                </a:lnTo>
                <a:lnTo>
                  <a:pt x="82" y="360"/>
                </a:lnTo>
                <a:lnTo>
                  <a:pt x="77" y="370"/>
                </a:lnTo>
                <a:lnTo>
                  <a:pt x="72" y="370"/>
                </a:lnTo>
                <a:lnTo>
                  <a:pt x="67" y="365"/>
                </a:lnTo>
                <a:lnTo>
                  <a:pt x="61" y="355"/>
                </a:lnTo>
                <a:lnTo>
                  <a:pt x="61" y="350"/>
                </a:lnTo>
                <a:lnTo>
                  <a:pt x="67" y="350"/>
                </a:lnTo>
                <a:lnTo>
                  <a:pt x="61" y="345"/>
                </a:lnTo>
                <a:lnTo>
                  <a:pt x="61" y="340"/>
                </a:lnTo>
                <a:lnTo>
                  <a:pt x="61" y="334"/>
                </a:lnTo>
                <a:lnTo>
                  <a:pt x="56" y="329"/>
                </a:lnTo>
                <a:lnTo>
                  <a:pt x="51" y="324"/>
                </a:lnTo>
                <a:lnTo>
                  <a:pt x="46" y="319"/>
                </a:lnTo>
                <a:lnTo>
                  <a:pt x="36" y="314"/>
                </a:lnTo>
                <a:lnTo>
                  <a:pt x="36" y="309"/>
                </a:lnTo>
                <a:lnTo>
                  <a:pt x="36" y="304"/>
                </a:lnTo>
                <a:lnTo>
                  <a:pt x="31" y="304"/>
                </a:lnTo>
                <a:lnTo>
                  <a:pt x="25" y="298"/>
                </a:lnTo>
                <a:lnTo>
                  <a:pt x="15" y="288"/>
                </a:lnTo>
                <a:lnTo>
                  <a:pt x="10" y="283"/>
                </a:lnTo>
                <a:lnTo>
                  <a:pt x="10" y="278"/>
                </a:lnTo>
                <a:lnTo>
                  <a:pt x="5" y="273"/>
                </a:lnTo>
                <a:lnTo>
                  <a:pt x="5" y="268"/>
                </a:lnTo>
                <a:lnTo>
                  <a:pt x="10" y="268"/>
                </a:lnTo>
                <a:lnTo>
                  <a:pt x="5" y="262"/>
                </a:lnTo>
                <a:lnTo>
                  <a:pt x="5" y="257"/>
                </a:lnTo>
                <a:lnTo>
                  <a:pt x="0" y="252"/>
                </a:lnTo>
                <a:lnTo>
                  <a:pt x="0" y="242"/>
                </a:lnTo>
                <a:lnTo>
                  <a:pt x="0" y="237"/>
                </a:lnTo>
                <a:lnTo>
                  <a:pt x="0" y="232"/>
                </a:lnTo>
                <a:lnTo>
                  <a:pt x="5" y="227"/>
                </a:lnTo>
                <a:lnTo>
                  <a:pt x="5" y="221"/>
                </a:lnTo>
                <a:lnTo>
                  <a:pt x="10" y="216"/>
                </a:lnTo>
                <a:lnTo>
                  <a:pt x="10" y="211"/>
                </a:lnTo>
                <a:lnTo>
                  <a:pt x="10" y="206"/>
                </a:lnTo>
                <a:lnTo>
                  <a:pt x="10" y="201"/>
                </a:lnTo>
                <a:lnTo>
                  <a:pt x="10" y="196"/>
                </a:lnTo>
                <a:lnTo>
                  <a:pt x="20" y="191"/>
                </a:lnTo>
                <a:lnTo>
                  <a:pt x="25" y="191"/>
                </a:lnTo>
                <a:lnTo>
                  <a:pt x="31" y="191"/>
                </a:lnTo>
                <a:lnTo>
                  <a:pt x="31" y="185"/>
                </a:lnTo>
                <a:lnTo>
                  <a:pt x="36" y="180"/>
                </a:lnTo>
                <a:lnTo>
                  <a:pt x="36" y="175"/>
                </a:lnTo>
                <a:lnTo>
                  <a:pt x="36" y="170"/>
                </a:lnTo>
                <a:lnTo>
                  <a:pt x="41" y="165"/>
                </a:lnTo>
                <a:lnTo>
                  <a:pt x="46" y="160"/>
                </a:lnTo>
                <a:lnTo>
                  <a:pt x="46" y="149"/>
                </a:lnTo>
                <a:lnTo>
                  <a:pt x="46" y="144"/>
                </a:lnTo>
                <a:lnTo>
                  <a:pt x="41" y="139"/>
                </a:lnTo>
                <a:lnTo>
                  <a:pt x="36" y="139"/>
                </a:lnTo>
                <a:lnTo>
                  <a:pt x="31" y="134"/>
                </a:lnTo>
                <a:lnTo>
                  <a:pt x="31" y="129"/>
                </a:lnTo>
                <a:lnTo>
                  <a:pt x="36" y="119"/>
                </a:lnTo>
                <a:lnTo>
                  <a:pt x="36" y="113"/>
                </a:lnTo>
                <a:lnTo>
                  <a:pt x="41" y="113"/>
                </a:lnTo>
                <a:lnTo>
                  <a:pt x="46" y="113"/>
                </a:lnTo>
                <a:lnTo>
                  <a:pt x="51" y="108"/>
                </a:lnTo>
                <a:lnTo>
                  <a:pt x="56" y="108"/>
                </a:lnTo>
                <a:lnTo>
                  <a:pt x="61" y="108"/>
                </a:lnTo>
                <a:lnTo>
                  <a:pt x="67" y="108"/>
                </a:lnTo>
                <a:lnTo>
                  <a:pt x="72" y="103"/>
                </a:lnTo>
                <a:lnTo>
                  <a:pt x="77" y="103"/>
                </a:lnTo>
                <a:lnTo>
                  <a:pt x="82" y="103"/>
                </a:lnTo>
                <a:lnTo>
                  <a:pt x="87" y="98"/>
                </a:lnTo>
                <a:lnTo>
                  <a:pt x="92" y="93"/>
                </a:lnTo>
                <a:lnTo>
                  <a:pt x="92" y="88"/>
                </a:lnTo>
                <a:lnTo>
                  <a:pt x="92" y="83"/>
                </a:lnTo>
                <a:lnTo>
                  <a:pt x="92" y="77"/>
                </a:lnTo>
                <a:lnTo>
                  <a:pt x="97" y="72"/>
                </a:lnTo>
                <a:lnTo>
                  <a:pt x="103" y="72"/>
                </a:lnTo>
                <a:lnTo>
                  <a:pt x="108" y="57"/>
                </a:lnTo>
                <a:lnTo>
                  <a:pt x="108" y="52"/>
                </a:lnTo>
                <a:lnTo>
                  <a:pt x="108" y="47"/>
                </a:lnTo>
                <a:lnTo>
                  <a:pt x="108" y="41"/>
                </a:lnTo>
                <a:lnTo>
                  <a:pt x="103" y="41"/>
                </a:lnTo>
                <a:lnTo>
                  <a:pt x="103" y="36"/>
                </a:lnTo>
                <a:lnTo>
                  <a:pt x="92" y="31"/>
                </a:lnTo>
                <a:lnTo>
                  <a:pt x="87" y="26"/>
                </a:lnTo>
                <a:lnTo>
                  <a:pt x="87" y="16"/>
                </a:lnTo>
                <a:lnTo>
                  <a:pt x="82" y="16"/>
                </a:lnTo>
                <a:lnTo>
                  <a:pt x="82" y="11"/>
                </a:lnTo>
                <a:lnTo>
                  <a:pt x="77" y="5"/>
                </a:lnTo>
                <a:lnTo>
                  <a:pt x="72" y="5"/>
                </a:lnTo>
                <a:lnTo>
                  <a:pt x="67" y="0"/>
                </a:lnTo>
                <a:lnTo>
                  <a:pt x="87" y="0"/>
                </a:lnTo>
                <a:lnTo>
                  <a:pt x="123" y="0"/>
                </a:lnTo>
                <a:lnTo>
                  <a:pt x="133" y="0"/>
                </a:lnTo>
                <a:lnTo>
                  <a:pt x="164" y="0"/>
                </a:lnTo>
                <a:lnTo>
                  <a:pt x="169" y="0"/>
                </a:lnTo>
                <a:lnTo>
                  <a:pt x="200" y="0"/>
                </a:lnTo>
                <a:lnTo>
                  <a:pt x="216" y="0"/>
                </a:lnTo>
                <a:lnTo>
                  <a:pt x="221" y="0"/>
                </a:lnTo>
                <a:lnTo>
                  <a:pt x="252" y="0"/>
                </a:lnTo>
                <a:lnTo>
                  <a:pt x="257" y="0"/>
                </a:lnTo>
                <a:lnTo>
                  <a:pt x="288" y="0"/>
                </a:lnTo>
                <a:lnTo>
                  <a:pt x="288" y="21"/>
                </a:lnTo>
                <a:lnTo>
                  <a:pt x="293" y="36"/>
                </a:lnTo>
                <a:lnTo>
                  <a:pt x="298" y="47"/>
                </a:lnTo>
                <a:lnTo>
                  <a:pt x="303" y="67"/>
                </a:lnTo>
                <a:lnTo>
                  <a:pt x="308" y="83"/>
                </a:lnTo>
                <a:lnTo>
                  <a:pt x="308" y="108"/>
                </a:lnTo>
                <a:lnTo>
                  <a:pt x="308" y="124"/>
                </a:lnTo>
                <a:lnTo>
                  <a:pt x="308" y="139"/>
                </a:lnTo>
                <a:lnTo>
                  <a:pt x="308" y="155"/>
                </a:lnTo>
                <a:lnTo>
                  <a:pt x="308" y="180"/>
                </a:lnTo>
                <a:lnTo>
                  <a:pt x="308" y="206"/>
                </a:lnTo>
                <a:lnTo>
                  <a:pt x="308" y="242"/>
                </a:lnTo>
                <a:lnTo>
                  <a:pt x="308" y="268"/>
                </a:lnTo>
                <a:lnTo>
                  <a:pt x="308" y="298"/>
                </a:lnTo>
                <a:lnTo>
                  <a:pt x="308" y="309"/>
                </a:lnTo>
                <a:lnTo>
                  <a:pt x="308" y="324"/>
                </a:lnTo>
                <a:lnTo>
                  <a:pt x="303" y="324"/>
                </a:lnTo>
                <a:lnTo>
                  <a:pt x="303" y="329"/>
                </a:lnTo>
                <a:lnTo>
                  <a:pt x="303" y="334"/>
                </a:lnTo>
                <a:lnTo>
                  <a:pt x="308" y="334"/>
                </a:lnTo>
                <a:lnTo>
                  <a:pt x="303" y="340"/>
                </a:lnTo>
                <a:lnTo>
                  <a:pt x="298" y="345"/>
                </a:lnTo>
                <a:lnTo>
                  <a:pt x="303" y="350"/>
                </a:lnTo>
                <a:lnTo>
                  <a:pt x="308" y="350"/>
                </a:lnTo>
                <a:lnTo>
                  <a:pt x="308" y="360"/>
                </a:lnTo>
                <a:lnTo>
                  <a:pt x="303" y="360"/>
                </a:lnTo>
                <a:lnTo>
                  <a:pt x="308" y="360"/>
                </a:lnTo>
                <a:lnTo>
                  <a:pt x="308" y="365"/>
                </a:lnTo>
                <a:lnTo>
                  <a:pt x="308" y="370"/>
                </a:lnTo>
                <a:lnTo>
                  <a:pt x="313" y="381"/>
                </a:lnTo>
                <a:lnTo>
                  <a:pt x="313" y="386"/>
                </a:lnTo>
                <a:lnTo>
                  <a:pt x="308" y="391"/>
                </a:lnTo>
                <a:lnTo>
                  <a:pt x="303" y="391"/>
                </a:lnTo>
                <a:lnTo>
                  <a:pt x="303" y="396"/>
                </a:lnTo>
                <a:lnTo>
                  <a:pt x="303" y="401"/>
                </a:lnTo>
                <a:lnTo>
                  <a:pt x="298" y="401"/>
                </a:lnTo>
                <a:lnTo>
                  <a:pt x="303" y="406"/>
                </a:lnTo>
                <a:lnTo>
                  <a:pt x="298" y="406"/>
                </a:lnTo>
                <a:lnTo>
                  <a:pt x="298" y="412"/>
                </a:lnTo>
                <a:lnTo>
                  <a:pt x="293" y="412"/>
                </a:lnTo>
                <a:lnTo>
                  <a:pt x="293" y="417"/>
                </a:lnTo>
                <a:lnTo>
                  <a:pt x="293" y="422"/>
                </a:lnTo>
                <a:lnTo>
                  <a:pt x="288" y="422"/>
                </a:lnTo>
                <a:lnTo>
                  <a:pt x="288" y="427"/>
                </a:lnTo>
                <a:lnTo>
                  <a:pt x="283" y="427"/>
                </a:lnTo>
                <a:lnTo>
                  <a:pt x="277" y="427"/>
                </a:lnTo>
                <a:lnTo>
                  <a:pt x="277" y="432"/>
                </a:lnTo>
                <a:lnTo>
                  <a:pt x="272" y="432"/>
                </a:lnTo>
                <a:lnTo>
                  <a:pt x="277" y="437"/>
                </a:lnTo>
                <a:lnTo>
                  <a:pt x="277" y="442"/>
                </a:lnTo>
                <a:lnTo>
                  <a:pt x="272" y="448"/>
                </a:lnTo>
                <a:lnTo>
                  <a:pt x="277" y="448"/>
                </a:lnTo>
                <a:lnTo>
                  <a:pt x="272" y="453"/>
                </a:lnTo>
                <a:lnTo>
                  <a:pt x="272" y="458"/>
                </a:lnTo>
                <a:lnTo>
                  <a:pt x="272" y="463"/>
                </a:lnTo>
                <a:lnTo>
                  <a:pt x="267" y="463"/>
                </a:lnTo>
                <a:lnTo>
                  <a:pt x="272" y="463"/>
                </a:lnTo>
                <a:lnTo>
                  <a:pt x="272" y="468"/>
                </a:lnTo>
                <a:lnTo>
                  <a:pt x="267" y="468"/>
                </a:lnTo>
                <a:lnTo>
                  <a:pt x="272" y="473"/>
                </a:lnTo>
                <a:lnTo>
                  <a:pt x="267" y="473"/>
                </a:lnTo>
                <a:lnTo>
                  <a:pt x="272" y="478"/>
                </a:lnTo>
                <a:lnTo>
                  <a:pt x="267" y="484"/>
                </a:lnTo>
                <a:lnTo>
                  <a:pt x="262" y="489"/>
                </a:lnTo>
                <a:lnTo>
                  <a:pt x="262" y="494"/>
                </a:lnTo>
                <a:lnTo>
                  <a:pt x="262" y="499"/>
                </a:lnTo>
                <a:lnTo>
                  <a:pt x="267" y="504"/>
                </a:lnTo>
                <a:close/>
              </a:path>
            </a:pathLst>
          </a:custGeom>
          <a:solidFill>
            <a:srgbClr val="008080"/>
          </a:solidFill>
          <a:ln w="8001">
            <a:solidFill>
              <a:srgbClr val="000000"/>
            </a:solidFill>
            <a:prstDash val="solid"/>
            <a:round/>
            <a:headEnd/>
            <a:tailEnd/>
          </a:ln>
        </p:spPr>
        <p:txBody>
          <a:bodyPr/>
          <a:lstStyle/>
          <a:p>
            <a:endParaRPr lang="en-US"/>
          </a:p>
        </p:txBody>
      </p:sp>
      <p:sp>
        <p:nvSpPr>
          <p:cNvPr id="944204" name="Freeform 76">
            <a:hlinkClick r:id="rId6" action="ppaction://hlinksldjump"/>
          </p:cNvPr>
          <p:cNvSpPr>
            <a:spLocks noEditPoints="1"/>
          </p:cNvSpPr>
          <p:nvPr/>
        </p:nvSpPr>
        <p:spPr bwMode="auto">
          <a:xfrm>
            <a:off x="5311775" y="3979863"/>
            <a:ext cx="931863" cy="409575"/>
          </a:xfrm>
          <a:custGeom>
            <a:avLst/>
            <a:gdLst/>
            <a:ahLst/>
            <a:cxnLst>
              <a:cxn ang="0">
                <a:pos x="170" y="247"/>
              </a:cxn>
              <a:cxn ang="0">
                <a:pos x="129" y="241"/>
              </a:cxn>
              <a:cxn ang="0">
                <a:pos x="82" y="257"/>
              </a:cxn>
              <a:cxn ang="0">
                <a:pos x="15" y="247"/>
              </a:cxn>
              <a:cxn ang="0">
                <a:pos x="31" y="241"/>
              </a:cxn>
              <a:cxn ang="0">
                <a:pos x="31" y="221"/>
              </a:cxn>
              <a:cxn ang="0">
                <a:pos x="31" y="205"/>
              </a:cxn>
              <a:cxn ang="0">
                <a:pos x="46" y="190"/>
              </a:cxn>
              <a:cxn ang="0">
                <a:pos x="72" y="200"/>
              </a:cxn>
              <a:cxn ang="0">
                <a:pos x="87" y="195"/>
              </a:cxn>
              <a:cxn ang="0">
                <a:pos x="82" y="169"/>
              </a:cxn>
              <a:cxn ang="0">
                <a:pos x="113" y="164"/>
              </a:cxn>
              <a:cxn ang="0">
                <a:pos x="108" y="144"/>
              </a:cxn>
              <a:cxn ang="0">
                <a:pos x="129" y="128"/>
              </a:cxn>
              <a:cxn ang="0">
                <a:pos x="129" y="123"/>
              </a:cxn>
              <a:cxn ang="0">
                <a:pos x="144" y="128"/>
              </a:cxn>
              <a:cxn ang="0">
                <a:pos x="149" y="113"/>
              </a:cxn>
              <a:cxn ang="0">
                <a:pos x="175" y="123"/>
              </a:cxn>
              <a:cxn ang="0">
                <a:pos x="190" y="133"/>
              </a:cxn>
              <a:cxn ang="0">
                <a:pos x="206" y="118"/>
              </a:cxn>
              <a:cxn ang="0">
                <a:pos x="221" y="123"/>
              </a:cxn>
              <a:cxn ang="0">
                <a:pos x="231" y="118"/>
              </a:cxn>
              <a:cxn ang="0">
                <a:pos x="242" y="108"/>
              </a:cxn>
              <a:cxn ang="0">
                <a:pos x="242" y="97"/>
              </a:cxn>
              <a:cxn ang="0">
                <a:pos x="247" y="92"/>
              </a:cxn>
              <a:cxn ang="0">
                <a:pos x="257" y="108"/>
              </a:cxn>
              <a:cxn ang="0">
                <a:pos x="272" y="113"/>
              </a:cxn>
              <a:cxn ang="0">
                <a:pos x="283" y="92"/>
              </a:cxn>
              <a:cxn ang="0">
                <a:pos x="293" y="87"/>
              </a:cxn>
              <a:cxn ang="0">
                <a:pos x="314" y="67"/>
              </a:cxn>
              <a:cxn ang="0">
                <a:pos x="319" y="41"/>
              </a:cxn>
              <a:cxn ang="0">
                <a:pos x="339" y="46"/>
              </a:cxn>
              <a:cxn ang="0">
                <a:pos x="365" y="36"/>
              </a:cxn>
              <a:cxn ang="0">
                <a:pos x="360" y="20"/>
              </a:cxn>
              <a:cxn ang="0">
                <a:pos x="360" y="5"/>
              </a:cxn>
              <a:cxn ang="0">
                <a:pos x="380" y="5"/>
              </a:cxn>
              <a:cxn ang="0">
                <a:pos x="396" y="5"/>
              </a:cxn>
              <a:cxn ang="0">
                <a:pos x="406" y="20"/>
              </a:cxn>
              <a:cxn ang="0">
                <a:pos x="416" y="36"/>
              </a:cxn>
              <a:cxn ang="0">
                <a:pos x="437" y="36"/>
              </a:cxn>
              <a:cxn ang="0">
                <a:pos x="458" y="51"/>
              </a:cxn>
              <a:cxn ang="0">
                <a:pos x="473" y="46"/>
              </a:cxn>
              <a:cxn ang="0">
                <a:pos x="494" y="51"/>
              </a:cxn>
              <a:cxn ang="0">
                <a:pos x="504" y="41"/>
              </a:cxn>
              <a:cxn ang="0">
                <a:pos x="519" y="46"/>
              </a:cxn>
              <a:cxn ang="0">
                <a:pos x="530" y="56"/>
              </a:cxn>
              <a:cxn ang="0">
                <a:pos x="540" y="72"/>
              </a:cxn>
              <a:cxn ang="0">
                <a:pos x="540" y="92"/>
              </a:cxn>
              <a:cxn ang="0">
                <a:pos x="550" y="113"/>
              </a:cxn>
              <a:cxn ang="0">
                <a:pos x="555" y="128"/>
              </a:cxn>
              <a:cxn ang="0">
                <a:pos x="566" y="144"/>
              </a:cxn>
              <a:cxn ang="0">
                <a:pos x="581" y="159"/>
              </a:cxn>
              <a:cxn ang="0">
                <a:pos x="560" y="180"/>
              </a:cxn>
              <a:cxn ang="0">
                <a:pos x="530" y="200"/>
              </a:cxn>
              <a:cxn ang="0">
                <a:pos x="519" y="216"/>
              </a:cxn>
              <a:cxn ang="0">
                <a:pos x="499" y="231"/>
              </a:cxn>
              <a:cxn ang="0">
                <a:pos x="478" y="241"/>
              </a:cxn>
              <a:cxn ang="0">
                <a:pos x="452" y="252"/>
              </a:cxn>
              <a:cxn ang="0">
                <a:pos x="370" y="247"/>
              </a:cxn>
              <a:cxn ang="0">
                <a:pos x="293" y="247"/>
              </a:cxn>
              <a:cxn ang="0">
                <a:pos x="236" y="241"/>
              </a:cxn>
              <a:cxn ang="0">
                <a:pos x="5" y="257"/>
              </a:cxn>
            </a:cxnLst>
            <a:rect l="0" t="0" r="r" b="b"/>
            <a:pathLst>
              <a:path w="586" h="257">
                <a:moveTo>
                  <a:pt x="236" y="241"/>
                </a:moveTo>
                <a:lnTo>
                  <a:pt x="216" y="241"/>
                </a:lnTo>
                <a:lnTo>
                  <a:pt x="190" y="241"/>
                </a:lnTo>
                <a:lnTo>
                  <a:pt x="170" y="247"/>
                </a:lnTo>
                <a:lnTo>
                  <a:pt x="149" y="247"/>
                </a:lnTo>
                <a:lnTo>
                  <a:pt x="144" y="247"/>
                </a:lnTo>
                <a:lnTo>
                  <a:pt x="129" y="247"/>
                </a:lnTo>
                <a:lnTo>
                  <a:pt x="129" y="241"/>
                </a:lnTo>
                <a:lnTo>
                  <a:pt x="113" y="241"/>
                </a:lnTo>
                <a:lnTo>
                  <a:pt x="118" y="252"/>
                </a:lnTo>
                <a:lnTo>
                  <a:pt x="118" y="257"/>
                </a:lnTo>
                <a:lnTo>
                  <a:pt x="82" y="257"/>
                </a:lnTo>
                <a:lnTo>
                  <a:pt x="57" y="257"/>
                </a:lnTo>
                <a:lnTo>
                  <a:pt x="15" y="257"/>
                </a:lnTo>
                <a:lnTo>
                  <a:pt x="10" y="257"/>
                </a:lnTo>
                <a:lnTo>
                  <a:pt x="15" y="247"/>
                </a:lnTo>
                <a:lnTo>
                  <a:pt x="21" y="252"/>
                </a:lnTo>
                <a:lnTo>
                  <a:pt x="26" y="252"/>
                </a:lnTo>
                <a:lnTo>
                  <a:pt x="26" y="247"/>
                </a:lnTo>
                <a:lnTo>
                  <a:pt x="31" y="241"/>
                </a:lnTo>
                <a:lnTo>
                  <a:pt x="26" y="236"/>
                </a:lnTo>
                <a:lnTo>
                  <a:pt x="31" y="231"/>
                </a:lnTo>
                <a:lnTo>
                  <a:pt x="31" y="226"/>
                </a:lnTo>
                <a:lnTo>
                  <a:pt x="31" y="221"/>
                </a:lnTo>
                <a:lnTo>
                  <a:pt x="36" y="216"/>
                </a:lnTo>
                <a:lnTo>
                  <a:pt x="36" y="211"/>
                </a:lnTo>
                <a:lnTo>
                  <a:pt x="31" y="211"/>
                </a:lnTo>
                <a:lnTo>
                  <a:pt x="31" y="205"/>
                </a:lnTo>
                <a:lnTo>
                  <a:pt x="31" y="200"/>
                </a:lnTo>
                <a:lnTo>
                  <a:pt x="36" y="190"/>
                </a:lnTo>
                <a:lnTo>
                  <a:pt x="41" y="190"/>
                </a:lnTo>
                <a:lnTo>
                  <a:pt x="46" y="190"/>
                </a:lnTo>
                <a:lnTo>
                  <a:pt x="51" y="190"/>
                </a:lnTo>
                <a:lnTo>
                  <a:pt x="62" y="195"/>
                </a:lnTo>
                <a:lnTo>
                  <a:pt x="67" y="195"/>
                </a:lnTo>
                <a:lnTo>
                  <a:pt x="72" y="200"/>
                </a:lnTo>
                <a:lnTo>
                  <a:pt x="77" y="205"/>
                </a:lnTo>
                <a:lnTo>
                  <a:pt x="82" y="205"/>
                </a:lnTo>
                <a:lnTo>
                  <a:pt x="82" y="200"/>
                </a:lnTo>
                <a:lnTo>
                  <a:pt x="87" y="195"/>
                </a:lnTo>
                <a:lnTo>
                  <a:pt x="82" y="190"/>
                </a:lnTo>
                <a:lnTo>
                  <a:pt x="82" y="185"/>
                </a:lnTo>
                <a:lnTo>
                  <a:pt x="82" y="180"/>
                </a:lnTo>
                <a:lnTo>
                  <a:pt x="82" y="169"/>
                </a:lnTo>
                <a:lnTo>
                  <a:pt x="87" y="169"/>
                </a:lnTo>
                <a:lnTo>
                  <a:pt x="93" y="169"/>
                </a:lnTo>
                <a:lnTo>
                  <a:pt x="98" y="169"/>
                </a:lnTo>
                <a:lnTo>
                  <a:pt x="113" y="164"/>
                </a:lnTo>
                <a:lnTo>
                  <a:pt x="113" y="159"/>
                </a:lnTo>
                <a:lnTo>
                  <a:pt x="108" y="154"/>
                </a:lnTo>
                <a:lnTo>
                  <a:pt x="108" y="149"/>
                </a:lnTo>
                <a:lnTo>
                  <a:pt x="108" y="144"/>
                </a:lnTo>
                <a:lnTo>
                  <a:pt x="113" y="139"/>
                </a:lnTo>
                <a:lnTo>
                  <a:pt x="118" y="133"/>
                </a:lnTo>
                <a:lnTo>
                  <a:pt x="123" y="133"/>
                </a:lnTo>
                <a:lnTo>
                  <a:pt x="129" y="128"/>
                </a:lnTo>
                <a:lnTo>
                  <a:pt x="123" y="123"/>
                </a:lnTo>
                <a:lnTo>
                  <a:pt x="123" y="118"/>
                </a:lnTo>
                <a:lnTo>
                  <a:pt x="129" y="118"/>
                </a:lnTo>
                <a:lnTo>
                  <a:pt x="129" y="123"/>
                </a:lnTo>
                <a:lnTo>
                  <a:pt x="134" y="123"/>
                </a:lnTo>
                <a:lnTo>
                  <a:pt x="139" y="123"/>
                </a:lnTo>
                <a:lnTo>
                  <a:pt x="144" y="123"/>
                </a:lnTo>
                <a:lnTo>
                  <a:pt x="144" y="128"/>
                </a:lnTo>
                <a:lnTo>
                  <a:pt x="149" y="128"/>
                </a:lnTo>
                <a:lnTo>
                  <a:pt x="149" y="123"/>
                </a:lnTo>
                <a:lnTo>
                  <a:pt x="149" y="118"/>
                </a:lnTo>
                <a:lnTo>
                  <a:pt x="149" y="113"/>
                </a:lnTo>
                <a:lnTo>
                  <a:pt x="159" y="118"/>
                </a:lnTo>
                <a:lnTo>
                  <a:pt x="165" y="118"/>
                </a:lnTo>
                <a:lnTo>
                  <a:pt x="170" y="118"/>
                </a:lnTo>
                <a:lnTo>
                  <a:pt x="175" y="123"/>
                </a:lnTo>
                <a:lnTo>
                  <a:pt x="180" y="128"/>
                </a:lnTo>
                <a:lnTo>
                  <a:pt x="185" y="128"/>
                </a:lnTo>
                <a:lnTo>
                  <a:pt x="185" y="133"/>
                </a:lnTo>
                <a:lnTo>
                  <a:pt x="190" y="133"/>
                </a:lnTo>
                <a:lnTo>
                  <a:pt x="195" y="123"/>
                </a:lnTo>
                <a:lnTo>
                  <a:pt x="195" y="118"/>
                </a:lnTo>
                <a:lnTo>
                  <a:pt x="200" y="118"/>
                </a:lnTo>
                <a:lnTo>
                  <a:pt x="206" y="118"/>
                </a:lnTo>
                <a:lnTo>
                  <a:pt x="206" y="113"/>
                </a:lnTo>
                <a:lnTo>
                  <a:pt x="211" y="113"/>
                </a:lnTo>
                <a:lnTo>
                  <a:pt x="216" y="123"/>
                </a:lnTo>
                <a:lnTo>
                  <a:pt x="221" y="123"/>
                </a:lnTo>
                <a:lnTo>
                  <a:pt x="221" y="128"/>
                </a:lnTo>
                <a:lnTo>
                  <a:pt x="226" y="128"/>
                </a:lnTo>
                <a:lnTo>
                  <a:pt x="226" y="118"/>
                </a:lnTo>
                <a:lnTo>
                  <a:pt x="231" y="118"/>
                </a:lnTo>
                <a:lnTo>
                  <a:pt x="236" y="118"/>
                </a:lnTo>
                <a:lnTo>
                  <a:pt x="231" y="113"/>
                </a:lnTo>
                <a:lnTo>
                  <a:pt x="236" y="108"/>
                </a:lnTo>
                <a:lnTo>
                  <a:pt x="242" y="108"/>
                </a:lnTo>
                <a:lnTo>
                  <a:pt x="242" y="103"/>
                </a:lnTo>
                <a:lnTo>
                  <a:pt x="236" y="103"/>
                </a:lnTo>
                <a:lnTo>
                  <a:pt x="236" y="97"/>
                </a:lnTo>
                <a:lnTo>
                  <a:pt x="242" y="97"/>
                </a:lnTo>
                <a:lnTo>
                  <a:pt x="242" y="103"/>
                </a:lnTo>
                <a:lnTo>
                  <a:pt x="247" y="103"/>
                </a:lnTo>
                <a:lnTo>
                  <a:pt x="247" y="97"/>
                </a:lnTo>
                <a:lnTo>
                  <a:pt x="247" y="92"/>
                </a:lnTo>
                <a:lnTo>
                  <a:pt x="252" y="97"/>
                </a:lnTo>
                <a:lnTo>
                  <a:pt x="252" y="103"/>
                </a:lnTo>
                <a:lnTo>
                  <a:pt x="252" y="108"/>
                </a:lnTo>
                <a:lnTo>
                  <a:pt x="257" y="108"/>
                </a:lnTo>
                <a:lnTo>
                  <a:pt x="262" y="113"/>
                </a:lnTo>
                <a:lnTo>
                  <a:pt x="267" y="113"/>
                </a:lnTo>
                <a:lnTo>
                  <a:pt x="272" y="118"/>
                </a:lnTo>
                <a:lnTo>
                  <a:pt x="272" y="113"/>
                </a:lnTo>
                <a:lnTo>
                  <a:pt x="278" y="113"/>
                </a:lnTo>
                <a:lnTo>
                  <a:pt x="278" y="108"/>
                </a:lnTo>
                <a:lnTo>
                  <a:pt x="283" y="108"/>
                </a:lnTo>
                <a:lnTo>
                  <a:pt x="283" y="92"/>
                </a:lnTo>
                <a:lnTo>
                  <a:pt x="288" y="87"/>
                </a:lnTo>
                <a:lnTo>
                  <a:pt x="288" y="82"/>
                </a:lnTo>
                <a:lnTo>
                  <a:pt x="293" y="82"/>
                </a:lnTo>
                <a:lnTo>
                  <a:pt x="293" y="87"/>
                </a:lnTo>
                <a:lnTo>
                  <a:pt x="298" y="82"/>
                </a:lnTo>
                <a:lnTo>
                  <a:pt x="303" y="77"/>
                </a:lnTo>
                <a:lnTo>
                  <a:pt x="303" y="67"/>
                </a:lnTo>
                <a:lnTo>
                  <a:pt x="314" y="67"/>
                </a:lnTo>
                <a:lnTo>
                  <a:pt x="319" y="61"/>
                </a:lnTo>
                <a:lnTo>
                  <a:pt x="319" y="56"/>
                </a:lnTo>
                <a:lnTo>
                  <a:pt x="319" y="46"/>
                </a:lnTo>
                <a:lnTo>
                  <a:pt x="319" y="41"/>
                </a:lnTo>
                <a:lnTo>
                  <a:pt x="324" y="41"/>
                </a:lnTo>
                <a:lnTo>
                  <a:pt x="329" y="41"/>
                </a:lnTo>
                <a:lnTo>
                  <a:pt x="334" y="41"/>
                </a:lnTo>
                <a:lnTo>
                  <a:pt x="339" y="46"/>
                </a:lnTo>
                <a:lnTo>
                  <a:pt x="344" y="41"/>
                </a:lnTo>
                <a:lnTo>
                  <a:pt x="350" y="36"/>
                </a:lnTo>
                <a:lnTo>
                  <a:pt x="355" y="36"/>
                </a:lnTo>
                <a:lnTo>
                  <a:pt x="365" y="36"/>
                </a:lnTo>
                <a:lnTo>
                  <a:pt x="365" y="31"/>
                </a:lnTo>
                <a:lnTo>
                  <a:pt x="370" y="25"/>
                </a:lnTo>
                <a:lnTo>
                  <a:pt x="365" y="25"/>
                </a:lnTo>
                <a:lnTo>
                  <a:pt x="360" y="20"/>
                </a:lnTo>
                <a:lnTo>
                  <a:pt x="365" y="15"/>
                </a:lnTo>
                <a:lnTo>
                  <a:pt x="365" y="10"/>
                </a:lnTo>
                <a:lnTo>
                  <a:pt x="360" y="10"/>
                </a:lnTo>
                <a:lnTo>
                  <a:pt x="360" y="5"/>
                </a:lnTo>
                <a:lnTo>
                  <a:pt x="365" y="5"/>
                </a:lnTo>
                <a:lnTo>
                  <a:pt x="370" y="5"/>
                </a:lnTo>
                <a:lnTo>
                  <a:pt x="370" y="0"/>
                </a:lnTo>
                <a:lnTo>
                  <a:pt x="380" y="5"/>
                </a:lnTo>
                <a:lnTo>
                  <a:pt x="386" y="5"/>
                </a:lnTo>
                <a:lnTo>
                  <a:pt x="391" y="5"/>
                </a:lnTo>
                <a:lnTo>
                  <a:pt x="396" y="0"/>
                </a:lnTo>
                <a:lnTo>
                  <a:pt x="396" y="5"/>
                </a:lnTo>
                <a:lnTo>
                  <a:pt x="396" y="10"/>
                </a:lnTo>
                <a:lnTo>
                  <a:pt x="401" y="10"/>
                </a:lnTo>
                <a:lnTo>
                  <a:pt x="406" y="10"/>
                </a:lnTo>
                <a:lnTo>
                  <a:pt x="406" y="20"/>
                </a:lnTo>
                <a:lnTo>
                  <a:pt x="411" y="20"/>
                </a:lnTo>
                <a:lnTo>
                  <a:pt x="411" y="25"/>
                </a:lnTo>
                <a:lnTo>
                  <a:pt x="411" y="31"/>
                </a:lnTo>
                <a:lnTo>
                  <a:pt x="416" y="36"/>
                </a:lnTo>
                <a:lnTo>
                  <a:pt x="422" y="36"/>
                </a:lnTo>
                <a:lnTo>
                  <a:pt x="427" y="36"/>
                </a:lnTo>
                <a:lnTo>
                  <a:pt x="432" y="36"/>
                </a:lnTo>
                <a:lnTo>
                  <a:pt x="437" y="36"/>
                </a:lnTo>
                <a:lnTo>
                  <a:pt x="442" y="41"/>
                </a:lnTo>
                <a:lnTo>
                  <a:pt x="447" y="46"/>
                </a:lnTo>
                <a:lnTo>
                  <a:pt x="452" y="51"/>
                </a:lnTo>
                <a:lnTo>
                  <a:pt x="458" y="51"/>
                </a:lnTo>
                <a:lnTo>
                  <a:pt x="458" y="46"/>
                </a:lnTo>
                <a:lnTo>
                  <a:pt x="468" y="41"/>
                </a:lnTo>
                <a:lnTo>
                  <a:pt x="468" y="46"/>
                </a:lnTo>
                <a:lnTo>
                  <a:pt x="473" y="46"/>
                </a:lnTo>
                <a:lnTo>
                  <a:pt x="478" y="46"/>
                </a:lnTo>
                <a:lnTo>
                  <a:pt x="483" y="51"/>
                </a:lnTo>
                <a:lnTo>
                  <a:pt x="488" y="51"/>
                </a:lnTo>
                <a:lnTo>
                  <a:pt x="494" y="51"/>
                </a:lnTo>
                <a:lnTo>
                  <a:pt x="499" y="51"/>
                </a:lnTo>
                <a:lnTo>
                  <a:pt x="499" y="46"/>
                </a:lnTo>
                <a:lnTo>
                  <a:pt x="504" y="46"/>
                </a:lnTo>
                <a:lnTo>
                  <a:pt x="504" y="41"/>
                </a:lnTo>
                <a:lnTo>
                  <a:pt x="509" y="41"/>
                </a:lnTo>
                <a:lnTo>
                  <a:pt x="514" y="41"/>
                </a:lnTo>
                <a:lnTo>
                  <a:pt x="519" y="41"/>
                </a:lnTo>
                <a:lnTo>
                  <a:pt x="519" y="46"/>
                </a:lnTo>
                <a:lnTo>
                  <a:pt x="519" y="51"/>
                </a:lnTo>
                <a:lnTo>
                  <a:pt x="519" y="56"/>
                </a:lnTo>
                <a:lnTo>
                  <a:pt x="524" y="56"/>
                </a:lnTo>
                <a:lnTo>
                  <a:pt x="530" y="56"/>
                </a:lnTo>
                <a:lnTo>
                  <a:pt x="530" y="61"/>
                </a:lnTo>
                <a:lnTo>
                  <a:pt x="535" y="61"/>
                </a:lnTo>
                <a:lnTo>
                  <a:pt x="540" y="67"/>
                </a:lnTo>
                <a:lnTo>
                  <a:pt x="540" y="72"/>
                </a:lnTo>
                <a:lnTo>
                  <a:pt x="540" y="77"/>
                </a:lnTo>
                <a:lnTo>
                  <a:pt x="540" y="82"/>
                </a:lnTo>
                <a:lnTo>
                  <a:pt x="540" y="87"/>
                </a:lnTo>
                <a:lnTo>
                  <a:pt x="540" y="92"/>
                </a:lnTo>
                <a:lnTo>
                  <a:pt x="535" y="97"/>
                </a:lnTo>
                <a:lnTo>
                  <a:pt x="540" y="103"/>
                </a:lnTo>
                <a:lnTo>
                  <a:pt x="545" y="113"/>
                </a:lnTo>
                <a:lnTo>
                  <a:pt x="550" y="113"/>
                </a:lnTo>
                <a:lnTo>
                  <a:pt x="550" y="118"/>
                </a:lnTo>
                <a:lnTo>
                  <a:pt x="545" y="118"/>
                </a:lnTo>
                <a:lnTo>
                  <a:pt x="550" y="123"/>
                </a:lnTo>
                <a:lnTo>
                  <a:pt x="555" y="128"/>
                </a:lnTo>
                <a:lnTo>
                  <a:pt x="560" y="133"/>
                </a:lnTo>
                <a:lnTo>
                  <a:pt x="560" y="139"/>
                </a:lnTo>
                <a:lnTo>
                  <a:pt x="560" y="144"/>
                </a:lnTo>
                <a:lnTo>
                  <a:pt x="566" y="144"/>
                </a:lnTo>
                <a:lnTo>
                  <a:pt x="571" y="149"/>
                </a:lnTo>
                <a:lnTo>
                  <a:pt x="571" y="154"/>
                </a:lnTo>
                <a:lnTo>
                  <a:pt x="576" y="154"/>
                </a:lnTo>
                <a:lnTo>
                  <a:pt x="581" y="159"/>
                </a:lnTo>
                <a:lnTo>
                  <a:pt x="581" y="154"/>
                </a:lnTo>
                <a:lnTo>
                  <a:pt x="581" y="159"/>
                </a:lnTo>
                <a:lnTo>
                  <a:pt x="586" y="159"/>
                </a:lnTo>
                <a:lnTo>
                  <a:pt x="560" y="180"/>
                </a:lnTo>
                <a:lnTo>
                  <a:pt x="555" y="185"/>
                </a:lnTo>
                <a:lnTo>
                  <a:pt x="545" y="190"/>
                </a:lnTo>
                <a:lnTo>
                  <a:pt x="540" y="190"/>
                </a:lnTo>
                <a:lnTo>
                  <a:pt x="530" y="200"/>
                </a:lnTo>
                <a:lnTo>
                  <a:pt x="530" y="205"/>
                </a:lnTo>
                <a:lnTo>
                  <a:pt x="524" y="211"/>
                </a:lnTo>
                <a:lnTo>
                  <a:pt x="519" y="211"/>
                </a:lnTo>
                <a:lnTo>
                  <a:pt x="519" y="216"/>
                </a:lnTo>
                <a:lnTo>
                  <a:pt x="519" y="221"/>
                </a:lnTo>
                <a:lnTo>
                  <a:pt x="509" y="221"/>
                </a:lnTo>
                <a:lnTo>
                  <a:pt x="504" y="226"/>
                </a:lnTo>
                <a:lnTo>
                  <a:pt x="499" y="231"/>
                </a:lnTo>
                <a:lnTo>
                  <a:pt x="499" y="236"/>
                </a:lnTo>
                <a:lnTo>
                  <a:pt x="494" y="236"/>
                </a:lnTo>
                <a:lnTo>
                  <a:pt x="483" y="236"/>
                </a:lnTo>
                <a:lnTo>
                  <a:pt x="478" y="241"/>
                </a:lnTo>
                <a:lnTo>
                  <a:pt x="473" y="241"/>
                </a:lnTo>
                <a:lnTo>
                  <a:pt x="468" y="241"/>
                </a:lnTo>
                <a:lnTo>
                  <a:pt x="458" y="247"/>
                </a:lnTo>
                <a:lnTo>
                  <a:pt x="452" y="252"/>
                </a:lnTo>
                <a:lnTo>
                  <a:pt x="437" y="252"/>
                </a:lnTo>
                <a:lnTo>
                  <a:pt x="432" y="252"/>
                </a:lnTo>
                <a:lnTo>
                  <a:pt x="411" y="252"/>
                </a:lnTo>
                <a:lnTo>
                  <a:pt x="370" y="247"/>
                </a:lnTo>
                <a:lnTo>
                  <a:pt x="355" y="247"/>
                </a:lnTo>
                <a:lnTo>
                  <a:pt x="329" y="247"/>
                </a:lnTo>
                <a:lnTo>
                  <a:pt x="319" y="247"/>
                </a:lnTo>
                <a:lnTo>
                  <a:pt x="293" y="247"/>
                </a:lnTo>
                <a:lnTo>
                  <a:pt x="278" y="247"/>
                </a:lnTo>
                <a:lnTo>
                  <a:pt x="257" y="247"/>
                </a:lnTo>
                <a:lnTo>
                  <a:pt x="242" y="241"/>
                </a:lnTo>
                <a:lnTo>
                  <a:pt x="236" y="241"/>
                </a:lnTo>
                <a:close/>
                <a:moveTo>
                  <a:pt x="0" y="257"/>
                </a:moveTo>
                <a:lnTo>
                  <a:pt x="0" y="252"/>
                </a:lnTo>
                <a:lnTo>
                  <a:pt x="5" y="252"/>
                </a:lnTo>
                <a:lnTo>
                  <a:pt x="5" y="257"/>
                </a:lnTo>
                <a:lnTo>
                  <a:pt x="0" y="257"/>
                </a:lnTo>
                <a:close/>
              </a:path>
            </a:pathLst>
          </a:custGeom>
          <a:solidFill>
            <a:srgbClr val="CCFFFF"/>
          </a:solidFill>
          <a:ln w="8001">
            <a:solidFill>
              <a:srgbClr val="000000"/>
            </a:solidFill>
            <a:prstDash val="solid"/>
            <a:round/>
            <a:headEnd/>
            <a:tailEnd/>
          </a:ln>
        </p:spPr>
        <p:txBody>
          <a:bodyPr/>
          <a:lstStyle/>
          <a:p>
            <a:endParaRPr lang="en-US"/>
          </a:p>
        </p:txBody>
      </p:sp>
      <p:sp>
        <p:nvSpPr>
          <p:cNvPr id="944205" name="Freeform 77">
            <a:hlinkClick r:id="rId34" action="ppaction://hlinksldjump"/>
          </p:cNvPr>
          <p:cNvSpPr>
            <a:spLocks noEditPoints="1"/>
          </p:cNvSpPr>
          <p:nvPr/>
        </p:nvSpPr>
        <p:spPr bwMode="auto">
          <a:xfrm>
            <a:off x="5207000" y="2438400"/>
            <a:ext cx="977900" cy="1127125"/>
          </a:xfrm>
          <a:custGeom>
            <a:avLst/>
            <a:gdLst/>
            <a:ahLst/>
            <a:cxnLst>
              <a:cxn ang="0">
                <a:pos x="98" y="41"/>
              </a:cxn>
              <a:cxn ang="0">
                <a:pos x="149" y="103"/>
              </a:cxn>
              <a:cxn ang="0">
                <a:pos x="206" y="87"/>
              </a:cxn>
              <a:cxn ang="0">
                <a:pos x="139" y="118"/>
              </a:cxn>
              <a:cxn ang="0">
                <a:pos x="350" y="257"/>
              </a:cxn>
              <a:cxn ang="0">
                <a:pos x="309" y="273"/>
              </a:cxn>
              <a:cxn ang="0">
                <a:pos x="288" y="288"/>
              </a:cxn>
              <a:cxn ang="0">
                <a:pos x="252" y="283"/>
              </a:cxn>
              <a:cxn ang="0">
                <a:pos x="211" y="345"/>
              </a:cxn>
              <a:cxn ang="0">
                <a:pos x="216" y="319"/>
              </a:cxn>
              <a:cxn ang="0">
                <a:pos x="201" y="314"/>
              </a:cxn>
              <a:cxn ang="0">
                <a:pos x="201" y="293"/>
              </a:cxn>
              <a:cxn ang="0">
                <a:pos x="206" y="283"/>
              </a:cxn>
              <a:cxn ang="0">
                <a:pos x="185" y="273"/>
              </a:cxn>
              <a:cxn ang="0">
                <a:pos x="175" y="252"/>
              </a:cxn>
              <a:cxn ang="0">
                <a:pos x="154" y="247"/>
              </a:cxn>
              <a:cxn ang="0">
                <a:pos x="129" y="242"/>
              </a:cxn>
              <a:cxn ang="0">
                <a:pos x="113" y="242"/>
              </a:cxn>
              <a:cxn ang="0">
                <a:pos x="21" y="206"/>
              </a:cxn>
              <a:cxn ang="0">
                <a:pos x="5" y="185"/>
              </a:cxn>
              <a:cxn ang="0">
                <a:pos x="77" y="149"/>
              </a:cxn>
              <a:cxn ang="0">
                <a:pos x="118" y="123"/>
              </a:cxn>
              <a:cxn ang="0">
                <a:pos x="154" y="134"/>
              </a:cxn>
              <a:cxn ang="0">
                <a:pos x="170" y="144"/>
              </a:cxn>
              <a:cxn ang="0">
                <a:pos x="257" y="190"/>
              </a:cxn>
              <a:cxn ang="0">
                <a:pos x="303" y="185"/>
              </a:cxn>
              <a:cxn ang="0">
                <a:pos x="401" y="165"/>
              </a:cxn>
              <a:cxn ang="0">
                <a:pos x="417" y="195"/>
              </a:cxn>
              <a:cxn ang="0">
                <a:pos x="463" y="195"/>
              </a:cxn>
              <a:cxn ang="0">
                <a:pos x="494" y="231"/>
              </a:cxn>
              <a:cxn ang="0">
                <a:pos x="489" y="252"/>
              </a:cxn>
              <a:cxn ang="0">
                <a:pos x="442" y="262"/>
              </a:cxn>
              <a:cxn ang="0">
                <a:pos x="370" y="252"/>
              </a:cxn>
              <a:cxn ang="0">
                <a:pos x="519" y="242"/>
              </a:cxn>
              <a:cxn ang="0">
                <a:pos x="540" y="247"/>
              </a:cxn>
              <a:cxn ang="0">
                <a:pos x="509" y="247"/>
              </a:cxn>
              <a:cxn ang="0">
                <a:pos x="303" y="663"/>
              </a:cxn>
              <a:cxn ang="0">
                <a:pos x="303" y="524"/>
              </a:cxn>
              <a:cxn ang="0">
                <a:pos x="303" y="463"/>
              </a:cxn>
              <a:cxn ang="0">
                <a:pos x="334" y="386"/>
              </a:cxn>
              <a:cxn ang="0">
                <a:pos x="370" y="334"/>
              </a:cxn>
              <a:cxn ang="0">
                <a:pos x="386" y="375"/>
              </a:cxn>
              <a:cxn ang="0">
                <a:pos x="411" y="319"/>
              </a:cxn>
              <a:cxn ang="0">
                <a:pos x="411" y="288"/>
              </a:cxn>
              <a:cxn ang="0">
                <a:pos x="473" y="283"/>
              </a:cxn>
              <a:cxn ang="0">
                <a:pos x="514" y="314"/>
              </a:cxn>
              <a:cxn ang="0">
                <a:pos x="545" y="329"/>
              </a:cxn>
              <a:cxn ang="0">
                <a:pos x="540" y="360"/>
              </a:cxn>
              <a:cxn ang="0">
                <a:pos x="545" y="432"/>
              </a:cxn>
              <a:cxn ang="0">
                <a:pos x="509" y="473"/>
              </a:cxn>
              <a:cxn ang="0">
                <a:pos x="535" y="499"/>
              </a:cxn>
              <a:cxn ang="0">
                <a:pos x="591" y="463"/>
              </a:cxn>
              <a:cxn ang="0">
                <a:pos x="617" y="576"/>
              </a:cxn>
              <a:cxn ang="0">
                <a:pos x="602" y="607"/>
              </a:cxn>
              <a:cxn ang="0">
                <a:pos x="586" y="632"/>
              </a:cxn>
              <a:cxn ang="0">
                <a:pos x="535" y="710"/>
              </a:cxn>
              <a:cxn ang="0">
                <a:pos x="437" y="704"/>
              </a:cxn>
              <a:cxn ang="0">
                <a:pos x="355" y="704"/>
              </a:cxn>
            </a:cxnLst>
            <a:rect l="0" t="0" r="r" b="b"/>
            <a:pathLst>
              <a:path w="617" h="710">
                <a:moveTo>
                  <a:pt x="149" y="0"/>
                </a:moveTo>
                <a:lnTo>
                  <a:pt x="139" y="16"/>
                </a:lnTo>
                <a:lnTo>
                  <a:pt x="118" y="26"/>
                </a:lnTo>
                <a:lnTo>
                  <a:pt x="108" y="36"/>
                </a:lnTo>
                <a:lnTo>
                  <a:pt x="98" y="41"/>
                </a:lnTo>
                <a:lnTo>
                  <a:pt x="93" y="36"/>
                </a:lnTo>
                <a:lnTo>
                  <a:pt x="93" y="31"/>
                </a:lnTo>
                <a:lnTo>
                  <a:pt x="98" y="26"/>
                </a:lnTo>
                <a:lnTo>
                  <a:pt x="149" y="0"/>
                </a:lnTo>
                <a:close/>
                <a:moveTo>
                  <a:pt x="149" y="103"/>
                </a:moveTo>
                <a:lnTo>
                  <a:pt x="154" y="93"/>
                </a:lnTo>
                <a:lnTo>
                  <a:pt x="170" y="82"/>
                </a:lnTo>
                <a:lnTo>
                  <a:pt x="201" y="82"/>
                </a:lnTo>
                <a:lnTo>
                  <a:pt x="211" y="87"/>
                </a:lnTo>
                <a:lnTo>
                  <a:pt x="206" y="87"/>
                </a:lnTo>
                <a:lnTo>
                  <a:pt x="196" y="93"/>
                </a:lnTo>
                <a:lnTo>
                  <a:pt x="170" y="113"/>
                </a:lnTo>
                <a:lnTo>
                  <a:pt x="154" y="134"/>
                </a:lnTo>
                <a:lnTo>
                  <a:pt x="149" y="123"/>
                </a:lnTo>
                <a:lnTo>
                  <a:pt x="139" y="118"/>
                </a:lnTo>
                <a:lnTo>
                  <a:pt x="139" y="108"/>
                </a:lnTo>
                <a:lnTo>
                  <a:pt x="149" y="103"/>
                </a:lnTo>
                <a:close/>
                <a:moveTo>
                  <a:pt x="355" y="252"/>
                </a:moveTo>
                <a:lnTo>
                  <a:pt x="350" y="252"/>
                </a:lnTo>
                <a:lnTo>
                  <a:pt x="350" y="257"/>
                </a:lnTo>
                <a:lnTo>
                  <a:pt x="334" y="252"/>
                </a:lnTo>
                <a:lnTo>
                  <a:pt x="324" y="252"/>
                </a:lnTo>
                <a:lnTo>
                  <a:pt x="319" y="257"/>
                </a:lnTo>
                <a:lnTo>
                  <a:pt x="314" y="267"/>
                </a:lnTo>
                <a:lnTo>
                  <a:pt x="309" y="273"/>
                </a:lnTo>
                <a:lnTo>
                  <a:pt x="298" y="278"/>
                </a:lnTo>
                <a:lnTo>
                  <a:pt x="303" y="278"/>
                </a:lnTo>
                <a:lnTo>
                  <a:pt x="298" y="278"/>
                </a:lnTo>
                <a:lnTo>
                  <a:pt x="293" y="288"/>
                </a:lnTo>
                <a:lnTo>
                  <a:pt x="288" y="288"/>
                </a:lnTo>
                <a:lnTo>
                  <a:pt x="288" y="283"/>
                </a:lnTo>
                <a:lnTo>
                  <a:pt x="298" y="267"/>
                </a:lnTo>
                <a:lnTo>
                  <a:pt x="283" y="267"/>
                </a:lnTo>
                <a:lnTo>
                  <a:pt x="273" y="278"/>
                </a:lnTo>
                <a:lnTo>
                  <a:pt x="252" y="283"/>
                </a:lnTo>
                <a:lnTo>
                  <a:pt x="242" y="298"/>
                </a:lnTo>
                <a:lnTo>
                  <a:pt x="237" y="314"/>
                </a:lnTo>
                <a:lnTo>
                  <a:pt x="221" y="339"/>
                </a:lnTo>
                <a:lnTo>
                  <a:pt x="216" y="345"/>
                </a:lnTo>
                <a:lnTo>
                  <a:pt x="211" y="345"/>
                </a:lnTo>
                <a:lnTo>
                  <a:pt x="206" y="339"/>
                </a:lnTo>
                <a:lnTo>
                  <a:pt x="206" y="334"/>
                </a:lnTo>
                <a:lnTo>
                  <a:pt x="211" y="334"/>
                </a:lnTo>
                <a:lnTo>
                  <a:pt x="211" y="329"/>
                </a:lnTo>
                <a:lnTo>
                  <a:pt x="216" y="319"/>
                </a:lnTo>
                <a:lnTo>
                  <a:pt x="211" y="314"/>
                </a:lnTo>
                <a:lnTo>
                  <a:pt x="206" y="319"/>
                </a:lnTo>
                <a:lnTo>
                  <a:pt x="201" y="319"/>
                </a:lnTo>
                <a:lnTo>
                  <a:pt x="196" y="319"/>
                </a:lnTo>
                <a:lnTo>
                  <a:pt x="201" y="314"/>
                </a:lnTo>
                <a:lnTo>
                  <a:pt x="196" y="309"/>
                </a:lnTo>
                <a:lnTo>
                  <a:pt x="201" y="309"/>
                </a:lnTo>
                <a:lnTo>
                  <a:pt x="201" y="303"/>
                </a:lnTo>
                <a:lnTo>
                  <a:pt x="201" y="298"/>
                </a:lnTo>
                <a:lnTo>
                  <a:pt x="201" y="293"/>
                </a:lnTo>
                <a:lnTo>
                  <a:pt x="206" y="293"/>
                </a:lnTo>
                <a:lnTo>
                  <a:pt x="206" y="288"/>
                </a:lnTo>
                <a:lnTo>
                  <a:pt x="201" y="288"/>
                </a:lnTo>
                <a:lnTo>
                  <a:pt x="201" y="283"/>
                </a:lnTo>
                <a:lnTo>
                  <a:pt x="206" y="283"/>
                </a:lnTo>
                <a:lnTo>
                  <a:pt x="201" y="283"/>
                </a:lnTo>
                <a:lnTo>
                  <a:pt x="201" y="278"/>
                </a:lnTo>
                <a:lnTo>
                  <a:pt x="196" y="278"/>
                </a:lnTo>
                <a:lnTo>
                  <a:pt x="190" y="273"/>
                </a:lnTo>
                <a:lnTo>
                  <a:pt x="185" y="273"/>
                </a:lnTo>
                <a:lnTo>
                  <a:pt x="180" y="273"/>
                </a:lnTo>
                <a:lnTo>
                  <a:pt x="175" y="267"/>
                </a:lnTo>
                <a:lnTo>
                  <a:pt x="180" y="262"/>
                </a:lnTo>
                <a:lnTo>
                  <a:pt x="180" y="257"/>
                </a:lnTo>
                <a:lnTo>
                  <a:pt x="175" y="252"/>
                </a:lnTo>
                <a:lnTo>
                  <a:pt x="170" y="252"/>
                </a:lnTo>
                <a:lnTo>
                  <a:pt x="165" y="252"/>
                </a:lnTo>
                <a:lnTo>
                  <a:pt x="160" y="252"/>
                </a:lnTo>
                <a:lnTo>
                  <a:pt x="160" y="247"/>
                </a:lnTo>
                <a:lnTo>
                  <a:pt x="154" y="247"/>
                </a:lnTo>
                <a:lnTo>
                  <a:pt x="149" y="247"/>
                </a:lnTo>
                <a:lnTo>
                  <a:pt x="144" y="247"/>
                </a:lnTo>
                <a:lnTo>
                  <a:pt x="139" y="247"/>
                </a:lnTo>
                <a:lnTo>
                  <a:pt x="134" y="247"/>
                </a:lnTo>
                <a:lnTo>
                  <a:pt x="129" y="242"/>
                </a:lnTo>
                <a:lnTo>
                  <a:pt x="129" y="247"/>
                </a:lnTo>
                <a:lnTo>
                  <a:pt x="129" y="242"/>
                </a:lnTo>
                <a:lnTo>
                  <a:pt x="124" y="242"/>
                </a:lnTo>
                <a:lnTo>
                  <a:pt x="124" y="247"/>
                </a:lnTo>
                <a:lnTo>
                  <a:pt x="113" y="242"/>
                </a:lnTo>
                <a:lnTo>
                  <a:pt x="108" y="237"/>
                </a:lnTo>
                <a:lnTo>
                  <a:pt x="103" y="231"/>
                </a:lnTo>
                <a:lnTo>
                  <a:pt x="36" y="211"/>
                </a:lnTo>
                <a:lnTo>
                  <a:pt x="21" y="211"/>
                </a:lnTo>
                <a:lnTo>
                  <a:pt x="21" y="206"/>
                </a:lnTo>
                <a:lnTo>
                  <a:pt x="21" y="195"/>
                </a:lnTo>
                <a:lnTo>
                  <a:pt x="16" y="190"/>
                </a:lnTo>
                <a:lnTo>
                  <a:pt x="10" y="190"/>
                </a:lnTo>
                <a:lnTo>
                  <a:pt x="10" y="185"/>
                </a:lnTo>
                <a:lnTo>
                  <a:pt x="5" y="185"/>
                </a:lnTo>
                <a:lnTo>
                  <a:pt x="0" y="185"/>
                </a:lnTo>
                <a:lnTo>
                  <a:pt x="31" y="170"/>
                </a:lnTo>
                <a:lnTo>
                  <a:pt x="41" y="159"/>
                </a:lnTo>
                <a:lnTo>
                  <a:pt x="46" y="154"/>
                </a:lnTo>
                <a:lnTo>
                  <a:pt x="77" y="149"/>
                </a:lnTo>
                <a:lnTo>
                  <a:pt x="93" y="144"/>
                </a:lnTo>
                <a:lnTo>
                  <a:pt x="98" y="134"/>
                </a:lnTo>
                <a:lnTo>
                  <a:pt x="108" y="134"/>
                </a:lnTo>
                <a:lnTo>
                  <a:pt x="113" y="129"/>
                </a:lnTo>
                <a:lnTo>
                  <a:pt x="118" y="123"/>
                </a:lnTo>
                <a:lnTo>
                  <a:pt x="139" y="108"/>
                </a:lnTo>
                <a:lnTo>
                  <a:pt x="139" y="118"/>
                </a:lnTo>
                <a:lnTo>
                  <a:pt x="149" y="123"/>
                </a:lnTo>
                <a:lnTo>
                  <a:pt x="149" y="129"/>
                </a:lnTo>
                <a:lnTo>
                  <a:pt x="154" y="134"/>
                </a:lnTo>
                <a:lnTo>
                  <a:pt x="154" y="144"/>
                </a:lnTo>
                <a:lnTo>
                  <a:pt x="149" y="149"/>
                </a:lnTo>
                <a:lnTo>
                  <a:pt x="154" y="159"/>
                </a:lnTo>
                <a:lnTo>
                  <a:pt x="175" y="139"/>
                </a:lnTo>
                <a:lnTo>
                  <a:pt x="170" y="144"/>
                </a:lnTo>
                <a:lnTo>
                  <a:pt x="185" y="144"/>
                </a:lnTo>
                <a:lnTo>
                  <a:pt x="196" y="144"/>
                </a:lnTo>
                <a:lnTo>
                  <a:pt x="211" y="154"/>
                </a:lnTo>
                <a:lnTo>
                  <a:pt x="237" y="190"/>
                </a:lnTo>
                <a:lnTo>
                  <a:pt x="257" y="190"/>
                </a:lnTo>
                <a:lnTo>
                  <a:pt x="262" y="185"/>
                </a:lnTo>
                <a:lnTo>
                  <a:pt x="273" y="195"/>
                </a:lnTo>
                <a:lnTo>
                  <a:pt x="283" y="190"/>
                </a:lnTo>
                <a:lnTo>
                  <a:pt x="293" y="201"/>
                </a:lnTo>
                <a:lnTo>
                  <a:pt x="303" y="185"/>
                </a:lnTo>
                <a:lnTo>
                  <a:pt x="329" y="170"/>
                </a:lnTo>
                <a:lnTo>
                  <a:pt x="334" y="175"/>
                </a:lnTo>
                <a:lnTo>
                  <a:pt x="355" y="170"/>
                </a:lnTo>
                <a:lnTo>
                  <a:pt x="381" y="170"/>
                </a:lnTo>
                <a:lnTo>
                  <a:pt x="401" y="165"/>
                </a:lnTo>
                <a:lnTo>
                  <a:pt x="422" y="159"/>
                </a:lnTo>
                <a:lnTo>
                  <a:pt x="417" y="170"/>
                </a:lnTo>
                <a:lnTo>
                  <a:pt x="417" y="185"/>
                </a:lnTo>
                <a:lnTo>
                  <a:pt x="417" y="190"/>
                </a:lnTo>
                <a:lnTo>
                  <a:pt x="417" y="195"/>
                </a:lnTo>
                <a:lnTo>
                  <a:pt x="427" y="190"/>
                </a:lnTo>
                <a:lnTo>
                  <a:pt x="437" y="195"/>
                </a:lnTo>
                <a:lnTo>
                  <a:pt x="447" y="195"/>
                </a:lnTo>
                <a:lnTo>
                  <a:pt x="453" y="201"/>
                </a:lnTo>
                <a:lnTo>
                  <a:pt x="463" y="195"/>
                </a:lnTo>
                <a:lnTo>
                  <a:pt x="473" y="190"/>
                </a:lnTo>
                <a:lnTo>
                  <a:pt x="483" y="221"/>
                </a:lnTo>
                <a:lnTo>
                  <a:pt x="478" y="226"/>
                </a:lnTo>
                <a:lnTo>
                  <a:pt x="489" y="226"/>
                </a:lnTo>
                <a:lnTo>
                  <a:pt x="494" y="231"/>
                </a:lnTo>
                <a:lnTo>
                  <a:pt x="494" y="237"/>
                </a:lnTo>
                <a:lnTo>
                  <a:pt x="499" y="247"/>
                </a:lnTo>
                <a:lnTo>
                  <a:pt x="504" y="247"/>
                </a:lnTo>
                <a:lnTo>
                  <a:pt x="504" y="252"/>
                </a:lnTo>
                <a:lnTo>
                  <a:pt x="489" y="252"/>
                </a:lnTo>
                <a:lnTo>
                  <a:pt x="468" y="247"/>
                </a:lnTo>
                <a:lnTo>
                  <a:pt x="458" y="252"/>
                </a:lnTo>
                <a:lnTo>
                  <a:pt x="447" y="242"/>
                </a:lnTo>
                <a:lnTo>
                  <a:pt x="442" y="242"/>
                </a:lnTo>
                <a:lnTo>
                  <a:pt x="442" y="262"/>
                </a:lnTo>
                <a:lnTo>
                  <a:pt x="432" y="257"/>
                </a:lnTo>
                <a:lnTo>
                  <a:pt x="417" y="247"/>
                </a:lnTo>
                <a:lnTo>
                  <a:pt x="391" y="237"/>
                </a:lnTo>
                <a:lnTo>
                  <a:pt x="381" y="237"/>
                </a:lnTo>
                <a:lnTo>
                  <a:pt x="370" y="252"/>
                </a:lnTo>
                <a:lnTo>
                  <a:pt x="355" y="252"/>
                </a:lnTo>
                <a:close/>
                <a:moveTo>
                  <a:pt x="509" y="247"/>
                </a:moveTo>
                <a:lnTo>
                  <a:pt x="514" y="247"/>
                </a:lnTo>
                <a:lnTo>
                  <a:pt x="525" y="242"/>
                </a:lnTo>
                <a:lnTo>
                  <a:pt x="519" y="242"/>
                </a:lnTo>
                <a:lnTo>
                  <a:pt x="519" y="237"/>
                </a:lnTo>
                <a:lnTo>
                  <a:pt x="525" y="237"/>
                </a:lnTo>
                <a:lnTo>
                  <a:pt x="530" y="237"/>
                </a:lnTo>
                <a:lnTo>
                  <a:pt x="535" y="247"/>
                </a:lnTo>
                <a:lnTo>
                  <a:pt x="540" y="247"/>
                </a:lnTo>
                <a:lnTo>
                  <a:pt x="535" y="257"/>
                </a:lnTo>
                <a:lnTo>
                  <a:pt x="530" y="257"/>
                </a:lnTo>
                <a:lnTo>
                  <a:pt x="525" y="252"/>
                </a:lnTo>
                <a:lnTo>
                  <a:pt x="514" y="252"/>
                </a:lnTo>
                <a:lnTo>
                  <a:pt x="509" y="247"/>
                </a:lnTo>
                <a:lnTo>
                  <a:pt x="504" y="252"/>
                </a:lnTo>
                <a:lnTo>
                  <a:pt x="509" y="247"/>
                </a:lnTo>
                <a:close/>
                <a:moveTo>
                  <a:pt x="278" y="704"/>
                </a:moveTo>
                <a:lnTo>
                  <a:pt x="293" y="689"/>
                </a:lnTo>
                <a:lnTo>
                  <a:pt x="303" y="663"/>
                </a:lnTo>
                <a:lnTo>
                  <a:pt x="314" y="653"/>
                </a:lnTo>
                <a:lnTo>
                  <a:pt x="319" y="632"/>
                </a:lnTo>
                <a:lnTo>
                  <a:pt x="324" y="596"/>
                </a:lnTo>
                <a:lnTo>
                  <a:pt x="319" y="560"/>
                </a:lnTo>
                <a:lnTo>
                  <a:pt x="303" y="524"/>
                </a:lnTo>
                <a:lnTo>
                  <a:pt x="298" y="504"/>
                </a:lnTo>
                <a:lnTo>
                  <a:pt x="309" y="494"/>
                </a:lnTo>
                <a:lnTo>
                  <a:pt x="309" y="488"/>
                </a:lnTo>
                <a:lnTo>
                  <a:pt x="309" y="473"/>
                </a:lnTo>
                <a:lnTo>
                  <a:pt x="303" y="463"/>
                </a:lnTo>
                <a:lnTo>
                  <a:pt x="314" y="447"/>
                </a:lnTo>
                <a:lnTo>
                  <a:pt x="319" y="427"/>
                </a:lnTo>
                <a:lnTo>
                  <a:pt x="324" y="411"/>
                </a:lnTo>
                <a:lnTo>
                  <a:pt x="324" y="391"/>
                </a:lnTo>
                <a:lnTo>
                  <a:pt x="334" y="386"/>
                </a:lnTo>
                <a:lnTo>
                  <a:pt x="334" y="381"/>
                </a:lnTo>
                <a:lnTo>
                  <a:pt x="334" y="375"/>
                </a:lnTo>
                <a:lnTo>
                  <a:pt x="334" y="370"/>
                </a:lnTo>
                <a:lnTo>
                  <a:pt x="360" y="360"/>
                </a:lnTo>
                <a:lnTo>
                  <a:pt x="370" y="334"/>
                </a:lnTo>
                <a:lnTo>
                  <a:pt x="375" y="339"/>
                </a:lnTo>
                <a:lnTo>
                  <a:pt x="370" y="365"/>
                </a:lnTo>
                <a:lnTo>
                  <a:pt x="370" y="381"/>
                </a:lnTo>
                <a:lnTo>
                  <a:pt x="381" y="386"/>
                </a:lnTo>
                <a:lnTo>
                  <a:pt x="386" y="375"/>
                </a:lnTo>
                <a:lnTo>
                  <a:pt x="391" y="355"/>
                </a:lnTo>
                <a:lnTo>
                  <a:pt x="391" y="334"/>
                </a:lnTo>
                <a:lnTo>
                  <a:pt x="391" y="329"/>
                </a:lnTo>
                <a:lnTo>
                  <a:pt x="396" y="324"/>
                </a:lnTo>
                <a:lnTo>
                  <a:pt x="411" y="319"/>
                </a:lnTo>
                <a:lnTo>
                  <a:pt x="422" y="319"/>
                </a:lnTo>
                <a:lnTo>
                  <a:pt x="427" y="314"/>
                </a:lnTo>
                <a:lnTo>
                  <a:pt x="411" y="309"/>
                </a:lnTo>
                <a:lnTo>
                  <a:pt x="411" y="293"/>
                </a:lnTo>
                <a:lnTo>
                  <a:pt x="411" y="288"/>
                </a:lnTo>
                <a:lnTo>
                  <a:pt x="422" y="283"/>
                </a:lnTo>
                <a:lnTo>
                  <a:pt x="422" y="278"/>
                </a:lnTo>
                <a:lnTo>
                  <a:pt x="442" y="273"/>
                </a:lnTo>
                <a:lnTo>
                  <a:pt x="463" y="288"/>
                </a:lnTo>
                <a:lnTo>
                  <a:pt x="473" y="283"/>
                </a:lnTo>
                <a:lnTo>
                  <a:pt x="483" y="288"/>
                </a:lnTo>
                <a:lnTo>
                  <a:pt x="489" y="293"/>
                </a:lnTo>
                <a:lnTo>
                  <a:pt x="489" y="303"/>
                </a:lnTo>
                <a:lnTo>
                  <a:pt x="504" y="303"/>
                </a:lnTo>
                <a:lnTo>
                  <a:pt x="514" y="314"/>
                </a:lnTo>
                <a:lnTo>
                  <a:pt x="519" y="314"/>
                </a:lnTo>
                <a:lnTo>
                  <a:pt x="530" y="319"/>
                </a:lnTo>
                <a:lnTo>
                  <a:pt x="535" y="319"/>
                </a:lnTo>
                <a:lnTo>
                  <a:pt x="535" y="324"/>
                </a:lnTo>
                <a:lnTo>
                  <a:pt x="545" y="329"/>
                </a:lnTo>
                <a:lnTo>
                  <a:pt x="540" y="329"/>
                </a:lnTo>
                <a:lnTo>
                  <a:pt x="545" y="334"/>
                </a:lnTo>
                <a:lnTo>
                  <a:pt x="550" y="350"/>
                </a:lnTo>
                <a:lnTo>
                  <a:pt x="540" y="355"/>
                </a:lnTo>
                <a:lnTo>
                  <a:pt x="540" y="360"/>
                </a:lnTo>
                <a:lnTo>
                  <a:pt x="540" y="365"/>
                </a:lnTo>
                <a:lnTo>
                  <a:pt x="550" y="375"/>
                </a:lnTo>
                <a:lnTo>
                  <a:pt x="550" y="391"/>
                </a:lnTo>
                <a:lnTo>
                  <a:pt x="550" y="411"/>
                </a:lnTo>
                <a:lnTo>
                  <a:pt x="545" y="432"/>
                </a:lnTo>
                <a:lnTo>
                  <a:pt x="535" y="437"/>
                </a:lnTo>
                <a:lnTo>
                  <a:pt x="530" y="447"/>
                </a:lnTo>
                <a:lnTo>
                  <a:pt x="530" y="458"/>
                </a:lnTo>
                <a:lnTo>
                  <a:pt x="519" y="468"/>
                </a:lnTo>
                <a:lnTo>
                  <a:pt x="509" y="473"/>
                </a:lnTo>
                <a:lnTo>
                  <a:pt x="504" y="478"/>
                </a:lnTo>
                <a:lnTo>
                  <a:pt x="504" y="499"/>
                </a:lnTo>
                <a:lnTo>
                  <a:pt x="519" y="509"/>
                </a:lnTo>
                <a:lnTo>
                  <a:pt x="525" y="509"/>
                </a:lnTo>
                <a:lnTo>
                  <a:pt x="535" y="499"/>
                </a:lnTo>
                <a:lnTo>
                  <a:pt x="540" y="494"/>
                </a:lnTo>
                <a:lnTo>
                  <a:pt x="545" y="483"/>
                </a:lnTo>
                <a:lnTo>
                  <a:pt x="550" y="473"/>
                </a:lnTo>
                <a:lnTo>
                  <a:pt x="581" y="458"/>
                </a:lnTo>
                <a:lnTo>
                  <a:pt x="591" y="463"/>
                </a:lnTo>
                <a:lnTo>
                  <a:pt x="597" y="468"/>
                </a:lnTo>
                <a:lnTo>
                  <a:pt x="602" y="488"/>
                </a:lnTo>
                <a:lnTo>
                  <a:pt x="607" y="499"/>
                </a:lnTo>
                <a:lnTo>
                  <a:pt x="612" y="555"/>
                </a:lnTo>
                <a:lnTo>
                  <a:pt x="617" y="576"/>
                </a:lnTo>
                <a:lnTo>
                  <a:pt x="617" y="586"/>
                </a:lnTo>
                <a:lnTo>
                  <a:pt x="617" y="596"/>
                </a:lnTo>
                <a:lnTo>
                  <a:pt x="612" y="612"/>
                </a:lnTo>
                <a:lnTo>
                  <a:pt x="602" y="612"/>
                </a:lnTo>
                <a:lnTo>
                  <a:pt x="602" y="607"/>
                </a:lnTo>
                <a:lnTo>
                  <a:pt x="597" y="607"/>
                </a:lnTo>
                <a:lnTo>
                  <a:pt x="586" y="612"/>
                </a:lnTo>
                <a:lnTo>
                  <a:pt x="591" y="617"/>
                </a:lnTo>
                <a:lnTo>
                  <a:pt x="581" y="627"/>
                </a:lnTo>
                <a:lnTo>
                  <a:pt x="586" y="632"/>
                </a:lnTo>
                <a:lnTo>
                  <a:pt x="581" y="643"/>
                </a:lnTo>
                <a:lnTo>
                  <a:pt x="566" y="648"/>
                </a:lnTo>
                <a:lnTo>
                  <a:pt x="561" y="668"/>
                </a:lnTo>
                <a:lnTo>
                  <a:pt x="561" y="674"/>
                </a:lnTo>
                <a:lnTo>
                  <a:pt x="535" y="710"/>
                </a:lnTo>
                <a:lnTo>
                  <a:pt x="514" y="710"/>
                </a:lnTo>
                <a:lnTo>
                  <a:pt x="509" y="710"/>
                </a:lnTo>
                <a:lnTo>
                  <a:pt x="468" y="710"/>
                </a:lnTo>
                <a:lnTo>
                  <a:pt x="437" y="710"/>
                </a:lnTo>
                <a:lnTo>
                  <a:pt x="437" y="704"/>
                </a:lnTo>
                <a:lnTo>
                  <a:pt x="432" y="704"/>
                </a:lnTo>
                <a:lnTo>
                  <a:pt x="406" y="704"/>
                </a:lnTo>
                <a:lnTo>
                  <a:pt x="396" y="704"/>
                </a:lnTo>
                <a:lnTo>
                  <a:pt x="370" y="704"/>
                </a:lnTo>
                <a:lnTo>
                  <a:pt x="355" y="704"/>
                </a:lnTo>
                <a:lnTo>
                  <a:pt x="334" y="704"/>
                </a:lnTo>
                <a:lnTo>
                  <a:pt x="324" y="704"/>
                </a:lnTo>
                <a:lnTo>
                  <a:pt x="303" y="704"/>
                </a:lnTo>
                <a:lnTo>
                  <a:pt x="278" y="704"/>
                </a:lnTo>
                <a:close/>
              </a:path>
            </a:pathLst>
          </a:custGeom>
          <a:solidFill>
            <a:srgbClr val="008080"/>
          </a:solidFill>
          <a:ln w="8001">
            <a:solidFill>
              <a:srgbClr val="000000"/>
            </a:solidFill>
            <a:prstDash val="solid"/>
            <a:round/>
            <a:headEnd/>
            <a:tailEnd/>
          </a:ln>
        </p:spPr>
        <p:txBody>
          <a:bodyPr/>
          <a:lstStyle/>
          <a:p>
            <a:endParaRPr lang="en-US"/>
          </a:p>
        </p:txBody>
      </p:sp>
      <p:sp>
        <p:nvSpPr>
          <p:cNvPr id="944206" name="Freeform 78"/>
          <p:cNvSpPr>
            <a:spLocks/>
          </p:cNvSpPr>
          <p:nvPr/>
        </p:nvSpPr>
        <p:spPr bwMode="auto">
          <a:xfrm>
            <a:off x="6856413" y="4013200"/>
            <a:ext cx="230187" cy="406400"/>
          </a:xfrm>
          <a:custGeom>
            <a:avLst/>
            <a:gdLst/>
            <a:ahLst/>
            <a:cxnLst>
              <a:cxn ang="0">
                <a:pos x="0" y="0"/>
              </a:cxn>
              <a:cxn ang="0">
                <a:pos x="103" y="206"/>
              </a:cxn>
              <a:cxn ang="0">
                <a:pos x="118" y="206"/>
              </a:cxn>
            </a:cxnLst>
            <a:rect l="0" t="0" r="r" b="b"/>
            <a:pathLst>
              <a:path w="118" h="206">
                <a:moveTo>
                  <a:pt x="0" y="0"/>
                </a:moveTo>
                <a:lnTo>
                  <a:pt x="103" y="206"/>
                </a:lnTo>
                <a:lnTo>
                  <a:pt x="118" y="206"/>
                </a:lnTo>
              </a:path>
            </a:pathLst>
          </a:custGeom>
          <a:noFill/>
          <a:ln w="7938">
            <a:solidFill>
              <a:srgbClr val="000000"/>
            </a:solidFill>
            <a:prstDash val="solid"/>
            <a:round/>
            <a:headEnd/>
            <a:tailEnd/>
          </a:ln>
        </p:spPr>
        <p:txBody>
          <a:bodyPr/>
          <a:lstStyle/>
          <a:p>
            <a:endParaRPr lang="en-US"/>
          </a:p>
        </p:txBody>
      </p:sp>
      <p:sp>
        <p:nvSpPr>
          <p:cNvPr id="944207" name="Freeform 79"/>
          <p:cNvSpPr>
            <a:spLocks/>
          </p:cNvSpPr>
          <p:nvPr/>
        </p:nvSpPr>
        <p:spPr bwMode="auto">
          <a:xfrm>
            <a:off x="6994525" y="4111625"/>
            <a:ext cx="179388" cy="73025"/>
          </a:xfrm>
          <a:custGeom>
            <a:avLst/>
            <a:gdLst/>
            <a:ahLst/>
            <a:cxnLst>
              <a:cxn ang="0">
                <a:pos x="0" y="0"/>
              </a:cxn>
              <a:cxn ang="0">
                <a:pos x="72" y="46"/>
              </a:cxn>
              <a:cxn ang="0">
                <a:pos x="113" y="46"/>
              </a:cxn>
            </a:cxnLst>
            <a:rect l="0" t="0" r="r" b="b"/>
            <a:pathLst>
              <a:path w="113" h="46">
                <a:moveTo>
                  <a:pt x="0" y="0"/>
                </a:moveTo>
                <a:lnTo>
                  <a:pt x="72" y="46"/>
                </a:lnTo>
                <a:lnTo>
                  <a:pt x="113" y="46"/>
                </a:lnTo>
              </a:path>
            </a:pathLst>
          </a:custGeom>
          <a:noFill/>
          <a:ln w="7938">
            <a:solidFill>
              <a:srgbClr val="000000"/>
            </a:solidFill>
            <a:prstDash val="solid"/>
            <a:round/>
            <a:headEnd/>
            <a:tailEnd/>
          </a:ln>
        </p:spPr>
        <p:txBody>
          <a:bodyPr/>
          <a:lstStyle/>
          <a:p>
            <a:endParaRPr lang="en-US"/>
          </a:p>
        </p:txBody>
      </p:sp>
      <p:sp>
        <p:nvSpPr>
          <p:cNvPr id="944208" name="Line 80"/>
          <p:cNvSpPr>
            <a:spLocks noChangeShapeType="1"/>
          </p:cNvSpPr>
          <p:nvPr/>
        </p:nvSpPr>
        <p:spPr bwMode="auto">
          <a:xfrm>
            <a:off x="7075488" y="4046538"/>
            <a:ext cx="254000" cy="1587"/>
          </a:xfrm>
          <a:prstGeom prst="line">
            <a:avLst/>
          </a:prstGeom>
          <a:noFill/>
          <a:ln w="7938">
            <a:solidFill>
              <a:srgbClr val="000000"/>
            </a:solidFill>
            <a:round/>
            <a:headEnd/>
            <a:tailEnd/>
          </a:ln>
        </p:spPr>
        <p:txBody>
          <a:bodyPr/>
          <a:lstStyle/>
          <a:p>
            <a:endParaRPr lang="en-US"/>
          </a:p>
        </p:txBody>
      </p:sp>
      <p:sp>
        <p:nvSpPr>
          <p:cNvPr id="944209" name="Freeform 81"/>
          <p:cNvSpPr>
            <a:spLocks/>
          </p:cNvSpPr>
          <p:nvPr/>
        </p:nvSpPr>
        <p:spPr bwMode="auto">
          <a:xfrm>
            <a:off x="7189788" y="3802063"/>
            <a:ext cx="201612" cy="84137"/>
          </a:xfrm>
          <a:custGeom>
            <a:avLst/>
            <a:gdLst/>
            <a:ahLst/>
            <a:cxnLst>
              <a:cxn ang="0">
                <a:pos x="0" y="0"/>
              </a:cxn>
              <a:cxn ang="0">
                <a:pos x="119" y="51"/>
              </a:cxn>
              <a:cxn ang="0">
                <a:pos x="144" y="51"/>
              </a:cxn>
            </a:cxnLst>
            <a:rect l="0" t="0" r="r" b="b"/>
            <a:pathLst>
              <a:path w="144" h="51">
                <a:moveTo>
                  <a:pt x="0" y="0"/>
                </a:moveTo>
                <a:lnTo>
                  <a:pt x="119" y="51"/>
                </a:lnTo>
                <a:lnTo>
                  <a:pt x="144" y="51"/>
                </a:lnTo>
              </a:path>
            </a:pathLst>
          </a:custGeom>
          <a:noFill/>
          <a:ln w="7938">
            <a:solidFill>
              <a:srgbClr val="000000"/>
            </a:solidFill>
            <a:prstDash val="solid"/>
            <a:round/>
            <a:headEnd/>
            <a:tailEnd/>
          </a:ln>
        </p:spPr>
        <p:txBody>
          <a:bodyPr/>
          <a:lstStyle/>
          <a:p>
            <a:endParaRPr lang="en-US"/>
          </a:p>
        </p:txBody>
      </p:sp>
      <p:sp>
        <p:nvSpPr>
          <p:cNvPr id="944210" name="Freeform 82"/>
          <p:cNvSpPr>
            <a:spLocks/>
          </p:cNvSpPr>
          <p:nvPr/>
        </p:nvSpPr>
        <p:spPr bwMode="auto">
          <a:xfrm>
            <a:off x="7402513" y="3589338"/>
            <a:ext cx="446087" cy="144462"/>
          </a:xfrm>
          <a:custGeom>
            <a:avLst/>
            <a:gdLst/>
            <a:ahLst/>
            <a:cxnLst>
              <a:cxn ang="0">
                <a:pos x="0" y="0"/>
              </a:cxn>
              <a:cxn ang="0">
                <a:pos x="134" y="108"/>
              </a:cxn>
              <a:cxn ang="0">
                <a:pos x="175" y="108"/>
              </a:cxn>
              <a:cxn ang="0">
                <a:pos x="180" y="108"/>
              </a:cxn>
            </a:cxnLst>
            <a:rect l="0" t="0" r="r" b="b"/>
            <a:pathLst>
              <a:path w="180" h="108">
                <a:moveTo>
                  <a:pt x="0" y="0"/>
                </a:moveTo>
                <a:lnTo>
                  <a:pt x="134" y="108"/>
                </a:lnTo>
                <a:lnTo>
                  <a:pt x="175" y="108"/>
                </a:lnTo>
                <a:lnTo>
                  <a:pt x="180" y="108"/>
                </a:lnTo>
              </a:path>
            </a:pathLst>
          </a:custGeom>
          <a:noFill/>
          <a:ln w="7938">
            <a:solidFill>
              <a:srgbClr val="000000"/>
            </a:solidFill>
            <a:prstDash val="solid"/>
            <a:round/>
            <a:headEnd/>
            <a:tailEnd/>
          </a:ln>
        </p:spPr>
        <p:txBody>
          <a:bodyPr/>
          <a:lstStyle/>
          <a:p>
            <a:endParaRPr lang="en-US"/>
          </a:p>
        </p:txBody>
      </p:sp>
      <p:sp>
        <p:nvSpPr>
          <p:cNvPr id="944211" name="Line 83"/>
          <p:cNvSpPr>
            <a:spLocks noChangeShapeType="1"/>
          </p:cNvSpPr>
          <p:nvPr/>
        </p:nvSpPr>
        <p:spPr bwMode="auto">
          <a:xfrm>
            <a:off x="7532688" y="3589338"/>
            <a:ext cx="311150" cy="1587"/>
          </a:xfrm>
          <a:prstGeom prst="line">
            <a:avLst/>
          </a:prstGeom>
          <a:noFill/>
          <a:ln w="7938">
            <a:solidFill>
              <a:srgbClr val="000000"/>
            </a:solidFill>
            <a:round/>
            <a:headEnd/>
            <a:tailEnd/>
          </a:ln>
        </p:spPr>
        <p:txBody>
          <a:bodyPr/>
          <a:lstStyle/>
          <a:p>
            <a:endParaRPr lang="en-US"/>
          </a:p>
        </p:txBody>
      </p:sp>
      <p:sp>
        <p:nvSpPr>
          <p:cNvPr id="944212" name="Freeform 84"/>
          <p:cNvSpPr>
            <a:spLocks/>
          </p:cNvSpPr>
          <p:nvPr/>
        </p:nvSpPr>
        <p:spPr bwMode="auto">
          <a:xfrm>
            <a:off x="7566025" y="3336925"/>
            <a:ext cx="269875" cy="114300"/>
          </a:xfrm>
          <a:custGeom>
            <a:avLst/>
            <a:gdLst/>
            <a:ahLst/>
            <a:cxnLst>
              <a:cxn ang="0">
                <a:pos x="0" y="72"/>
              </a:cxn>
              <a:cxn ang="0">
                <a:pos x="118" y="0"/>
              </a:cxn>
              <a:cxn ang="0">
                <a:pos x="170" y="0"/>
              </a:cxn>
            </a:cxnLst>
            <a:rect l="0" t="0" r="r" b="b"/>
            <a:pathLst>
              <a:path w="170" h="72">
                <a:moveTo>
                  <a:pt x="0" y="72"/>
                </a:moveTo>
                <a:lnTo>
                  <a:pt x="118" y="0"/>
                </a:lnTo>
                <a:lnTo>
                  <a:pt x="170" y="0"/>
                </a:lnTo>
              </a:path>
            </a:pathLst>
          </a:custGeom>
          <a:noFill/>
          <a:ln w="7938">
            <a:solidFill>
              <a:srgbClr val="000000"/>
            </a:solidFill>
            <a:prstDash val="solid"/>
            <a:round/>
            <a:headEnd/>
            <a:tailEnd/>
          </a:ln>
        </p:spPr>
        <p:txBody>
          <a:bodyPr/>
          <a:lstStyle/>
          <a:p>
            <a:endParaRPr lang="en-US"/>
          </a:p>
        </p:txBody>
      </p:sp>
      <p:sp>
        <p:nvSpPr>
          <p:cNvPr id="944213" name="Rectangle 85">
            <a:hlinkClick r:id="" action="ppaction://noaction"/>
          </p:cNvPr>
          <p:cNvSpPr>
            <a:spLocks noChangeArrowheads="1"/>
          </p:cNvSpPr>
          <p:nvPr/>
        </p:nvSpPr>
        <p:spPr bwMode="auto">
          <a:xfrm>
            <a:off x="7315200" y="2438400"/>
            <a:ext cx="368300" cy="161925"/>
          </a:xfrm>
          <a:prstGeom prst="rect">
            <a:avLst/>
          </a:prstGeom>
          <a:solidFill>
            <a:srgbClr val="CC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NH </a:t>
            </a:r>
            <a:r>
              <a:rPr lang="en-US" sz="1000"/>
              <a:t>20</a:t>
            </a:r>
          </a:p>
        </p:txBody>
      </p:sp>
      <p:sp>
        <p:nvSpPr>
          <p:cNvPr id="944214" name="Rectangle 86">
            <a:hlinkClick r:id="" action="ppaction://noaction"/>
          </p:cNvPr>
          <p:cNvSpPr>
            <a:spLocks noChangeArrowheads="1"/>
          </p:cNvSpPr>
          <p:nvPr/>
        </p:nvSpPr>
        <p:spPr bwMode="auto">
          <a:xfrm>
            <a:off x="7862888" y="3257550"/>
            <a:ext cx="479425" cy="161925"/>
          </a:xfrm>
          <a:prstGeom prst="rect">
            <a:avLst/>
          </a:prstGeom>
          <a:solidFill>
            <a:srgbClr val="008080"/>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MA  </a:t>
            </a:r>
            <a:r>
              <a:rPr lang="en-US" sz="1000"/>
              <a:t>192</a:t>
            </a:r>
          </a:p>
        </p:txBody>
      </p:sp>
      <p:sp>
        <p:nvSpPr>
          <p:cNvPr id="944215" name="Rectangle 87">
            <a:hlinkClick r:id="rId26" action="ppaction://hlinksldjump"/>
          </p:cNvPr>
          <p:cNvSpPr>
            <a:spLocks noChangeArrowheads="1"/>
          </p:cNvSpPr>
          <p:nvPr/>
        </p:nvSpPr>
        <p:spPr bwMode="auto">
          <a:xfrm>
            <a:off x="7848600" y="3702050"/>
            <a:ext cx="388938" cy="161925"/>
          </a:xfrm>
          <a:prstGeom prst="rect">
            <a:avLst/>
          </a:prstGeom>
          <a:solidFill>
            <a:srgbClr val="CC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CT  29</a:t>
            </a:r>
            <a:endParaRPr lang="en-US" sz="2400">
              <a:latin typeface="Times New Roman" pitchFamily="18" charset="0"/>
            </a:endParaRPr>
          </a:p>
        </p:txBody>
      </p:sp>
      <p:sp>
        <p:nvSpPr>
          <p:cNvPr id="944216" name="Rectangle 88">
            <a:hlinkClick r:id="" action="ppaction://noaction"/>
          </p:cNvPr>
          <p:cNvSpPr>
            <a:spLocks noChangeArrowheads="1"/>
          </p:cNvSpPr>
          <p:nvPr/>
        </p:nvSpPr>
        <p:spPr bwMode="auto">
          <a:xfrm>
            <a:off x="7848600" y="3481388"/>
            <a:ext cx="346075" cy="161925"/>
          </a:xfrm>
          <a:prstGeom prst="rect">
            <a:avLst/>
          </a:prstGeom>
          <a:solidFill>
            <a:srgbClr val="00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RI  89</a:t>
            </a:r>
            <a:endParaRPr lang="en-US" sz="2400">
              <a:latin typeface="Times New Roman" pitchFamily="18" charset="0"/>
            </a:endParaRPr>
          </a:p>
        </p:txBody>
      </p:sp>
      <p:sp>
        <p:nvSpPr>
          <p:cNvPr id="944217" name="Rectangle 89">
            <a:hlinkClick r:id="rId24" action="ppaction://hlinksldjump"/>
          </p:cNvPr>
          <p:cNvSpPr>
            <a:spLocks noChangeArrowheads="1"/>
          </p:cNvSpPr>
          <p:nvPr/>
        </p:nvSpPr>
        <p:spPr bwMode="auto">
          <a:xfrm>
            <a:off x="7391400" y="3775075"/>
            <a:ext cx="374650" cy="161925"/>
          </a:xfrm>
          <a:prstGeom prst="rect">
            <a:avLst/>
          </a:prstGeom>
          <a:solidFill>
            <a:srgbClr val="00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NJ  72</a:t>
            </a:r>
            <a:endParaRPr lang="en-US" sz="2400">
              <a:latin typeface="Times New Roman" pitchFamily="18" charset="0"/>
            </a:endParaRPr>
          </a:p>
        </p:txBody>
      </p:sp>
      <p:sp>
        <p:nvSpPr>
          <p:cNvPr id="944218" name="Rectangle 90"/>
          <p:cNvSpPr>
            <a:spLocks noChangeArrowheads="1"/>
          </p:cNvSpPr>
          <p:nvPr/>
        </p:nvSpPr>
        <p:spPr bwMode="auto">
          <a:xfrm>
            <a:off x="7086600" y="4343400"/>
            <a:ext cx="403225" cy="161925"/>
          </a:xfrm>
          <a:prstGeom prst="rect">
            <a:avLst/>
          </a:prstGeom>
          <a:solidFill>
            <a:srgbClr val="CC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DC  31</a:t>
            </a:r>
            <a:endParaRPr lang="en-US" sz="2400">
              <a:latin typeface="Times New Roman" pitchFamily="18" charset="0"/>
            </a:endParaRPr>
          </a:p>
        </p:txBody>
      </p:sp>
      <p:sp>
        <p:nvSpPr>
          <p:cNvPr id="944219" name="Rectangle 91">
            <a:hlinkClick r:id="rId26" action="ppaction://hlinksldjump"/>
          </p:cNvPr>
          <p:cNvSpPr>
            <a:spLocks noChangeArrowheads="1"/>
          </p:cNvSpPr>
          <p:nvPr/>
        </p:nvSpPr>
        <p:spPr bwMode="auto">
          <a:xfrm>
            <a:off x="7315200" y="3962400"/>
            <a:ext cx="395288" cy="161925"/>
          </a:xfrm>
          <a:prstGeom prst="rect">
            <a:avLst/>
          </a:prstGeom>
          <a:solidFill>
            <a:srgbClr val="CC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DE  24</a:t>
            </a:r>
            <a:endParaRPr lang="en-US" sz="2400">
              <a:latin typeface="Times New Roman" pitchFamily="18" charset="0"/>
            </a:endParaRPr>
          </a:p>
        </p:txBody>
      </p:sp>
      <p:sp>
        <p:nvSpPr>
          <p:cNvPr id="944220" name="Rectangle 92">
            <a:hlinkClick r:id="rId25" action="ppaction://hlinksldjump"/>
          </p:cNvPr>
          <p:cNvSpPr>
            <a:spLocks noChangeArrowheads="1"/>
          </p:cNvSpPr>
          <p:nvPr/>
        </p:nvSpPr>
        <p:spPr bwMode="auto">
          <a:xfrm>
            <a:off x="7162800" y="4157663"/>
            <a:ext cx="417513" cy="161925"/>
          </a:xfrm>
          <a:prstGeom prst="rect">
            <a:avLst/>
          </a:prstGeom>
          <a:solidFill>
            <a:srgbClr val="00FFFF"/>
          </a:solidFill>
          <a:ln w="9525">
            <a:solidFill>
              <a:schemeClr val="tx1"/>
            </a:solidFill>
            <a:miter lim="800000"/>
            <a:headEnd/>
            <a:tailEnd/>
          </a:ln>
        </p:spPr>
        <p:txBody>
          <a:bodyPr wrap="none" lIns="0" tIns="0" rIns="0" bIns="0">
            <a:spAutoFit/>
          </a:bodyPr>
          <a:lstStyle/>
          <a:p>
            <a:pPr eaLnBrk="1" hangingPunct="1"/>
            <a:r>
              <a:rPr lang="en-US" sz="1000">
                <a:solidFill>
                  <a:srgbClr val="000000"/>
                </a:solidFill>
              </a:rPr>
              <a:t>MD  66</a:t>
            </a:r>
            <a:endParaRPr lang="en-US" sz="2400">
              <a:latin typeface="Times New Roman" pitchFamily="18" charset="0"/>
            </a:endParaRPr>
          </a:p>
        </p:txBody>
      </p:sp>
      <p:sp>
        <p:nvSpPr>
          <p:cNvPr id="944221" name="Line 93"/>
          <p:cNvSpPr>
            <a:spLocks noChangeShapeType="1"/>
          </p:cNvSpPr>
          <p:nvPr/>
        </p:nvSpPr>
        <p:spPr bwMode="auto">
          <a:xfrm flipH="1" flipV="1">
            <a:off x="7467600" y="2597150"/>
            <a:ext cx="87313" cy="338138"/>
          </a:xfrm>
          <a:prstGeom prst="line">
            <a:avLst/>
          </a:prstGeom>
          <a:noFill/>
          <a:ln w="7938">
            <a:solidFill>
              <a:srgbClr val="000000"/>
            </a:solidFill>
            <a:round/>
            <a:headEnd/>
            <a:tailEnd/>
          </a:ln>
        </p:spPr>
        <p:txBody>
          <a:bodyPr/>
          <a:lstStyle/>
          <a:p>
            <a:endParaRPr lang="en-US"/>
          </a:p>
        </p:txBody>
      </p:sp>
      <p:sp>
        <p:nvSpPr>
          <p:cNvPr id="944222" name="Rectangle 94">
            <a:hlinkClick r:id="rId3" action="ppaction://hlinksldjump"/>
          </p:cNvPr>
          <p:cNvSpPr>
            <a:spLocks noChangeArrowheads="1"/>
          </p:cNvSpPr>
          <p:nvPr/>
        </p:nvSpPr>
        <p:spPr bwMode="auto">
          <a:xfrm>
            <a:off x="4260850" y="4403725"/>
            <a:ext cx="182563"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OK</a:t>
            </a:r>
            <a:endParaRPr lang="en-US" sz="1000">
              <a:solidFill>
                <a:srgbClr val="DC0000"/>
              </a:solidFill>
            </a:endParaRPr>
          </a:p>
          <a:p>
            <a:pPr algn="ctr" eaLnBrk="1" hangingPunct="1"/>
            <a:r>
              <a:rPr lang="en-US" sz="1000"/>
              <a:t>81</a:t>
            </a:r>
            <a:endParaRPr lang="en-US" sz="2400">
              <a:latin typeface="Times New Roman" pitchFamily="18" charset="0"/>
            </a:endParaRPr>
          </a:p>
        </p:txBody>
      </p:sp>
      <p:sp>
        <p:nvSpPr>
          <p:cNvPr id="944223" name="Rectangle 95">
            <a:hlinkClick r:id="rId4" action="ppaction://hlinksldjump"/>
          </p:cNvPr>
          <p:cNvSpPr>
            <a:spLocks noChangeArrowheads="1"/>
          </p:cNvSpPr>
          <p:nvPr/>
        </p:nvSpPr>
        <p:spPr bwMode="auto">
          <a:xfrm>
            <a:off x="4010025" y="4978400"/>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chemeClr val="bg1"/>
                </a:solidFill>
              </a:rPr>
              <a:t>TX</a:t>
            </a:r>
          </a:p>
          <a:p>
            <a:pPr algn="ctr" eaLnBrk="1" hangingPunct="1"/>
            <a:r>
              <a:rPr lang="en-US" sz="1000">
                <a:solidFill>
                  <a:schemeClr val="bg1"/>
                </a:solidFill>
              </a:rPr>
              <a:t>327</a:t>
            </a:r>
            <a:endParaRPr lang="en-US" sz="2400">
              <a:solidFill>
                <a:schemeClr val="bg1"/>
              </a:solidFill>
              <a:latin typeface="Times New Roman" pitchFamily="18" charset="0"/>
            </a:endParaRPr>
          </a:p>
        </p:txBody>
      </p:sp>
      <p:sp>
        <p:nvSpPr>
          <p:cNvPr id="944224" name="Rectangle 96">
            <a:hlinkClick r:id="rId8" action="ppaction://hlinksldjump"/>
          </p:cNvPr>
          <p:cNvSpPr>
            <a:spLocks noChangeArrowheads="1"/>
          </p:cNvSpPr>
          <p:nvPr/>
        </p:nvSpPr>
        <p:spPr bwMode="auto">
          <a:xfrm>
            <a:off x="4851400" y="4489450"/>
            <a:ext cx="176213"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AR</a:t>
            </a:r>
            <a:endParaRPr lang="en-US" sz="1000">
              <a:solidFill>
                <a:srgbClr val="DC0000"/>
              </a:solidFill>
            </a:endParaRPr>
          </a:p>
          <a:p>
            <a:pPr algn="ctr" eaLnBrk="1" hangingPunct="1"/>
            <a:r>
              <a:rPr lang="en-US" sz="1000"/>
              <a:t>22</a:t>
            </a:r>
          </a:p>
        </p:txBody>
      </p:sp>
      <p:sp>
        <p:nvSpPr>
          <p:cNvPr id="944225" name="Rectangle 97">
            <a:hlinkClick r:id="rId5" action="ppaction://hlinksldjump"/>
          </p:cNvPr>
          <p:cNvSpPr>
            <a:spLocks noChangeArrowheads="1"/>
          </p:cNvSpPr>
          <p:nvPr/>
        </p:nvSpPr>
        <p:spPr bwMode="auto">
          <a:xfrm>
            <a:off x="4878388" y="5054600"/>
            <a:ext cx="153987"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LA</a:t>
            </a:r>
            <a:endParaRPr lang="en-US" sz="1000">
              <a:solidFill>
                <a:srgbClr val="DC0000"/>
              </a:solidFill>
            </a:endParaRPr>
          </a:p>
          <a:p>
            <a:pPr algn="ctr" eaLnBrk="1" hangingPunct="1"/>
            <a:r>
              <a:rPr lang="en-US" sz="1000"/>
              <a:t>37</a:t>
            </a:r>
          </a:p>
        </p:txBody>
      </p:sp>
      <p:sp>
        <p:nvSpPr>
          <p:cNvPr id="944226" name="Rectangle 98">
            <a:hlinkClick r:id="rId6" action="ppaction://hlinksldjump"/>
          </p:cNvPr>
          <p:cNvSpPr>
            <a:spLocks noChangeArrowheads="1"/>
          </p:cNvSpPr>
          <p:nvPr/>
        </p:nvSpPr>
        <p:spPr bwMode="auto">
          <a:xfrm>
            <a:off x="6356350" y="4438650"/>
            <a:ext cx="393700" cy="152400"/>
          </a:xfrm>
          <a:prstGeom prst="rect">
            <a:avLst/>
          </a:prstGeom>
          <a:noFill/>
          <a:ln w="9525">
            <a:noFill/>
            <a:miter lim="800000"/>
            <a:headEnd/>
            <a:tailEnd/>
          </a:ln>
        </p:spPr>
        <p:txBody>
          <a:bodyPr wrap="none" lIns="0" tIns="0" rIns="0" bIns="0">
            <a:spAutoFit/>
          </a:bodyPr>
          <a:lstStyle/>
          <a:p>
            <a:pPr eaLnBrk="1" hangingPunct="1"/>
            <a:r>
              <a:rPr lang="en-US" sz="1000">
                <a:solidFill>
                  <a:srgbClr val="000000"/>
                </a:solidFill>
              </a:rPr>
              <a:t>NC</a:t>
            </a:r>
            <a:r>
              <a:rPr lang="en-US" sz="1000">
                <a:solidFill>
                  <a:srgbClr val="DC0000"/>
                </a:solidFill>
              </a:rPr>
              <a:t>  </a:t>
            </a:r>
            <a:r>
              <a:rPr lang="en-US" sz="1000"/>
              <a:t>57</a:t>
            </a:r>
            <a:endParaRPr lang="en-US" sz="2400">
              <a:latin typeface="Times New Roman" pitchFamily="18" charset="0"/>
            </a:endParaRPr>
          </a:p>
        </p:txBody>
      </p:sp>
      <p:sp>
        <p:nvSpPr>
          <p:cNvPr id="944227" name="Rectangle 99">
            <a:hlinkClick r:id="rId32" action="ppaction://hlinksldjump"/>
          </p:cNvPr>
          <p:cNvSpPr>
            <a:spLocks noChangeArrowheads="1"/>
          </p:cNvSpPr>
          <p:nvPr/>
        </p:nvSpPr>
        <p:spPr bwMode="auto">
          <a:xfrm>
            <a:off x="5495925" y="4425950"/>
            <a:ext cx="344488" cy="152400"/>
          </a:xfrm>
          <a:prstGeom prst="rect">
            <a:avLst/>
          </a:prstGeom>
          <a:noFill/>
          <a:ln w="9525">
            <a:noFill/>
            <a:miter lim="800000"/>
            <a:headEnd/>
            <a:tailEnd/>
          </a:ln>
        </p:spPr>
        <p:txBody>
          <a:bodyPr wrap="none" lIns="0" tIns="0" rIns="0" bIns="0">
            <a:spAutoFit/>
          </a:bodyPr>
          <a:lstStyle/>
          <a:p>
            <a:pPr eaLnBrk="1" hangingPunct="1"/>
            <a:r>
              <a:rPr lang="en-US" sz="1000">
                <a:solidFill>
                  <a:srgbClr val="000000"/>
                </a:solidFill>
              </a:rPr>
              <a:t>TN</a:t>
            </a:r>
            <a:r>
              <a:rPr lang="en-US" sz="1000">
                <a:solidFill>
                  <a:srgbClr val="DC0000"/>
                </a:solidFill>
              </a:rPr>
              <a:t> </a:t>
            </a:r>
            <a:r>
              <a:rPr lang="en-US" sz="1000"/>
              <a:t>31</a:t>
            </a:r>
            <a:endParaRPr lang="en-US" sz="2400">
              <a:latin typeface="Times New Roman" pitchFamily="18" charset="0"/>
            </a:endParaRPr>
          </a:p>
        </p:txBody>
      </p:sp>
      <p:sp>
        <p:nvSpPr>
          <p:cNvPr id="944228" name="Rectangle 100">
            <a:hlinkClick r:id="rId3" action="ppaction://hlinksldjump"/>
          </p:cNvPr>
          <p:cNvSpPr>
            <a:spLocks noChangeArrowheads="1"/>
          </p:cNvSpPr>
          <p:nvPr/>
        </p:nvSpPr>
        <p:spPr bwMode="auto">
          <a:xfrm>
            <a:off x="5535613" y="4775200"/>
            <a:ext cx="279400" cy="304800"/>
          </a:xfrm>
          <a:prstGeom prst="rect">
            <a:avLst/>
          </a:prstGeom>
          <a:noFill/>
          <a:ln w="9525">
            <a:noFill/>
            <a:miter lim="800000"/>
            <a:headEnd/>
            <a:tailEnd/>
          </a:ln>
        </p:spPr>
        <p:txBody>
          <a:bodyPr lIns="0" tIns="0" rIns="0" bIns="0">
            <a:spAutoFit/>
          </a:bodyPr>
          <a:lstStyle/>
          <a:p>
            <a:pPr algn="ctr" eaLnBrk="1" hangingPunct="1"/>
            <a:r>
              <a:rPr lang="en-US" sz="1000">
                <a:solidFill>
                  <a:srgbClr val="000000"/>
                </a:solidFill>
              </a:rPr>
              <a:t>AL</a:t>
            </a:r>
            <a:endParaRPr lang="en-US" sz="1000">
              <a:solidFill>
                <a:srgbClr val="DC0000"/>
              </a:solidFill>
            </a:endParaRPr>
          </a:p>
          <a:p>
            <a:pPr algn="ctr" eaLnBrk="1" hangingPunct="1"/>
            <a:r>
              <a:rPr lang="en-US" sz="1000"/>
              <a:t>46</a:t>
            </a:r>
            <a:endParaRPr lang="en-US" sz="2400">
              <a:latin typeface="Times New Roman" pitchFamily="18" charset="0"/>
            </a:endParaRPr>
          </a:p>
        </p:txBody>
      </p:sp>
      <p:sp>
        <p:nvSpPr>
          <p:cNvPr id="944229" name="Rectangle 101">
            <a:hlinkClick r:id="rId9" action="ppaction://hlinksldjump"/>
          </p:cNvPr>
          <p:cNvSpPr>
            <a:spLocks noChangeArrowheads="1"/>
          </p:cNvSpPr>
          <p:nvPr/>
        </p:nvSpPr>
        <p:spPr bwMode="auto">
          <a:xfrm>
            <a:off x="5207000" y="4781550"/>
            <a:ext cx="1905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MS</a:t>
            </a:r>
            <a:endParaRPr lang="en-US" sz="1000">
              <a:solidFill>
                <a:srgbClr val="DC0000"/>
              </a:solidFill>
            </a:endParaRPr>
          </a:p>
          <a:p>
            <a:pPr algn="ctr" eaLnBrk="1" hangingPunct="1"/>
            <a:r>
              <a:rPr lang="en-US" sz="1000"/>
              <a:t>47</a:t>
            </a:r>
          </a:p>
        </p:txBody>
      </p:sp>
      <p:sp>
        <p:nvSpPr>
          <p:cNvPr id="944230" name="Rectangle 102">
            <a:hlinkClick r:id="rId10" action="ppaction://hlinksldjump"/>
          </p:cNvPr>
          <p:cNvSpPr>
            <a:spLocks noChangeArrowheads="1"/>
          </p:cNvSpPr>
          <p:nvPr/>
        </p:nvSpPr>
        <p:spPr bwMode="auto">
          <a:xfrm>
            <a:off x="5973763" y="4806950"/>
            <a:ext cx="182562"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GA</a:t>
            </a:r>
            <a:endParaRPr lang="en-US" sz="1000">
              <a:solidFill>
                <a:srgbClr val="DC0000"/>
              </a:solidFill>
            </a:endParaRPr>
          </a:p>
          <a:p>
            <a:pPr algn="ctr" eaLnBrk="1" hangingPunct="1"/>
            <a:r>
              <a:rPr lang="en-US" sz="1000"/>
              <a:t>66</a:t>
            </a:r>
          </a:p>
        </p:txBody>
      </p:sp>
      <p:sp>
        <p:nvSpPr>
          <p:cNvPr id="944231" name="Rectangle 103">
            <a:hlinkClick r:id="rId7" action="ppaction://hlinksldjump"/>
          </p:cNvPr>
          <p:cNvSpPr>
            <a:spLocks noChangeArrowheads="1"/>
          </p:cNvSpPr>
          <p:nvPr/>
        </p:nvSpPr>
        <p:spPr bwMode="auto">
          <a:xfrm>
            <a:off x="6240463" y="4654550"/>
            <a:ext cx="280987" cy="304800"/>
          </a:xfrm>
          <a:prstGeom prst="rect">
            <a:avLst/>
          </a:prstGeom>
          <a:noFill/>
          <a:ln w="9525">
            <a:noFill/>
            <a:miter lim="800000"/>
            <a:headEnd/>
            <a:tailEnd/>
          </a:ln>
        </p:spPr>
        <p:txBody>
          <a:bodyPr wrap="none" lIns="0" tIns="0" rIns="0" bIns="0">
            <a:spAutoFit/>
          </a:bodyPr>
          <a:lstStyle/>
          <a:p>
            <a:pPr eaLnBrk="1" hangingPunct="1"/>
            <a:r>
              <a:rPr lang="en-US" sz="1000">
                <a:solidFill>
                  <a:srgbClr val="000000"/>
                </a:solidFill>
              </a:rPr>
              <a:t>   SC</a:t>
            </a:r>
            <a:endParaRPr lang="en-US" sz="1000">
              <a:solidFill>
                <a:srgbClr val="DC0000"/>
              </a:solidFill>
            </a:endParaRPr>
          </a:p>
          <a:p>
            <a:pPr eaLnBrk="1" hangingPunct="1"/>
            <a:r>
              <a:rPr lang="en-US" sz="1000">
                <a:solidFill>
                  <a:srgbClr val="DC0000"/>
                </a:solidFill>
              </a:rPr>
              <a:t>   </a:t>
            </a:r>
            <a:r>
              <a:rPr lang="en-US" sz="1000"/>
              <a:t>41</a:t>
            </a:r>
            <a:endParaRPr lang="en-US" sz="2400">
              <a:latin typeface="Times New Roman" pitchFamily="18" charset="0"/>
            </a:endParaRPr>
          </a:p>
        </p:txBody>
      </p:sp>
      <p:sp>
        <p:nvSpPr>
          <p:cNvPr id="944232" name="Rectangle 104">
            <a:hlinkClick r:id="rId33" action="ppaction://hlinksldjump"/>
          </p:cNvPr>
          <p:cNvSpPr>
            <a:spLocks noChangeArrowheads="1"/>
          </p:cNvSpPr>
          <p:nvPr/>
        </p:nvSpPr>
        <p:spPr bwMode="auto">
          <a:xfrm>
            <a:off x="6192838" y="5475288"/>
            <a:ext cx="209550" cy="304800"/>
          </a:xfrm>
          <a:prstGeom prst="rect">
            <a:avLst/>
          </a:prstGeom>
          <a:noFill/>
          <a:ln w="9525">
            <a:noFill/>
            <a:miter lim="800000"/>
            <a:headEnd/>
            <a:tailEnd/>
          </a:ln>
        </p:spPr>
        <p:txBody>
          <a:bodyPr wrap="none" lIns="0" tIns="0" rIns="0" bIns="0">
            <a:spAutoFit/>
          </a:bodyPr>
          <a:lstStyle/>
          <a:p>
            <a:pPr eaLnBrk="1" hangingPunct="1"/>
            <a:r>
              <a:rPr lang="en-US" sz="1000">
                <a:solidFill>
                  <a:schemeClr val="bg1"/>
                </a:solidFill>
              </a:rPr>
              <a:t>FL</a:t>
            </a:r>
          </a:p>
          <a:p>
            <a:pPr eaLnBrk="1" hangingPunct="1"/>
            <a:r>
              <a:rPr lang="en-US" sz="1000">
                <a:solidFill>
                  <a:schemeClr val="bg1"/>
                </a:solidFill>
              </a:rPr>
              <a:t>214</a:t>
            </a:r>
          </a:p>
        </p:txBody>
      </p:sp>
      <p:sp>
        <p:nvSpPr>
          <p:cNvPr id="944233" name="Rectangle 105">
            <a:hlinkClick r:id="rId11" action="ppaction://hlinksldjump"/>
          </p:cNvPr>
          <p:cNvSpPr>
            <a:spLocks noChangeArrowheads="1"/>
          </p:cNvSpPr>
          <p:nvPr/>
        </p:nvSpPr>
        <p:spPr bwMode="auto">
          <a:xfrm>
            <a:off x="1860550" y="3760788"/>
            <a:ext cx="176213"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NV</a:t>
            </a:r>
            <a:endParaRPr lang="en-US" sz="1000">
              <a:solidFill>
                <a:srgbClr val="DC0000"/>
              </a:solidFill>
            </a:endParaRPr>
          </a:p>
          <a:p>
            <a:pPr algn="ctr" eaLnBrk="1" hangingPunct="1"/>
            <a:r>
              <a:rPr lang="en-US" sz="1000"/>
              <a:t>47</a:t>
            </a:r>
          </a:p>
        </p:txBody>
      </p:sp>
      <p:sp>
        <p:nvSpPr>
          <p:cNvPr id="944234" name="Rectangle 106">
            <a:hlinkClick r:id="rId12" action="ppaction://hlinksldjump"/>
          </p:cNvPr>
          <p:cNvSpPr>
            <a:spLocks noChangeArrowheads="1"/>
          </p:cNvSpPr>
          <p:nvPr/>
        </p:nvSpPr>
        <p:spPr bwMode="auto">
          <a:xfrm>
            <a:off x="2522538" y="3857625"/>
            <a:ext cx="169862"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UT</a:t>
            </a:r>
            <a:endParaRPr lang="en-US" sz="1000">
              <a:solidFill>
                <a:srgbClr val="DC0000"/>
              </a:solidFill>
            </a:endParaRPr>
          </a:p>
          <a:p>
            <a:pPr algn="ctr" eaLnBrk="1" hangingPunct="1"/>
            <a:r>
              <a:rPr lang="en-US" sz="1000"/>
              <a:t>29</a:t>
            </a:r>
          </a:p>
        </p:txBody>
      </p:sp>
      <p:sp>
        <p:nvSpPr>
          <p:cNvPr id="944235" name="Rectangle 107">
            <a:hlinkClick r:id="rId13" action="ppaction://hlinksldjump"/>
          </p:cNvPr>
          <p:cNvSpPr>
            <a:spLocks noChangeArrowheads="1"/>
          </p:cNvSpPr>
          <p:nvPr/>
        </p:nvSpPr>
        <p:spPr bwMode="auto">
          <a:xfrm>
            <a:off x="1524000" y="4267200"/>
            <a:ext cx="384175" cy="304800"/>
          </a:xfrm>
          <a:prstGeom prst="rect">
            <a:avLst/>
          </a:prstGeom>
          <a:noFill/>
          <a:ln w="9525">
            <a:noFill/>
            <a:miter lim="800000"/>
            <a:headEnd/>
            <a:tailEnd/>
          </a:ln>
        </p:spPr>
        <p:txBody>
          <a:bodyPr wrap="none" lIns="0" tIns="0" rIns="0" bIns="0">
            <a:spAutoFit/>
          </a:bodyPr>
          <a:lstStyle/>
          <a:p>
            <a:pPr eaLnBrk="1" hangingPunct="1"/>
            <a:r>
              <a:rPr lang="en-US" sz="1000">
                <a:solidFill>
                  <a:schemeClr val="bg1"/>
                </a:solidFill>
              </a:rPr>
              <a:t>CA</a:t>
            </a:r>
          </a:p>
          <a:p>
            <a:pPr eaLnBrk="1" hangingPunct="1"/>
            <a:r>
              <a:rPr lang="en-US" sz="1000">
                <a:solidFill>
                  <a:schemeClr val="bg1"/>
                </a:solidFill>
              </a:rPr>
              <a:t>     675</a:t>
            </a:r>
            <a:endParaRPr lang="en-US" sz="2400">
              <a:solidFill>
                <a:schemeClr val="bg1"/>
              </a:solidFill>
              <a:latin typeface="Times New Roman" pitchFamily="18" charset="0"/>
            </a:endParaRPr>
          </a:p>
        </p:txBody>
      </p:sp>
      <p:sp>
        <p:nvSpPr>
          <p:cNvPr id="944236" name="Rectangle 108">
            <a:hlinkClick r:id="rId14" action="ppaction://hlinksldjump"/>
          </p:cNvPr>
          <p:cNvSpPr>
            <a:spLocks noChangeArrowheads="1"/>
          </p:cNvSpPr>
          <p:nvPr/>
        </p:nvSpPr>
        <p:spPr bwMode="auto">
          <a:xfrm>
            <a:off x="2497138" y="4537075"/>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AZ</a:t>
            </a:r>
            <a:endParaRPr lang="en-US" sz="1000">
              <a:solidFill>
                <a:srgbClr val="DC0000"/>
              </a:solidFill>
            </a:endParaRPr>
          </a:p>
          <a:p>
            <a:pPr algn="ctr" eaLnBrk="1" hangingPunct="1"/>
            <a:r>
              <a:rPr lang="en-US" sz="1000"/>
              <a:t>132</a:t>
            </a:r>
          </a:p>
        </p:txBody>
      </p:sp>
      <p:sp>
        <p:nvSpPr>
          <p:cNvPr id="944237" name="Rectangle 109">
            <a:hlinkClick r:id="rId15" action="ppaction://hlinksldjump"/>
          </p:cNvPr>
          <p:cNvSpPr>
            <a:spLocks noChangeArrowheads="1"/>
          </p:cNvSpPr>
          <p:nvPr/>
        </p:nvSpPr>
        <p:spPr bwMode="auto">
          <a:xfrm>
            <a:off x="3175000" y="4535488"/>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NM</a:t>
            </a:r>
            <a:endParaRPr lang="en-US" sz="1000">
              <a:solidFill>
                <a:srgbClr val="DC0000"/>
              </a:solidFill>
            </a:endParaRPr>
          </a:p>
          <a:p>
            <a:pPr algn="ctr" eaLnBrk="1" hangingPunct="1"/>
            <a:r>
              <a:rPr lang="en-US" sz="1000"/>
              <a:t>182</a:t>
            </a:r>
            <a:endParaRPr lang="en-US" sz="2400">
              <a:latin typeface="Times New Roman" pitchFamily="18" charset="0"/>
            </a:endParaRPr>
          </a:p>
        </p:txBody>
      </p:sp>
      <p:sp>
        <p:nvSpPr>
          <p:cNvPr id="944238" name="Rectangle 110">
            <a:hlinkClick r:id="rId16" action="ppaction://hlinksldjump"/>
          </p:cNvPr>
          <p:cNvSpPr>
            <a:spLocks noChangeArrowheads="1"/>
          </p:cNvSpPr>
          <p:nvPr/>
        </p:nvSpPr>
        <p:spPr bwMode="auto">
          <a:xfrm>
            <a:off x="1482725" y="2486025"/>
            <a:ext cx="204788"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WA</a:t>
            </a:r>
            <a:endParaRPr lang="en-US" sz="1000">
              <a:solidFill>
                <a:srgbClr val="DC0000"/>
              </a:solidFill>
            </a:endParaRPr>
          </a:p>
          <a:p>
            <a:pPr algn="ctr" eaLnBrk="1" hangingPunct="1"/>
            <a:r>
              <a:rPr lang="en-US" sz="1000"/>
              <a:t>88</a:t>
            </a:r>
          </a:p>
        </p:txBody>
      </p:sp>
      <p:sp>
        <p:nvSpPr>
          <p:cNvPr id="944239" name="Rectangle 111">
            <a:hlinkClick r:id="rId17" action="ppaction://hlinksldjump"/>
          </p:cNvPr>
          <p:cNvSpPr>
            <a:spLocks noChangeArrowheads="1"/>
          </p:cNvSpPr>
          <p:nvPr/>
        </p:nvSpPr>
        <p:spPr bwMode="auto">
          <a:xfrm>
            <a:off x="2743200" y="2501900"/>
            <a:ext cx="1841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MT</a:t>
            </a:r>
            <a:endParaRPr lang="en-US" sz="1000">
              <a:solidFill>
                <a:srgbClr val="FF0000"/>
              </a:solidFill>
            </a:endParaRPr>
          </a:p>
          <a:p>
            <a:pPr algn="ctr" eaLnBrk="1" hangingPunct="1"/>
            <a:r>
              <a:rPr lang="en-US" sz="1000"/>
              <a:t>27</a:t>
            </a:r>
            <a:endParaRPr lang="en-US" sz="2400"/>
          </a:p>
        </p:txBody>
      </p:sp>
      <p:sp>
        <p:nvSpPr>
          <p:cNvPr id="944240" name="Rectangle 112">
            <a:hlinkClick r:id="rId18" action="ppaction://hlinksldjump"/>
          </p:cNvPr>
          <p:cNvSpPr>
            <a:spLocks noChangeArrowheads="1"/>
          </p:cNvSpPr>
          <p:nvPr/>
        </p:nvSpPr>
        <p:spPr bwMode="auto">
          <a:xfrm>
            <a:off x="3854450" y="2406650"/>
            <a:ext cx="1841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ND</a:t>
            </a:r>
          </a:p>
          <a:p>
            <a:pPr algn="ctr" eaLnBrk="1" hangingPunct="1"/>
            <a:r>
              <a:rPr lang="en-US" sz="1000"/>
              <a:t>5</a:t>
            </a:r>
            <a:endParaRPr lang="en-US" sz="1000">
              <a:latin typeface="Times New Roman" pitchFamily="18" charset="0"/>
            </a:endParaRPr>
          </a:p>
        </p:txBody>
      </p:sp>
      <p:sp>
        <p:nvSpPr>
          <p:cNvPr id="944241" name="Rectangle 113">
            <a:hlinkClick r:id="rId17" action="ppaction://hlinksldjump"/>
          </p:cNvPr>
          <p:cNvSpPr>
            <a:spLocks noChangeArrowheads="1"/>
          </p:cNvSpPr>
          <p:nvPr/>
        </p:nvSpPr>
        <p:spPr bwMode="auto">
          <a:xfrm>
            <a:off x="3898900" y="2952750"/>
            <a:ext cx="176213"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SD</a:t>
            </a:r>
            <a:endParaRPr lang="en-US" sz="1000">
              <a:solidFill>
                <a:srgbClr val="DC0000"/>
              </a:solidFill>
            </a:endParaRPr>
          </a:p>
          <a:p>
            <a:pPr algn="ctr" eaLnBrk="1" hangingPunct="1"/>
            <a:r>
              <a:rPr lang="en-US" sz="1000"/>
              <a:t>43</a:t>
            </a:r>
          </a:p>
        </p:txBody>
      </p:sp>
      <p:sp>
        <p:nvSpPr>
          <p:cNvPr id="944242" name="Rectangle 114">
            <a:hlinkClick r:id="rId18" action="ppaction://hlinksldjump"/>
          </p:cNvPr>
          <p:cNvSpPr>
            <a:spLocks noChangeArrowheads="1"/>
          </p:cNvSpPr>
          <p:nvPr/>
        </p:nvSpPr>
        <p:spPr bwMode="auto">
          <a:xfrm>
            <a:off x="3027363" y="3181350"/>
            <a:ext cx="204787" cy="304800"/>
          </a:xfrm>
          <a:prstGeom prst="rect">
            <a:avLst/>
          </a:prstGeom>
          <a:noFill/>
          <a:ln w="9525">
            <a:noFill/>
            <a:miter lim="800000"/>
            <a:headEnd/>
            <a:tailEnd/>
          </a:ln>
        </p:spPr>
        <p:txBody>
          <a:bodyPr wrap="none" lIns="0" tIns="0" rIns="0" bIns="0">
            <a:spAutoFit/>
          </a:bodyPr>
          <a:lstStyle/>
          <a:p>
            <a:pPr algn="ctr" eaLnBrk="1" hangingPunct="1"/>
            <a:r>
              <a:rPr lang="en-US" sz="1000"/>
              <a:t>WY</a:t>
            </a:r>
          </a:p>
          <a:p>
            <a:pPr algn="ctr" eaLnBrk="1" hangingPunct="1"/>
            <a:r>
              <a:rPr lang="en-US" sz="1000"/>
              <a:t>33</a:t>
            </a:r>
          </a:p>
        </p:txBody>
      </p:sp>
      <p:sp>
        <p:nvSpPr>
          <p:cNvPr id="944243" name="Rectangle 115">
            <a:hlinkClick r:id="rId29" action="ppaction://hlinksldjump"/>
          </p:cNvPr>
          <p:cNvSpPr>
            <a:spLocks noChangeArrowheads="1"/>
          </p:cNvSpPr>
          <p:nvPr/>
        </p:nvSpPr>
        <p:spPr bwMode="auto">
          <a:xfrm>
            <a:off x="5164138" y="2916238"/>
            <a:ext cx="155575"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WI</a:t>
            </a:r>
            <a:endParaRPr lang="en-US" sz="1000">
              <a:solidFill>
                <a:srgbClr val="DC0000"/>
              </a:solidFill>
            </a:endParaRPr>
          </a:p>
          <a:p>
            <a:pPr algn="ctr" eaLnBrk="1" hangingPunct="1"/>
            <a:r>
              <a:rPr lang="en-US" sz="1000"/>
              <a:t>44</a:t>
            </a:r>
            <a:endParaRPr lang="en-US" sz="2400">
              <a:latin typeface="Times New Roman" pitchFamily="18" charset="0"/>
            </a:endParaRPr>
          </a:p>
        </p:txBody>
      </p:sp>
      <p:sp>
        <p:nvSpPr>
          <p:cNvPr id="944244" name="Rectangle 116">
            <a:hlinkClick r:id="rId20" action="ppaction://hlinksldjump"/>
          </p:cNvPr>
          <p:cNvSpPr>
            <a:spLocks noChangeArrowheads="1"/>
          </p:cNvSpPr>
          <p:nvPr/>
        </p:nvSpPr>
        <p:spPr bwMode="auto">
          <a:xfrm>
            <a:off x="2109788" y="3067050"/>
            <a:ext cx="139700" cy="304800"/>
          </a:xfrm>
          <a:prstGeom prst="rect">
            <a:avLst/>
          </a:prstGeom>
          <a:noFill/>
          <a:ln w="9525">
            <a:noFill/>
            <a:miter lim="800000"/>
            <a:headEnd/>
            <a:tailEnd/>
          </a:ln>
        </p:spPr>
        <p:txBody>
          <a:bodyPr wrap="none" lIns="0" tIns="0" rIns="0" bIns="0">
            <a:spAutoFit/>
          </a:bodyPr>
          <a:lstStyle/>
          <a:p>
            <a:pPr algn="ctr" eaLnBrk="1" hangingPunct="1"/>
            <a:r>
              <a:rPr lang="en-US" sz="1000"/>
              <a:t>ID</a:t>
            </a:r>
            <a:endParaRPr lang="en-US" sz="1000">
              <a:solidFill>
                <a:srgbClr val="FF0000"/>
              </a:solidFill>
            </a:endParaRPr>
          </a:p>
          <a:p>
            <a:pPr algn="ctr" eaLnBrk="1" hangingPunct="1"/>
            <a:r>
              <a:rPr lang="en-US" sz="1000"/>
              <a:t>23</a:t>
            </a:r>
          </a:p>
        </p:txBody>
      </p:sp>
      <p:sp>
        <p:nvSpPr>
          <p:cNvPr id="944245" name="Rectangle 117">
            <a:hlinkClick r:id="rId21" action="ppaction://hlinksldjump"/>
          </p:cNvPr>
          <p:cNvSpPr>
            <a:spLocks noChangeArrowheads="1"/>
          </p:cNvSpPr>
          <p:nvPr/>
        </p:nvSpPr>
        <p:spPr bwMode="auto">
          <a:xfrm>
            <a:off x="4595813" y="2660650"/>
            <a:ext cx="198437"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MN</a:t>
            </a:r>
            <a:endParaRPr lang="en-US" sz="1000">
              <a:solidFill>
                <a:srgbClr val="DC0000"/>
              </a:solidFill>
            </a:endParaRPr>
          </a:p>
          <a:p>
            <a:pPr algn="ctr" eaLnBrk="1" hangingPunct="1"/>
            <a:r>
              <a:rPr lang="en-US" sz="1000"/>
              <a:t>32</a:t>
            </a:r>
            <a:endParaRPr lang="en-US" sz="2400">
              <a:latin typeface="Times New Roman" pitchFamily="18" charset="0"/>
            </a:endParaRPr>
          </a:p>
        </p:txBody>
      </p:sp>
      <p:sp>
        <p:nvSpPr>
          <p:cNvPr id="944246" name="Rectangle 118">
            <a:hlinkClick r:id="rId22" action="ppaction://hlinksldjump"/>
          </p:cNvPr>
          <p:cNvSpPr>
            <a:spLocks noChangeArrowheads="1"/>
          </p:cNvSpPr>
          <p:nvPr/>
        </p:nvSpPr>
        <p:spPr bwMode="auto">
          <a:xfrm>
            <a:off x="1374775" y="3041650"/>
            <a:ext cx="1905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OR</a:t>
            </a:r>
            <a:endParaRPr lang="en-US" sz="1000">
              <a:solidFill>
                <a:srgbClr val="DC0000"/>
              </a:solidFill>
            </a:endParaRPr>
          </a:p>
          <a:p>
            <a:pPr algn="ctr" eaLnBrk="1" hangingPunct="1"/>
            <a:r>
              <a:rPr lang="en-US" sz="1000"/>
              <a:t>48</a:t>
            </a:r>
          </a:p>
        </p:txBody>
      </p:sp>
      <p:sp>
        <p:nvSpPr>
          <p:cNvPr id="944247" name="Rectangle 119">
            <a:hlinkClick r:id="rId15" action="ppaction://hlinksldjump"/>
          </p:cNvPr>
          <p:cNvSpPr>
            <a:spLocks noChangeArrowheads="1"/>
          </p:cNvSpPr>
          <p:nvPr/>
        </p:nvSpPr>
        <p:spPr bwMode="auto">
          <a:xfrm>
            <a:off x="4746625" y="3368675"/>
            <a:ext cx="1397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IA</a:t>
            </a:r>
            <a:endParaRPr lang="en-US" sz="1000">
              <a:solidFill>
                <a:srgbClr val="DC0000"/>
              </a:solidFill>
            </a:endParaRPr>
          </a:p>
          <a:p>
            <a:pPr algn="ctr" eaLnBrk="1" hangingPunct="1"/>
            <a:r>
              <a:rPr lang="en-US" sz="1000"/>
              <a:t>17</a:t>
            </a:r>
          </a:p>
        </p:txBody>
      </p:sp>
      <p:sp>
        <p:nvSpPr>
          <p:cNvPr id="944248" name="Rectangle 120">
            <a:hlinkClick r:id="rId12" action="ppaction://hlinksldjump"/>
          </p:cNvPr>
          <p:cNvSpPr>
            <a:spLocks noChangeArrowheads="1"/>
          </p:cNvSpPr>
          <p:nvPr/>
        </p:nvSpPr>
        <p:spPr bwMode="auto">
          <a:xfrm>
            <a:off x="4005263" y="3481388"/>
            <a:ext cx="176212"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NE</a:t>
            </a:r>
            <a:endParaRPr lang="en-US" sz="1000">
              <a:solidFill>
                <a:srgbClr val="DC0000"/>
              </a:solidFill>
            </a:endParaRPr>
          </a:p>
          <a:p>
            <a:pPr algn="ctr" eaLnBrk="1" hangingPunct="1"/>
            <a:r>
              <a:rPr lang="en-US" sz="1000"/>
              <a:t>88</a:t>
            </a:r>
          </a:p>
        </p:txBody>
      </p:sp>
      <p:sp>
        <p:nvSpPr>
          <p:cNvPr id="944249" name="Rectangle 121">
            <a:hlinkClick r:id="rId21" action="ppaction://hlinksldjump"/>
          </p:cNvPr>
          <p:cNvSpPr>
            <a:spLocks noChangeArrowheads="1"/>
          </p:cNvSpPr>
          <p:nvPr/>
        </p:nvSpPr>
        <p:spPr bwMode="auto">
          <a:xfrm>
            <a:off x="3230563" y="3833813"/>
            <a:ext cx="1905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CO</a:t>
            </a:r>
            <a:endParaRPr lang="en-US" sz="1000">
              <a:solidFill>
                <a:srgbClr val="DC0000"/>
              </a:solidFill>
            </a:endParaRPr>
          </a:p>
          <a:p>
            <a:pPr algn="ctr" eaLnBrk="1" hangingPunct="1"/>
            <a:r>
              <a:rPr lang="en-US" sz="1000"/>
              <a:t>46</a:t>
            </a:r>
            <a:endParaRPr lang="en-US" sz="2400">
              <a:latin typeface="Times New Roman" pitchFamily="18" charset="0"/>
            </a:endParaRPr>
          </a:p>
        </p:txBody>
      </p:sp>
      <p:sp>
        <p:nvSpPr>
          <p:cNvPr id="944250" name="Rectangle 122">
            <a:hlinkClick r:id="rId20" action="ppaction://hlinksldjump"/>
          </p:cNvPr>
          <p:cNvSpPr>
            <a:spLocks noChangeArrowheads="1"/>
          </p:cNvSpPr>
          <p:nvPr/>
        </p:nvSpPr>
        <p:spPr bwMode="auto">
          <a:xfrm>
            <a:off x="4148138" y="3962400"/>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KS</a:t>
            </a:r>
            <a:endParaRPr lang="en-US" sz="1000">
              <a:solidFill>
                <a:srgbClr val="DC0000"/>
              </a:solidFill>
            </a:endParaRPr>
          </a:p>
          <a:p>
            <a:pPr algn="ctr" eaLnBrk="1" hangingPunct="1"/>
            <a:r>
              <a:rPr lang="en-US" sz="1000"/>
              <a:t>136</a:t>
            </a:r>
          </a:p>
        </p:txBody>
      </p:sp>
      <p:sp>
        <p:nvSpPr>
          <p:cNvPr id="944251" name="Rectangle 123">
            <a:hlinkClick r:id="rId23" action="ppaction://hlinksldjump"/>
          </p:cNvPr>
          <p:cNvSpPr>
            <a:spLocks noChangeArrowheads="1"/>
          </p:cNvSpPr>
          <p:nvPr/>
        </p:nvSpPr>
        <p:spPr bwMode="auto">
          <a:xfrm>
            <a:off x="4845050" y="3954463"/>
            <a:ext cx="204788"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MO</a:t>
            </a:r>
            <a:endParaRPr lang="en-US" sz="1000">
              <a:solidFill>
                <a:srgbClr val="DC0000"/>
              </a:solidFill>
            </a:endParaRPr>
          </a:p>
          <a:p>
            <a:pPr algn="ctr" eaLnBrk="1" hangingPunct="1"/>
            <a:r>
              <a:rPr lang="en-US" sz="1000"/>
              <a:t>80</a:t>
            </a:r>
          </a:p>
        </p:txBody>
      </p:sp>
      <p:sp>
        <p:nvSpPr>
          <p:cNvPr id="944252" name="Rectangle 124">
            <a:hlinkClick r:id="" action="ppaction://noaction"/>
          </p:cNvPr>
          <p:cNvSpPr>
            <a:spLocks noChangeArrowheads="1"/>
          </p:cNvSpPr>
          <p:nvPr/>
        </p:nvSpPr>
        <p:spPr bwMode="auto">
          <a:xfrm>
            <a:off x="7766050" y="2736850"/>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ME</a:t>
            </a:r>
            <a:endParaRPr lang="en-US" sz="1000">
              <a:solidFill>
                <a:srgbClr val="DC0000"/>
              </a:solidFill>
            </a:endParaRPr>
          </a:p>
          <a:p>
            <a:pPr algn="ctr" eaLnBrk="1" hangingPunct="1"/>
            <a:r>
              <a:rPr lang="en-US" sz="1000"/>
              <a:t>108</a:t>
            </a:r>
            <a:endParaRPr lang="en-US" sz="2400">
              <a:latin typeface="Times New Roman" pitchFamily="18" charset="0"/>
            </a:endParaRPr>
          </a:p>
        </p:txBody>
      </p:sp>
      <p:sp>
        <p:nvSpPr>
          <p:cNvPr id="944253" name="Rectangle 125">
            <a:hlinkClick r:id="" action="ppaction://noaction"/>
          </p:cNvPr>
          <p:cNvSpPr>
            <a:spLocks noChangeArrowheads="1"/>
          </p:cNvSpPr>
          <p:nvPr/>
        </p:nvSpPr>
        <p:spPr bwMode="auto">
          <a:xfrm>
            <a:off x="6856413" y="2608263"/>
            <a:ext cx="381000" cy="161925"/>
          </a:xfrm>
          <a:prstGeom prst="rect">
            <a:avLst/>
          </a:prstGeom>
          <a:solidFill>
            <a:srgbClr val="CCFFFF"/>
          </a:solidFill>
          <a:ln w="9525">
            <a:solidFill>
              <a:schemeClr val="tx1"/>
            </a:solidFill>
            <a:miter lim="800000"/>
            <a:headEnd/>
            <a:tailEnd/>
          </a:ln>
        </p:spPr>
        <p:txBody>
          <a:bodyPr wrap="none" lIns="0" tIns="0" rIns="0" bIns="0">
            <a:spAutoFit/>
          </a:bodyPr>
          <a:lstStyle/>
          <a:p>
            <a:pPr algn="ctr" eaLnBrk="1" hangingPunct="1"/>
            <a:r>
              <a:rPr lang="en-US" sz="1000">
                <a:solidFill>
                  <a:srgbClr val="000000"/>
                </a:solidFill>
              </a:rPr>
              <a:t>VT  </a:t>
            </a:r>
            <a:r>
              <a:rPr lang="en-US" sz="1000"/>
              <a:t>14</a:t>
            </a:r>
            <a:endParaRPr lang="en-US" sz="2400">
              <a:latin typeface="Times New Roman" pitchFamily="18" charset="0"/>
            </a:endParaRPr>
          </a:p>
        </p:txBody>
      </p:sp>
      <p:sp>
        <p:nvSpPr>
          <p:cNvPr id="944254" name="Rectangle 126">
            <a:hlinkClick r:id="" action="ppaction://noaction"/>
          </p:cNvPr>
          <p:cNvSpPr>
            <a:spLocks noChangeArrowheads="1"/>
          </p:cNvSpPr>
          <p:nvPr/>
        </p:nvSpPr>
        <p:spPr bwMode="auto">
          <a:xfrm>
            <a:off x="7021513" y="3184525"/>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NY</a:t>
            </a:r>
            <a:endParaRPr lang="en-US" sz="1000">
              <a:solidFill>
                <a:srgbClr val="DC0000"/>
              </a:solidFill>
            </a:endParaRPr>
          </a:p>
          <a:p>
            <a:pPr algn="ctr" eaLnBrk="1" hangingPunct="1"/>
            <a:r>
              <a:rPr lang="en-US" sz="1000"/>
              <a:t>154</a:t>
            </a:r>
          </a:p>
        </p:txBody>
      </p:sp>
      <p:sp>
        <p:nvSpPr>
          <p:cNvPr id="944255" name="Rectangle 127">
            <a:hlinkClick r:id="" action="ppaction://noaction"/>
          </p:cNvPr>
          <p:cNvSpPr>
            <a:spLocks noChangeArrowheads="1"/>
          </p:cNvSpPr>
          <p:nvPr/>
        </p:nvSpPr>
        <p:spPr bwMode="auto">
          <a:xfrm>
            <a:off x="6664325" y="3554413"/>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PA</a:t>
            </a:r>
            <a:endParaRPr lang="en-US" sz="1000">
              <a:solidFill>
                <a:srgbClr val="DC0000"/>
              </a:solidFill>
            </a:endParaRPr>
          </a:p>
          <a:p>
            <a:pPr algn="ctr" eaLnBrk="1" hangingPunct="1"/>
            <a:r>
              <a:rPr lang="en-US" sz="1000"/>
              <a:t>110</a:t>
            </a:r>
          </a:p>
        </p:txBody>
      </p:sp>
      <p:sp>
        <p:nvSpPr>
          <p:cNvPr id="944256" name="Rectangle 128">
            <a:hlinkClick r:id="rId27" action="ppaction://hlinksldjump"/>
          </p:cNvPr>
          <p:cNvSpPr>
            <a:spLocks noChangeArrowheads="1"/>
          </p:cNvSpPr>
          <p:nvPr/>
        </p:nvSpPr>
        <p:spPr bwMode="auto">
          <a:xfrm>
            <a:off x="6092825" y="3924300"/>
            <a:ext cx="452438" cy="304800"/>
          </a:xfrm>
          <a:prstGeom prst="rect">
            <a:avLst/>
          </a:prstGeom>
          <a:noFill/>
          <a:ln w="9525">
            <a:noFill/>
            <a:miter lim="800000"/>
            <a:headEnd/>
            <a:tailEnd/>
          </a:ln>
        </p:spPr>
        <p:txBody>
          <a:bodyPr lIns="0" tIns="0" rIns="0" bIns="0">
            <a:spAutoFit/>
          </a:bodyPr>
          <a:lstStyle/>
          <a:p>
            <a:pPr algn="ctr" eaLnBrk="1" hangingPunct="1"/>
            <a:r>
              <a:rPr lang="en-US" sz="1000">
                <a:solidFill>
                  <a:srgbClr val="000000"/>
                </a:solidFill>
              </a:rPr>
              <a:t>       WV</a:t>
            </a:r>
            <a:endParaRPr lang="en-US" sz="1000">
              <a:solidFill>
                <a:srgbClr val="DC0000"/>
              </a:solidFill>
            </a:endParaRPr>
          </a:p>
          <a:p>
            <a:pPr algn="ctr" eaLnBrk="1" hangingPunct="1"/>
            <a:r>
              <a:rPr lang="en-US" sz="1000">
                <a:solidFill>
                  <a:srgbClr val="DC0000"/>
                </a:solidFill>
              </a:rPr>
              <a:t>  </a:t>
            </a:r>
            <a:r>
              <a:rPr lang="en-US" sz="1000"/>
              <a:t>58</a:t>
            </a:r>
            <a:endParaRPr lang="en-US" sz="2400">
              <a:latin typeface="Times New Roman" pitchFamily="18" charset="0"/>
            </a:endParaRPr>
          </a:p>
        </p:txBody>
      </p:sp>
      <p:sp>
        <p:nvSpPr>
          <p:cNvPr id="944257" name="Rectangle 129">
            <a:hlinkClick r:id="rId28" action="ppaction://hlinksldjump"/>
          </p:cNvPr>
          <p:cNvSpPr>
            <a:spLocks noChangeArrowheads="1"/>
          </p:cNvSpPr>
          <p:nvPr/>
        </p:nvSpPr>
        <p:spPr bwMode="auto">
          <a:xfrm>
            <a:off x="6596063" y="4060825"/>
            <a:ext cx="168275"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VA</a:t>
            </a:r>
            <a:endParaRPr lang="en-US" sz="1000">
              <a:solidFill>
                <a:srgbClr val="DC0000"/>
              </a:solidFill>
            </a:endParaRPr>
          </a:p>
          <a:p>
            <a:pPr algn="ctr" eaLnBrk="1" hangingPunct="1"/>
            <a:r>
              <a:rPr lang="en-US" sz="1000"/>
              <a:t>76</a:t>
            </a:r>
          </a:p>
        </p:txBody>
      </p:sp>
      <p:sp>
        <p:nvSpPr>
          <p:cNvPr id="944258" name="Rectangle 130">
            <a:hlinkClick r:id="rId34" action="ppaction://hlinksldjump"/>
          </p:cNvPr>
          <p:cNvSpPr>
            <a:spLocks noChangeArrowheads="1"/>
          </p:cNvSpPr>
          <p:nvPr/>
        </p:nvSpPr>
        <p:spPr bwMode="auto">
          <a:xfrm>
            <a:off x="5648325" y="3711575"/>
            <a:ext cx="1397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IN</a:t>
            </a:r>
            <a:endParaRPr lang="en-US" sz="1000">
              <a:solidFill>
                <a:srgbClr val="DC0000"/>
              </a:solidFill>
            </a:endParaRPr>
          </a:p>
          <a:p>
            <a:pPr algn="ctr" eaLnBrk="1" hangingPunct="1"/>
            <a:r>
              <a:rPr lang="en-US" sz="1000"/>
              <a:t>36</a:t>
            </a:r>
          </a:p>
        </p:txBody>
      </p:sp>
      <p:sp>
        <p:nvSpPr>
          <p:cNvPr id="944259" name="Rectangle 131">
            <a:hlinkClick r:id="rId35" action="ppaction://hlinksldjump"/>
          </p:cNvPr>
          <p:cNvSpPr>
            <a:spLocks noChangeArrowheads="1"/>
          </p:cNvSpPr>
          <p:nvPr/>
        </p:nvSpPr>
        <p:spPr bwMode="auto">
          <a:xfrm>
            <a:off x="6037263" y="3632200"/>
            <a:ext cx="19050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OH</a:t>
            </a:r>
            <a:endParaRPr lang="en-US" sz="1000">
              <a:solidFill>
                <a:srgbClr val="DC0000"/>
              </a:solidFill>
            </a:endParaRPr>
          </a:p>
          <a:p>
            <a:pPr algn="ctr" eaLnBrk="1" hangingPunct="1"/>
            <a:r>
              <a:rPr lang="en-US" sz="1000"/>
              <a:t>83</a:t>
            </a:r>
          </a:p>
        </p:txBody>
      </p:sp>
      <p:sp>
        <p:nvSpPr>
          <p:cNvPr id="944260" name="Rectangle 132">
            <a:hlinkClick r:id="rId19" action="ppaction://hlinksldjump"/>
          </p:cNvPr>
          <p:cNvSpPr>
            <a:spLocks noChangeArrowheads="1"/>
          </p:cNvSpPr>
          <p:nvPr/>
        </p:nvSpPr>
        <p:spPr bwMode="auto">
          <a:xfrm>
            <a:off x="5241925" y="3644900"/>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IL</a:t>
            </a:r>
            <a:endParaRPr lang="en-US" sz="1000">
              <a:solidFill>
                <a:srgbClr val="DC0000"/>
              </a:solidFill>
            </a:endParaRPr>
          </a:p>
          <a:p>
            <a:pPr algn="ctr" eaLnBrk="1" hangingPunct="1"/>
            <a:r>
              <a:rPr lang="en-US" sz="1000"/>
              <a:t>128</a:t>
            </a:r>
          </a:p>
        </p:txBody>
      </p:sp>
      <p:sp>
        <p:nvSpPr>
          <p:cNvPr id="944261" name="Rectangle 133">
            <a:hlinkClick r:id="rId3" action="ppaction://hlinksldjump"/>
          </p:cNvPr>
          <p:cNvSpPr>
            <a:spLocks noChangeArrowheads="1"/>
          </p:cNvSpPr>
          <p:nvPr/>
        </p:nvSpPr>
        <p:spPr bwMode="auto">
          <a:xfrm>
            <a:off x="5740400" y="4159250"/>
            <a:ext cx="377825" cy="152400"/>
          </a:xfrm>
          <a:prstGeom prst="rect">
            <a:avLst/>
          </a:prstGeom>
          <a:noFill/>
          <a:ln w="9525">
            <a:noFill/>
            <a:miter lim="800000"/>
            <a:headEnd/>
            <a:tailEnd/>
          </a:ln>
        </p:spPr>
        <p:txBody>
          <a:bodyPr wrap="none" lIns="0" tIns="0" rIns="0" bIns="0">
            <a:spAutoFit/>
          </a:bodyPr>
          <a:lstStyle/>
          <a:p>
            <a:pPr eaLnBrk="1" hangingPunct="1"/>
            <a:r>
              <a:rPr lang="en-US" sz="1000">
                <a:solidFill>
                  <a:srgbClr val="000000"/>
                </a:solidFill>
              </a:rPr>
              <a:t>KY </a:t>
            </a:r>
            <a:r>
              <a:rPr lang="en-US" sz="1000">
                <a:solidFill>
                  <a:srgbClr val="CC3300"/>
                </a:solidFill>
              </a:rPr>
              <a:t> </a:t>
            </a:r>
            <a:r>
              <a:rPr lang="en-US" sz="1000"/>
              <a:t>15</a:t>
            </a:r>
          </a:p>
        </p:txBody>
      </p:sp>
      <p:sp>
        <p:nvSpPr>
          <p:cNvPr id="944262" name="Rectangle 134">
            <a:hlinkClick r:id="rId31" action="ppaction://hlinksldjump"/>
          </p:cNvPr>
          <p:cNvSpPr>
            <a:spLocks noChangeArrowheads="1"/>
          </p:cNvSpPr>
          <p:nvPr/>
        </p:nvSpPr>
        <p:spPr bwMode="auto">
          <a:xfrm>
            <a:off x="5830888" y="3221038"/>
            <a:ext cx="209550" cy="304800"/>
          </a:xfrm>
          <a:prstGeom prst="rect">
            <a:avLst/>
          </a:prstGeom>
          <a:noFill/>
          <a:ln w="9525">
            <a:noFill/>
            <a:miter lim="800000"/>
            <a:headEnd/>
            <a:tailEnd/>
          </a:ln>
        </p:spPr>
        <p:txBody>
          <a:bodyPr wrap="none" lIns="0" tIns="0" rIns="0" bIns="0">
            <a:spAutoFit/>
          </a:bodyPr>
          <a:lstStyle/>
          <a:p>
            <a:pPr algn="ctr" eaLnBrk="1" hangingPunct="1"/>
            <a:r>
              <a:rPr lang="en-US" sz="1000">
                <a:solidFill>
                  <a:srgbClr val="000000"/>
                </a:solidFill>
              </a:rPr>
              <a:t>MI</a:t>
            </a:r>
            <a:endParaRPr lang="en-US" sz="1000">
              <a:solidFill>
                <a:srgbClr val="DC0000"/>
              </a:solidFill>
            </a:endParaRPr>
          </a:p>
          <a:p>
            <a:pPr algn="ctr" eaLnBrk="1" hangingPunct="1"/>
            <a:r>
              <a:rPr lang="en-US" sz="1000"/>
              <a:t>122</a:t>
            </a:r>
            <a:endParaRPr lang="en-US" sz="2400">
              <a:latin typeface="Times New Roman" pitchFamily="18" charset="0"/>
            </a:endParaRPr>
          </a:p>
        </p:txBody>
      </p:sp>
      <p:grpSp>
        <p:nvGrpSpPr>
          <p:cNvPr id="944263" name="Group 135"/>
          <p:cNvGrpSpPr>
            <a:grpSpLocks/>
          </p:cNvGrpSpPr>
          <p:nvPr/>
        </p:nvGrpSpPr>
        <p:grpSpPr bwMode="auto">
          <a:xfrm>
            <a:off x="2684463" y="5721350"/>
            <a:ext cx="531812" cy="542925"/>
            <a:chOff x="1788" y="3648"/>
            <a:chExt cx="334" cy="341"/>
          </a:xfrm>
        </p:grpSpPr>
        <p:sp>
          <p:nvSpPr>
            <p:cNvPr id="944264" name="Freeform 136">
              <a:hlinkClick r:id="rId35" action="ppaction://hlinksldjump"/>
            </p:cNvPr>
            <p:cNvSpPr>
              <a:spLocks noEditPoints="1"/>
            </p:cNvSpPr>
            <p:nvPr/>
          </p:nvSpPr>
          <p:spPr bwMode="auto">
            <a:xfrm>
              <a:off x="1788" y="3648"/>
              <a:ext cx="334" cy="221"/>
            </a:xfrm>
            <a:custGeom>
              <a:avLst/>
              <a:gdLst/>
              <a:ahLst/>
              <a:cxnLst>
                <a:cxn ang="0">
                  <a:pos x="52" y="25"/>
                </a:cxn>
                <a:cxn ang="0">
                  <a:pos x="36" y="20"/>
                </a:cxn>
                <a:cxn ang="0">
                  <a:pos x="31" y="15"/>
                </a:cxn>
                <a:cxn ang="0">
                  <a:pos x="41" y="5"/>
                </a:cxn>
                <a:cxn ang="0">
                  <a:pos x="57" y="5"/>
                </a:cxn>
                <a:cxn ang="0">
                  <a:pos x="57" y="15"/>
                </a:cxn>
                <a:cxn ang="0">
                  <a:pos x="10" y="15"/>
                </a:cxn>
                <a:cxn ang="0">
                  <a:pos x="10" y="20"/>
                </a:cxn>
                <a:cxn ang="0">
                  <a:pos x="5" y="31"/>
                </a:cxn>
                <a:cxn ang="0">
                  <a:pos x="0" y="25"/>
                </a:cxn>
                <a:cxn ang="0">
                  <a:pos x="10" y="15"/>
                </a:cxn>
                <a:cxn ang="0">
                  <a:pos x="159" y="67"/>
                </a:cxn>
                <a:cxn ang="0">
                  <a:pos x="149" y="67"/>
                </a:cxn>
                <a:cxn ang="0">
                  <a:pos x="134" y="67"/>
                </a:cxn>
                <a:cxn ang="0">
                  <a:pos x="123" y="51"/>
                </a:cxn>
                <a:cxn ang="0">
                  <a:pos x="134" y="46"/>
                </a:cxn>
                <a:cxn ang="0">
                  <a:pos x="139" y="36"/>
                </a:cxn>
                <a:cxn ang="0">
                  <a:pos x="149" y="51"/>
                </a:cxn>
                <a:cxn ang="0">
                  <a:pos x="154" y="51"/>
                </a:cxn>
                <a:cxn ang="0">
                  <a:pos x="159" y="61"/>
                </a:cxn>
                <a:cxn ang="0">
                  <a:pos x="216" y="77"/>
                </a:cxn>
                <a:cxn ang="0">
                  <a:pos x="195" y="77"/>
                </a:cxn>
                <a:cxn ang="0">
                  <a:pos x="180" y="72"/>
                </a:cxn>
                <a:cxn ang="0">
                  <a:pos x="185" y="67"/>
                </a:cxn>
                <a:cxn ang="0">
                  <a:pos x="201" y="72"/>
                </a:cxn>
                <a:cxn ang="0">
                  <a:pos x="216" y="72"/>
                </a:cxn>
                <a:cxn ang="0">
                  <a:pos x="247" y="113"/>
                </a:cxn>
                <a:cxn ang="0">
                  <a:pos x="237" y="108"/>
                </a:cxn>
                <a:cxn ang="0">
                  <a:pos x="231" y="97"/>
                </a:cxn>
                <a:cxn ang="0">
                  <a:pos x="221" y="87"/>
                </a:cxn>
                <a:cxn ang="0">
                  <a:pos x="226" y="82"/>
                </a:cxn>
                <a:cxn ang="0">
                  <a:pos x="231" y="92"/>
                </a:cxn>
                <a:cxn ang="0">
                  <a:pos x="247" y="87"/>
                </a:cxn>
                <a:cxn ang="0">
                  <a:pos x="257" y="108"/>
                </a:cxn>
                <a:cxn ang="0">
                  <a:pos x="195" y="87"/>
                </a:cxn>
                <a:cxn ang="0">
                  <a:pos x="211" y="92"/>
                </a:cxn>
                <a:cxn ang="0">
                  <a:pos x="206" y="102"/>
                </a:cxn>
                <a:cxn ang="0">
                  <a:pos x="201" y="97"/>
                </a:cxn>
                <a:cxn ang="0">
                  <a:pos x="195" y="92"/>
                </a:cxn>
                <a:cxn ang="0">
                  <a:pos x="283" y="221"/>
                </a:cxn>
                <a:cxn ang="0">
                  <a:pos x="267" y="205"/>
                </a:cxn>
                <a:cxn ang="0">
                  <a:pos x="262" y="180"/>
                </a:cxn>
                <a:cxn ang="0">
                  <a:pos x="257" y="164"/>
                </a:cxn>
                <a:cxn ang="0">
                  <a:pos x="267" y="154"/>
                </a:cxn>
                <a:cxn ang="0">
                  <a:pos x="273" y="144"/>
                </a:cxn>
                <a:cxn ang="0">
                  <a:pos x="273" y="133"/>
                </a:cxn>
                <a:cxn ang="0">
                  <a:pos x="288" y="138"/>
                </a:cxn>
                <a:cxn ang="0">
                  <a:pos x="319" y="159"/>
                </a:cxn>
                <a:cxn ang="0">
                  <a:pos x="324" y="164"/>
                </a:cxn>
                <a:cxn ang="0">
                  <a:pos x="334" y="180"/>
                </a:cxn>
                <a:cxn ang="0">
                  <a:pos x="329" y="185"/>
                </a:cxn>
                <a:cxn ang="0">
                  <a:pos x="314" y="195"/>
                </a:cxn>
                <a:cxn ang="0">
                  <a:pos x="293" y="205"/>
                </a:cxn>
                <a:cxn ang="0">
                  <a:pos x="283" y="221"/>
                </a:cxn>
              </a:cxnLst>
              <a:rect l="0" t="0" r="r" b="b"/>
              <a:pathLst>
                <a:path w="334" h="221">
                  <a:moveTo>
                    <a:pt x="57" y="20"/>
                  </a:moveTo>
                  <a:lnTo>
                    <a:pt x="52" y="25"/>
                  </a:lnTo>
                  <a:lnTo>
                    <a:pt x="41" y="25"/>
                  </a:lnTo>
                  <a:lnTo>
                    <a:pt x="36" y="20"/>
                  </a:lnTo>
                  <a:lnTo>
                    <a:pt x="31" y="20"/>
                  </a:lnTo>
                  <a:lnTo>
                    <a:pt x="31" y="15"/>
                  </a:lnTo>
                  <a:lnTo>
                    <a:pt x="36" y="5"/>
                  </a:lnTo>
                  <a:lnTo>
                    <a:pt x="41" y="5"/>
                  </a:lnTo>
                  <a:lnTo>
                    <a:pt x="52" y="0"/>
                  </a:lnTo>
                  <a:lnTo>
                    <a:pt x="57" y="5"/>
                  </a:lnTo>
                  <a:lnTo>
                    <a:pt x="62" y="10"/>
                  </a:lnTo>
                  <a:lnTo>
                    <a:pt x="57" y="15"/>
                  </a:lnTo>
                  <a:lnTo>
                    <a:pt x="57" y="20"/>
                  </a:lnTo>
                  <a:close/>
                  <a:moveTo>
                    <a:pt x="10" y="15"/>
                  </a:moveTo>
                  <a:lnTo>
                    <a:pt x="16" y="20"/>
                  </a:lnTo>
                  <a:lnTo>
                    <a:pt x="10" y="20"/>
                  </a:lnTo>
                  <a:lnTo>
                    <a:pt x="5" y="25"/>
                  </a:lnTo>
                  <a:lnTo>
                    <a:pt x="5" y="31"/>
                  </a:lnTo>
                  <a:lnTo>
                    <a:pt x="0" y="31"/>
                  </a:lnTo>
                  <a:lnTo>
                    <a:pt x="0" y="25"/>
                  </a:lnTo>
                  <a:lnTo>
                    <a:pt x="10" y="20"/>
                  </a:lnTo>
                  <a:lnTo>
                    <a:pt x="10" y="15"/>
                  </a:lnTo>
                  <a:close/>
                  <a:moveTo>
                    <a:pt x="159" y="61"/>
                  </a:moveTo>
                  <a:lnTo>
                    <a:pt x="159" y="67"/>
                  </a:lnTo>
                  <a:lnTo>
                    <a:pt x="154" y="67"/>
                  </a:lnTo>
                  <a:lnTo>
                    <a:pt x="149" y="67"/>
                  </a:lnTo>
                  <a:lnTo>
                    <a:pt x="144" y="61"/>
                  </a:lnTo>
                  <a:lnTo>
                    <a:pt x="134" y="67"/>
                  </a:lnTo>
                  <a:lnTo>
                    <a:pt x="129" y="61"/>
                  </a:lnTo>
                  <a:lnTo>
                    <a:pt x="123" y="51"/>
                  </a:lnTo>
                  <a:lnTo>
                    <a:pt x="123" y="46"/>
                  </a:lnTo>
                  <a:lnTo>
                    <a:pt x="134" y="46"/>
                  </a:lnTo>
                  <a:lnTo>
                    <a:pt x="134" y="41"/>
                  </a:lnTo>
                  <a:lnTo>
                    <a:pt x="139" y="36"/>
                  </a:lnTo>
                  <a:lnTo>
                    <a:pt x="144" y="41"/>
                  </a:lnTo>
                  <a:lnTo>
                    <a:pt x="149" y="51"/>
                  </a:lnTo>
                  <a:lnTo>
                    <a:pt x="149" y="56"/>
                  </a:lnTo>
                  <a:lnTo>
                    <a:pt x="154" y="51"/>
                  </a:lnTo>
                  <a:lnTo>
                    <a:pt x="154" y="56"/>
                  </a:lnTo>
                  <a:lnTo>
                    <a:pt x="159" y="61"/>
                  </a:lnTo>
                  <a:close/>
                  <a:moveTo>
                    <a:pt x="216" y="72"/>
                  </a:moveTo>
                  <a:lnTo>
                    <a:pt x="216" y="77"/>
                  </a:lnTo>
                  <a:lnTo>
                    <a:pt x="206" y="82"/>
                  </a:lnTo>
                  <a:lnTo>
                    <a:pt x="195" y="77"/>
                  </a:lnTo>
                  <a:lnTo>
                    <a:pt x="180" y="77"/>
                  </a:lnTo>
                  <a:lnTo>
                    <a:pt x="180" y="72"/>
                  </a:lnTo>
                  <a:lnTo>
                    <a:pt x="185" y="72"/>
                  </a:lnTo>
                  <a:lnTo>
                    <a:pt x="185" y="67"/>
                  </a:lnTo>
                  <a:lnTo>
                    <a:pt x="190" y="72"/>
                  </a:lnTo>
                  <a:lnTo>
                    <a:pt x="201" y="72"/>
                  </a:lnTo>
                  <a:lnTo>
                    <a:pt x="206" y="72"/>
                  </a:lnTo>
                  <a:lnTo>
                    <a:pt x="216" y="72"/>
                  </a:lnTo>
                  <a:close/>
                  <a:moveTo>
                    <a:pt x="252" y="108"/>
                  </a:moveTo>
                  <a:lnTo>
                    <a:pt x="247" y="113"/>
                  </a:lnTo>
                  <a:lnTo>
                    <a:pt x="237" y="113"/>
                  </a:lnTo>
                  <a:lnTo>
                    <a:pt x="237" y="108"/>
                  </a:lnTo>
                  <a:lnTo>
                    <a:pt x="231" y="102"/>
                  </a:lnTo>
                  <a:lnTo>
                    <a:pt x="231" y="97"/>
                  </a:lnTo>
                  <a:lnTo>
                    <a:pt x="221" y="97"/>
                  </a:lnTo>
                  <a:lnTo>
                    <a:pt x="221" y="87"/>
                  </a:lnTo>
                  <a:lnTo>
                    <a:pt x="221" y="82"/>
                  </a:lnTo>
                  <a:lnTo>
                    <a:pt x="226" y="82"/>
                  </a:lnTo>
                  <a:lnTo>
                    <a:pt x="231" y="82"/>
                  </a:lnTo>
                  <a:lnTo>
                    <a:pt x="231" y="92"/>
                  </a:lnTo>
                  <a:lnTo>
                    <a:pt x="242" y="87"/>
                  </a:lnTo>
                  <a:lnTo>
                    <a:pt x="247" y="87"/>
                  </a:lnTo>
                  <a:lnTo>
                    <a:pt x="262" y="97"/>
                  </a:lnTo>
                  <a:lnTo>
                    <a:pt x="257" y="108"/>
                  </a:lnTo>
                  <a:lnTo>
                    <a:pt x="252" y="108"/>
                  </a:lnTo>
                  <a:close/>
                  <a:moveTo>
                    <a:pt x="195" y="87"/>
                  </a:moveTo>
                  <a:lnTo>
                    <a:pt x="206" y="87"/>
                  </a:lnTo>
                  <a:lnTo>
                    <a:pt x="211" y="92"/>
                  </a:lnTo>
                  <a:lnTo>
                    <a:pt x="211" y="97"/>
                  </a:lnTo>
                  <a:lnTo>
                    <a:pt x="206" y="102"/>
                  </a:lnTo>
                  <a:lnTo>
                    <a:pt x="201" y="102"/>
                  </a:lnTo>
                  <a:lnTo>
                    <a:pt x="201" y="97"/>
                  </a:lnTo>
                  <a:lnTo>
                    <a:pt x="201" y="92"/>
                  </a:lnTo>
                  <a:lnTo>
                    <a:pt x="195" y="92"/>
                  </a:lnTo>
                  <a:lnTo>
                    <a:pt x="195" y="87"/>
                  </a:lnTo>
                  <a:close/>
                  <a:moveTo>
                    <a:pt x="283" y="221"/>
                  </a:moveTo>
                  <a:lnTo>
                    <a:pt x="273" y="210"/>
                  </a:lnTo>
                  <a:lnTo>
                    <a:pt x="267" y="205"/>
                  </a:lnTo>
                  <a:lnTo>
                    <a:pt x="267" y="190"/>
                  </a:lnTo>
                  <a:lnTo>
                    <a:pt x="262" y="180"/>
                  </a:lnTo>
                  <a:lnTo>
                    <a:pt x="262" y="174"/>
                  </a:lnTo>
                  <a:lnTo>
                    <a:pt x="257" y="164"/>
                  </a:lnTo>
                  <a:lnTo>
                    <a:pt x="262" y="159"/>
                  </a:lnTo>
                  <a:lnTo>
                    <a:pt x="267" y="154"/>
                  </a:lnTo>
                  <a:lnTo>
                    <a:pt x="273" y="149"/>
                  </a:lnTo>
                  <a:lnTo>
                    <a:pt x="273" y="144"/>
                  </a:lnTo>
                  <a:lnTo>
                    <a:pt x="267" y="138"/>
                  </a:lnTo>
                  <a:lnTo>
                    <a:pt x="273" y="133"/>
                  </a:lnTo>
                  <a:lnTo>
                    <a:pt x="278" y="133"/>
                  </a:lnTo>
                  <a:lnTo>
                    <a:pt x="288" y="138"/>
                  </a:lnTo>
                  <a:lnTo>
                    <a:pt x="309" y="149"/>
                  </a:lnTo>
                  <a:lnTo>
                    <a:pt x="319" y="159"/>
                  </a:lnTo>
                  <a:lnTo>
                    <a:pt x="319" y="164"/>
                  </a:lnTo>
                  <a:lnTo>
                    <a:pt x="324" y="164"/>
                  </a:lnTo>
                  <a:lnTo>
                    <a:pt x="324" y="169"/>
                  </a:lnTo>
                  <a:lnTo>
                    <a:pt x="334" y="180"/>
                  </a:lnTo>
                  <a:lnTo>
                    <a:pt x="334" y="185"/>
                  </a:lnTo>
                  <a:lnTo>
                    <a:pt x="329" y="185"/>
                  </a:lnTo>
                  <a:lnTo>
                    <a:pt x="324" y="190"/>
                  </a:lnTo>
                  <a:lnTo>
                    <a:pt x="314" y="195"/>
                  </a:lnTo>
                  <a:lnTo>
                    <a:pt x="303" y="200"/>
                  </a:lnTo>
                  <a:lnTo>
                    <a:pt x="293" y="205"/>
                  </a:lnTo>
                  <a:lnTo>
                    <a:pt x="288" y="210"/>
                  </a:lnTo>
                  <a:lnTo>
                    <a:pt x="283" y="221"/>
                  </a:lnTo>
                  <a:close/>
                </a:path>
              </a:pathLst>
            </a:custGeom>
            <a:solidFill>
              <a:srgbClr val="00FFFF"/>
            </a:solidFill>
            <a:ln w="8001">
              <a:solidFill>
                <a:srgbClr val="000000"/>
              </a:solidFill>
              <a:prstDash val="solid"/>
              <a:round/>
              <a:headEnd/>
              <a:tailEnd/>
            </a:ln>
          </p:spPr>
          <p:txBody>
            <a:bodyPr/>
            <a:lstStyle/>
            <a:p>
              <a:endParaRPr lang="en-US"/>
            </a:p>
          </p:txBody>
        </p:sp>
        <p:sp>
          <p:nvSpPr>
            <p:cNvPr id="944265" name="Rectangle 137">
              <a:hlinkClick r:id="rId30" action="ppaction://hlinksldjump"/>
            </p:cNvPr>
            <p:cNvSpPr>
              <a:spLocks noChangeArrowheads="1"/>
            </p:cNvSpPr>
            <p:nvPr/>
          </p:nvSpPr>
          <p:spPr bwMode="auto">
            <a:xfrm>
              <a:off x="1862" y="3792"/>
              <a:ext cx="93" cy="197"/>
            </a:xfrm>
            <a:prstGeom prst="rect">
              <a:avLst/>
            </a:prstGeom>
            <a:solidFill>
              <a:srgbClr val="00FFFF"/>
            </a:solidFill>
            <a:ln w="9525">
              <a:solidFill>
                <a:schemeClr val="tx1"/>
              </a:solidFill>
              <a:miter lim="800000"/>
              <a:headEnd/>
              <a:tailEnd/>
            </a:ln>
          </p:spPr>
          <p:txBody>
            <a:bodyPr wrap="none" lIns="0" tIns="0" rIns="0" bIns="0">
              <a:spAutoFit/>
            </a:bodyPr>
            <a:lstStyle/>
            <a:p>
              <a:pPr algn="ctr" eaLnBrk="1" hangingPunct="1"/>
              <a:r>
                <a:rPr lang="en-US" sz="1000"/>
                <a:t>HI</a:t>
              </a:r>
            </a:p>
            <a:p>
              <a:pPr algn="ctr" eaLnBrk="1" hangingPunct="1"/>
              <a:r>
                <a:rPr lang="en-US" sz="1000"/>
                <a:t>92</a:t>
              </a:r>
              <a:endParaRPr lang="en-US" sz="2400">
                <a:latin typeface="Times New Roman" pitchFamily="18" charset="0"/>
              </a:endParaRPr>
            </a:p>
          </p:txBody>
        </p:sp>
      </p:grpSp>
      <p:grpSp>
        <p:nvGrpSpPr>
          <p:cNvPr id="944266" name="Group 138"/>
          <p:cNvGrpSpPr>
            <a:grpSpLocks/>
          </p:cNvGrpSpPr>
          <p:nvPr/>
        </p:nvGrpSpPr>
        <p:grpSpPr bwMode="auto">
          <a:xfrm>
            <a:off x="609600" y="4959350"/>
            <a:ext cx="1371600" cy="1362075"/>
            <a:chOff x="240" y="3072"/>
            <a:chExt cx="864" cy="858"/>
          </a:xfrm>
        </p:grpSpPr>
        <p:sp>
          <p:nvSpPr>
            <p:cNvPr id="944267" name="Freeform 139">
              <a:hlinkClick r:id="rId16" action="ppaction://hlinksldjump"/>
            </p:cNvPr>
            <p:cNvSpPr>
              <a:spLocks/>
            </p:cNvSpPr>
            <p:nvPr/>
          </p:nvSpPr>
          <p:spPr bwMode="auto">
            <a:xfrm>
              <a:off x="240" y="3072"/>
              <a:ext cx="864" cy="858"/>
            </a:xfrm>
            <a:custGeom>
              <a:avLst/>
              <a:gdLst/>
              <a:ahLst/>
              <a:cxnLst>
                <a:cxn ang="0">
                  <a:pos x="144" y="663"/>
                </a:cxn>
                <a:cxn ang="0">
                  <a:pos x="123" y="627"/>
                </a:cxn>
                <a:cxn ang="0">
                  <a:pos x="67" y="617"/>
                </a:cxn>
                <a:cxn ang="0">
                  <a:pos x="97" y="596"/>
                </a:cxn>
                <a:cxn ang="0">
                  <a:pos x="77" y="570"/>
                </a:cxn>
                <a:cxn ang="0">
                  <a:pos x="51" y="560"/>
                </a:cxn>
                <a:cxn ang="0">
                  <a:pos x="82" y="509"/>
                </a:cxn>
                <a:cxn ang="0">
                  <a:pos x="133" y="473"/>
                </a:cxn>
                <a:cxn ang="0">
                  <a:pos x="154" y="406"/>
                </a:cxn>
                <a:cxn ang="0">
                  <a:pos x="72" y="421"/>
                </a:cxn>
                <a:cxn ang="0">
                  <a:pos x="46" y="380"/>
                </a:cxn>
                <a:cxn ang="0">
                  <a:pos x="41" y="329"/>
                </a:cxn>
                <a:cxn ang="0">
                  <a:pos x="97" y="329"/>
                </a:cxn>
                <a:cxn ang="0">
                  <a:pos x="144" y="323"/>
                </a:cxn>
                <a:cxn ang="0">
                  <a:pos x="175" y="303"/>
                </a:cxn>
                <a:cxn ang="0">
                  <a:pos x="128" y="282"/>
                </a:cxn>
                <a:cxn ang="0">
                  <a:pos x="113" y="133"/>
                </a:cxn>
                <a:cxn ang="0">
                  <a:pos x="185" y="61"/>
                </a:cxn>
                <a:cxn ang="0">
                  <a:pos x="195" y="41"/>
                </a:cxn>
                <a:cxn ang="0">
                  <a:pos x="277" y="15"/>
                </a:cxn>
                <a:cxn ang="0">
                  <a:pos x="308" y="25"/>
                </a:cxn>
                <a:cxn ang="0">
                  <a:pos x="385" y="72"/>
                </a:cxn>
                <a:cxn ang="0">
                  <a:pos x="545" y="92"/>
                </a:cxn>
                <a:cxn ang="0">
                  <a:pos x="637" y="632"/>
                </a:cxn>
                <a:cxn ang="0">
                  <a:pos x="750" y="663"/>
                </a:cxn>
                <a:cxn ang="0">
                  <a:pos x="822" y="786"/>
                </a:cxn>
                <a:cxn ang="0">
                  <a:pos x="848" y="853"/>
                </a:cxn>
                <a:cxn ang="0">
                  <a:pos x="838" y="812"/>
                </a:cxn>
                <a:cxn ang="0">
                  <a:pos x="822" y="802"/>
                </a:cxn>
                <a:cxn ang="0">
                  <a:pos x="786" y="766"/>
                </a:cxn>
                <a:cxn ang="0">
                  <a:pos x="776" y="730"/>
                </a:cxn>
                <a:cxn ang="0">
                  <a:pos x="750" y="694"/>
                </a:cxn>
                <a:cxn ang="0">
                  <a:pos x="740" y="714"/>
                </a:cxn>
                <a:cxn ang="0">
                  <a:pos x="714" y="683"/>
                </a:cxn>
                <a:cxn ang="0">
                  <a:pos x="725" y="709"/>
                </a:cxn>
                <a:cxn ang="0">
                  <a:pos x="689" y="699"/>
                </a:cxn>
                <a:cxn ang="0">
                  <a:pos x="648" y="637"/>
                </a:cxn>
                <a:cxn ang="0">
                  <a:pos x="596" y="642"/>
                </a:cxn>
                <a:cxn ang="0">
                  <a:pos x="509" y="617"/>
                </a:cxn>
                <a:cxn ang="0">
                  <a:pos x="488" y="601"/>
                </a:cxn>
                <a:cxn ang="0">
                  <a:pos x="468" y="591"/>
                </a:cxn>
                <a:cxn ang="0">
                  <a:pos x="447" y="601"/>
                </a:cxn>
                <a:cxn ang="0">
                  <a:pos x="452" y="622"/>
                </a:cxn>
                <a:cxn ang="0">
                  <a:pos x="427" y="637"/>
                </a:cxn>
                <a:cxn ang="0">
                  <a:pos x="396" y="658"/>
                </a:cxn>
                <a:cxn ang="0">
                  <a:pos x="380" y="658"/>
                </a:cxn>
                <a:cxn ang="0">
                  <a:pos x="432" y="601"/>
                </a:cxn>
                <a:cxn ang="0">
                  <a:pos x="370" y="606"/>
                </a:cxn>
                <a:cxn ang="0">
                  <a:pos x="334" y="652"/>
                </a:cxn>
                <a:cxn ang="0">
                  <a:pos x="334" y="694"/>
                </a:cxn>
                <a:cxn ang="0">
                  <a:pos x="303" y="724"/>
                </a:cxn>
                <a:cxn ang="0">
                  <a:pos x="262" y="771"/>
                </a:cxn>
                <a:cxn ang="0">
                  <a:pos x="221" y="791"/>
                </a:cxn>
                <a:cxn ang="0">
                  <a:pos x="216" y="802"/>
                </a:cxn>
                <a:cxn ang="0">
                  <a:pos x="190" y="817"/>
                </a:cxn>
                <a:cxn ang="0">
                  <a:pos x="159" y="827"/>
                </a:cxn>
                <a:cxn ang="0">
                  <a:pos x="123" y="848"/>
                </a:cxn>
                <a:cxn ang="0">
                  <a:pos x="128" y="832"/>
                </a:cxn>
                <a:cxn ang="0">
                  <a:pos x="175" y="796"/>
                </a:cxn>
                <a:cxn ang="0">
                  <a:pos x="236" y="750"/>
                </a:cxn>
              </a:cxnLst>
              <a:rect l="0" t="0" r="r" b="b"/>
              <a:pathLst>
                <a:path w="864" h="858">
                  <a:moveTo>
                    <a:pt x="154" y="694"/>
                  </a:moveTo>
                  <a:lnTo>
                    <a:pt x="154" y="699"/>
                  </a:lnTo>
                  <a:lnTo>
                    <a:pt x="144" y="704"/>
                  </a:lnTo>
                  <a:lnTo>
                    <a:pt x="144" y="699"/>
                  </a:lnTo>
                  <a:lnTo>
                    <a:pt x="133" y="699"/>
                  </a:lnTo>
                  <a:lnTo>
                    <a:pt x="144" y="699"/>
                  </a:lnTo>
                  <a:lnTo>
                    <a:pt x="149" y="694"/>
                  </a:lnTo>
                  <a:lnTo>
                    <a:pt x="144" y="694"/>
                  </a:lnTo>
                  <a:lnTo>
                    <a:pt x="144" y="683"/>
                  </a:lnTo>
                  <a:lnTo>
                    <a:pt x="149" y="678"/>
                  </a:lnTo>
                  <a:lnTo>
                    <a:pt x="144" y="678"/>
                  </a:lnTo>
                  <a:lnTo>
                    <a:pt x="139" y="678"/>
                  </a:lnTo>
                  <a:lnTo>
                    <a:pt x="139" y="673"/>
                  </a:lnTo>
                  <a:lnTo>
                    <a:pt x="139" y="668"/>
                  </a:lnTo>
                  <a:lnTo>
                    <a:pt x="139" y="673"/>
                  </a:lnTo>
                  <a:lnTo>
                    <a:pt x="139" y="668"/>
                  </a:lnTo>
                  <a:lnTo>
                    <a:pt x="144" y="663"/>
                  </a:lnTo>
                  <a:lnTo>
                    <a:pt x="133" y="637"/>
                  </a:lnTo>
                  <a:lnTo>
                    <a:pt x="133" y="632"/>
                  </a:lnTo>
                  <a:lnTo>
                    <a:pt x="133" y="627"/>
                  </a:lnTo>
                  <a:lnTo>
                    <a:pt x="133" y="632"/>
                  </a:lnTo>
                  <a:lnTo>
                    <a:pt x="128" y="632"/>
                  </a:lnTo>
                  <a:lnTo>
                    <a:pt x="133" y="627"/>
                  </a:lnTo>
                  <a:lnTo>
                    <a:pt x="128" y="627"/>
                  </a:lnTo>
                  <a:lnTo>
                    <a:pt x="133" y="617"/>
                  </a:lnTo>
                  <a:lnTo>
                    <a:pt x="133" y="611"/>
                  </a:lnTo>
                  <a:lnTo>
                    <a:pt x="144" y="606"/>
                  </a:lnTo>
                  <a:lnTo>
                    <a:pt x="139" y="606"/>
                  </a:lnTo>
                  <a:lnTo>
                    <a:pt x="133" y="606"/>
                  </a:lnTo>
                  <a:lnTo>
                    <a:pt x="133" y="611"/>
                  </a:lnTo>
                  <a:lnTo>
                    <a:pt x="128" y="622"/>
                  </a:lnTo>
                  <a:lnTo>
                    <a:pt x="123" y="622"/>
                  </a:lnTo>
                  <a:lnTo>
                    <a:pt x="128" y="627"/>
                  </a:lnTo>
                  <a:lnTo>
                    <a:pt x="123" y="627"/>
                  </a:lnTo>
                  <a:lnTo>
                    <a:pt x="128" y="632"/>
                  </a:lnTo>
                  <a:lnTo>
                    <a:pt x="128" y="637"/>
                  </a:lnTo>
                  <a:lnTo>
                    <a:pt x="123" y="637"/>
                  </a:lnTo>
                  <a:lnTo>
                    <a:pt x="118" y="642"/>
                  </a:lnTo>
                  <a:lnTo>
                    <a:pt x="108" y="647"/>
                  </a:lnTo>
                  <a:lnTo>
                    <a:pt x="92" y="647"/>
                  </a:lnTo>
                  <a:lnTo>
                    <a:pt x="87" y="642"/>
                  </a:lnTo>
                  <a:lnTo>
                    <a:pt x="92" y="637"/>
                  </a:lnTo>
                  <a:lnTo>
                    <a:pt x="82" y="632"/>
                  </a:lnTo>
                  <a:lnTo>
                    <a:pt x="77" y="627"/>
                  </a:lnTo>
                  <a:lnTo>
                    <a:pt x="77" y="622"/>
                  </a:lnTo>
                  <a:lnTo>
                    <a:pt x="77" y="627"/>
                  </a:lnTo>
                  <a:lnTo>
                    <a:pt x="67" y="622"/>
                  </a:lnTo>
                  <a:lnTo>
                    <a:pt x="67" y="617"/>
                  </a:lnTo>
                  <a:lnTo>
                    <a:pt x="72" y="617"/>
                  </a:lnTo>
                  <a:lnTo>
                    <a:pt x="72" y="611"/>
                  </a:lnTo>
                  <a:lnTo>
                    <a:pt x="67" y="617"/>
                  </a:lnTo>
                  <a:lnTo>
                    <a:pt x="61" y="611"/>
                  </a:lnTo>
                  <a:lnTo>
                    <a:pt x="72" y="606"/>
                  </a:lnTo>
                  <a:lnTo>
                    <a:pt x="72" y="601"/>
                  </a:lnTo>
                  <a:lnTo>
                    <a:pt x="72" y="596"/>
                  </a:lnTo>
                  <a:lnTo>
                    <a:pt x="77" y="601"/>
                  </a:lnTo>
                  <a:lnTo>
                    <a:pt x="77" y="596"/>
                  </a:lnTo>
                  <a:lnTo>
                    <a:pt x="77" y="601"/>
                  </a:lnTo>
                  <a:lnTo>
                    <a:pt x="87" y="601"/>
                  </a:lnTo>
                  <a:lnTo>
                    <a:pt x="87" y="606"/>
                  </a:lnTo>
                  <a:lnTo>
                    <a:pt x="82" y="611"/>
                  </a:lnTo>
                  <a:lnTo>
                    <a:pt x="92" y="601"/>
                  </a:lnTo>
                  <a:lnTo>
                    <a:pt x="97" y="606"/>
                  </a:lnTo>
                  <a:lnTo>
                    <a:pt x="97" y="611"/>
                  </a:lnTo>
                  <a:lnTo>
                    <a:pt x="108" y="606"/>
                  </a:lnTo>
                  <a:lnTo>
                    <a:pt x="97" y="601"/>
                  </a:lnTo>
                  <a:lnTo>
                    <a:pt x="103" y="596"/>
                  </a:lnTo>
                  <a:lnTo>
                    <a:pt x="97" y="596"/>
                  </a:lnTo>
                  <a:lnTo>
                    <a:pt x="103" y="591"/>
                  </a:lnTo>
                  <a:lnTo>
                    <a:pt x="92" y="601"/>
                  </a:lnTo>
                  <a:lnTo>
                    <a:pt x="82" y="601"/>
                  </a:lnTo>
                  <a:lnTo>
                    <a:pt x="77" y="596"/>
                  </a:lnTo>
                  <a:lnTo>
                    <a:pt x="72" y="596"/>
                  </a:lnTo>
                  <a:lnTo>
                    <a:pt x="67" y="596"/>
                  </a:lnTo>
                  <a:lnTo>
                    <a:pt x="77" y="586"/>
                  </a:lnTo>
                  <a:lnTo>
                    <a:pt x="72" y="586"/>
                  </a:lnTo>
                  <a:lnTo>
                    <a:pt x="72" y="591"/>
                  </a:lnTo>
                  <a:lnTo>
                    <a:pt x="67" y="586"/>
                  </a:lnTo>
                  <a:lnTo>
                    <a:pt x="72" y="581"/>
                  </a:lnTo>
                  <a:lnTo>
                    <a:pt x="67" y="581"/>
                  </a:lnTo>
                  <a:lnTo>
                    <a:pt x="67" y="586"/>
                  </a:lnTo>
                  <a:lnTo>
                    <a:pt x="61" y="586"/>
                  </a:lnTo>
                  <a:lnTo>
                    <a:pt x="67" y="581"/>
                  </a:lnTo>
                  <a:lnTo>
                    <a:pt x="67" y="575"/>
                  </a:lnTo>
                  <a:lnTo>
                    <a:pt x="77" y="570"/>
                  </a:lnTo>
                  <a:lnTo>
                    <a:pt x="77" y="565"/>
                  </a:lnTo>
                  <a:lnTo>
                    <a:pt x="67" y="570"/>
                  </a:lnTo>
                  <a:lnTo>
                    <a:pt x="67" y="575"/>
                  </a:lnTo>
                  <a:lnTo>
                    <a:pt x="67" y="581"/>
                  </a:lnTo>
                  <a:lnTo>
                    <a:pt x="61" y="581"/>
                  </a:lnTo>
                  <a:lnTo>
                    <a:pt x="61" y="586"/>
                  </a:lnTo>
                  <a:lnTo>
                    <a:pt x="61" y="591"/>
                  </a:lnTo>
                  <a:lnTo>
                    <a:pt x="56" y="586"/>
                  </a:lnTo>
                  <a:lnTo>
                    <a:pt x="56" y="581"/>
                  </a:lnTo>
                  <a:lnTo>
                    <a:pt x="51" y="575"/>
                  </a:lnTo>
                  <a:lnTo>
                    <a:pt x="51" y="570"/>
                  </a:lnTo>
                  <a:lnTo>
                    <a:pt x="51" y="565"/>
                  </a:lnTo>
                  <a:lnTo>
                    <a:pt x="46" y="570"/>
                  </a:lnTo>
                  <a:lnTo>
                    <a:pt x="46" y="565"/>
                  </a:lnTo>
                  <a:lnTo>
                    <a:pt x="46" y="560"/>
                  </a:lnTo>
                  <a:lnTo>
                    <a:pt x="46" y="565"/>
                  </a:lnTo>
                  <a:lnTo>
                    <a:pt x="51" y="560"/>
                  </a:lnTo>
                  <a:lnTo>
                    <a:pt x="46" y="560"/>
                  </a:lnTo>
                  <a:lnTo>
                    <a:pt x="46" y="555"/>
                  </a:lnTo>
                  <a:lnTo>
                    <a:pt x="56" y="555"/>
                  </a:lnTo>
                  <a:lnTo>
                    <a:pt x="51" y="545"/>
                  </a:lnTo>
                  <a:lnTo>
                    <a:pt x="56" y="539"/>
                  </a:lnTo>
                  <a:lnTo>
                    <a:pt x="67" y="519"/>
                  </a:lnTo>
                  <a:lnTo>
                    <a:pt x="72" y="519"/>
                  </a:lnTo>
                  <a:lnTo>
                    <a:pt x="72" y="524"/>
                  </a:lnTo>
                  <a:lnTo>
                    <a:pt x="82" y="524"/>
                  </a:lnTo>
                  <a:lnTo>
                    <a:pt x="77" y="529"/>
                  </a:lnTo>
                  <a:lnTo>
                    <a:pt x="82" y="524"/>
                  </a:lnTo>
                  <a:lnTo>
                    <a:pt x="77" y="524"/>
                  </a:lnTo>
                  <a:lnTo>
                    <a:pt x="77" y="519"/>
                  </a:lnTo>
                  <a:lnTo>
                    <a:pt x="77" y="524"/>
                  </a:lnTo>
                  <a:lnTo>
                    <a:pt x="77" y="519"/>
                  </a:lnTo>
                  <a:lnTo>
                    <a:pt x="72" y="519"/>
                  </a:lnTo>
                  <a:lnTo>
                    <a:pt x="82" y="509"/>
                  </a:lnTo>
                  <a:lnTo>
                    <a:pt x="77" y="514"/>
                  </a:lnTo>
                  <a:lnTo>
                    <a:pt x="72" y="509"/>
                  </a:lnTo>
                  <a:lnTo>
                    <a:pt x="77" y="509"/>
                  </a:lnTo>
                  <a:lnTo>
                    <a:pt x="72" y="503"/>
                  </a:lnTo>
                  <a:lnTo>
                    <a:pt x="77" y="493"/>
                  </a:lnTo>
                  <a:lnTo>
                    <a:pt x="87" y="493"/>
                  </a:lnTo>
                  <a:lnTo>
                    <a:pt x="82" y="488"/>
                  </a:lnTo>
                  <a:lnTo>
                    <a:pt x="87" y="483"/>
                  </a:lnTo>
                  <a:lnTo>
                    <a:pt x="92" y="483"/>
                  </a:lnTo>
                  <a:lnTo>
                    <a:pt x="97" y="483"/>
                  </a:lnTo>
                  <a:lnTo>
                    <a:pt x="103" y="488"/>
                  </a:lnTo>
                  <a:lnTo>
                    <a:pt x="97" y="498"/>
                  </a:lnTo>
                  <a:lnTo>
                    <a:pt x="103" y="493"/>
                  </a:lnTo>
                  <a:lnTo>
                    <a:pt x="108" y="493"/>
                  </a:lnTo>
                  <a:lnTo>
                    <a:pt x="113" y="493"/>
                  </a:lnTo>
                  <a:lnTo>
                    <a:pt x="123" y="483"/>
                  </a:lnTo>
                  <a:lnTo>
                    <a:pt x="133" y="473"/>
                  </a:lnTo>
                  <a:lnTo>
                    <a:pt x="133" y="467"/>
                  </a:lnTo>
                  <a:lnTo>
                    <a:pt x="139" y="473"/>
                  </a:lnTo>
                  <a:lnTo>
                    <a:pt x="133" y="473"/>
                  </a:lnTo>
                  <a:lnTo>
                    <a:pt x="159" y="473"/>
                  </a:lnTo>
                  <a:lnTo>
                    <a:pt x="164" y="457"/>
                  </a:lnTo>
                  <a:lnTo>
                    <a:pt x="164" y="452"/>
                  </a:lnTo>
                  <a:lnTo>
                    <a:pt x="164" y="442"/>
                  </a:lnTo>
                  <a:lnTo>
                    <a:pt x="164" y="431"/>
                  </a:lnTo>
                  <a:lnTo>
                    <a:pt x="154" y="426"/>
                  </a:lnTo>
                  <a:lnTo>
                    <a:pt x="159" y="426"/>
                  </a:lnTo>
                  <a:lnTo>
                    <a:pt x="149" y="426"/>
                  </a:lnTo>
                  <a:lnTo>
                    <a:pt x="154" y="416"/>
                  </a:lnTo>
                  <a:lnTo>
                    <a:pt x="159" y="416"/>
                  </a:lnTo>
                  <a:lnTo>
                    <a:pt x="164" y="411"/>
                  </a:lnTo>
                  <a:lnTo>
                    <a:pt x="164" y="406"/>
                  </a:lnTo>
                  <a:lnTo>
                    <a:pt x="159" y="395"/>
                  </a:lnTo>
                  <a:lnTo>
                    <a:pt x="154" y="406"/>
                  </a:lnTo>
                  <a:lnTo>
                    <a:pt x="149" y="406"/>
                  </a:lnTo>
                  <a:lnTo>
                    <a:pt x="144" y="401"/>
                  </a:lnTo>
                  <a:lnTo>
                    <a:pt x="144" y="406"/>
                  </a:lnTo>
                  <a:lnTo>
                    <a:pt x="139" y="406"/>
                  </a:lnTo>
                  <a:lnTo>
                    <a:pt x="128" y="416"/>
                  </a:lnTo>
                  <a:lnTo>
                    <a:pt x="123" y="426"/>
                  </a:lnTo>
                  <a:lnTo>
                    <a:pt x="118" y="421"/>
                  </a:lnTo>
                  <a:lnTo>
                    <a:pt x="113" y="416"/>
                  </a:lnTo>
                  <a:lnTo>
                    <a:pt x="113" y="411"/>
                  </a:lnTo>
                  <a:lnTo>
                    <a:pt x="108" y="416"/>
                  </a:lnTo>
                  <a:lnTo>
                    <a:pt x="113" y="416"/>
                  </a:lnTo>
                  <a:lnTo>
                    <a:pt x="113" y="426"/>
                  </a:lnTo>
                  <a:lnTo>
                    <a:pt x="103" y="416"/>
                  </a:lnTo>
                  <a:lnTo>
                    <a:pt x="87" y="416"/>
                  </a:lnTo>
                  <a:lnTo>
                    <a:pt x="77" y="421"/>
                  </a:lnTo>
                  <a:lnTo>
                    <a:pt x="77" y="416"/>
                  </a:lnTo>
                  <a:lnTo>
                    <a:pt x="72" y="421"/>
                  </a:lnTo>
                  <a:lnTo>
                    <a:pt x="72" y="416"/>
                  </a:lnTo>
                  <a:lnTo>
                    <a:pt x="72" y="421"/>
                  </a:lnTo>
                  <a:lnTo>
                    <a:pt x="77" y="421"/>
                  </a:lnTo>
                  <a:lnTo>
                    <a:pt x="72" y="421"/>
                  </a:lnTo>
                  <a:lnTo>
                    <a:pt x="41" y="416"/>
                  </a:lnTo>
                  <a:lnTo>
                    <a:pt x="36" y="406"/>
                  </a:lnTo>
                  <a:lnTo>
                    <a:pt x="41" y="401"/>
                  </a:lnTo>
                  <a:lnTo>
                    <a:pt x="31" y="395"/>
                  </a:lnTo>
                  <a:lnTo>
                    <a:pt x="26" y="385"/>
                  </a:lnTo>
                  <a:lnTo>
                    <a:pt x="26" y="380"/>
                  </a:lnTo>
                  <a:lnTo>
                    <a:pt x="31" y="380"/>
                  </a:lnTo>
                  <a:lnTo>
                    <a:pt x="26" y="385"/>
                  </a:lnTo>
                  <a:lnTo>
                    <a:pt x="31" y="385"/>
                  </a:lnTo>
                  <a:lnTo>
                    <a:pt x="36" y="385"/>
                  </a:lnTo>
                  <a:lnTo>
                    <a:pt x="36" y="380"/>
                  </a:lnTo>
                  <a:lnTo>
                    <a:pt x="41" y="380"/>
                  </a:lnTo>
                  <a:lnTo>
                    <a:pt x="46" y="380"/>
                  </a:lnTo>
                  <a:lnTo>
                    <a:pt x="36" y="375"/>
                  </a:lnTo>
                  <a:lnTo>
                    <a:pt x="15" y="370"/>
                  </a:lnTo>
                  <a:lnTo>
                    <a:pt x="0" y="359"/>
                  </a:lnTo>
                  <a:lnTo>
                    <a:pt x="0" y="354"/>
                  </a:lnTo>
                  <a:lnTo>
                    <a:pt x="5" y="349"/>
                  </a:lnTo>
                  <a:lnTo>
                    <a:pt x="0" y="354"/>
                  </a:lnTo>
                  <a:lnTo>
                    <a:pt x="0" y="359"/>
                  </a:lnTo>
                  <a:lnTo>
                    <a:pt x="5" y="354"/>
                  </a:lnTo>
                  <a:lnTo>
                    <a:pt x="15" y="354"/>
                  </a:lnTo>
                  <a:lnTo>
                    <a:pt x="15" y="349"/>
                  </a:lnTo>
                  <a:lnTo>
                    <a:pt x="15" y="344"/>
                  </a:lnTo>
                  <a:lnTo>
                    <a:pt x="26" y="344"/>
                  </a:lnTo>
                  <a:lnTo>
                    <a:pt x="31" y="344"/>
                  </a:lnTo>
                  <a:lnTo>
                    <a:pt x="26" y="339"/>
                  </a:lnTo>
                  <a:lnTo>
                    <a:pt x="31" y="339"/>
                  </a:lnTo>
                  <a:lnTo>
                    <a:pt x="31" y="334"/>
                  </a:lnTo>
                  <a:lnTo>
                    <a:pt x="41" y="329"/>
                  </a:lnTo>
                  <a:lnTo>
                    <a:pt x="51" y="334"/>
                  </a:lnTo>
                  <a:lnTo>
                    <a:pt x="61" y="329"/>
                  </a:lnTo>
                  <a:lnTo>
                    <a:pt x="51" y="323"/>
                  </a:lnTo>
                  <a:lnTo>
                    <a:pt x="51" y="318"/>
                  </a:lnTo>
                  <a:lnTo>
                    <a:pt x="67" y="313"/>
                  </a:lnTo>
                  <a:lnTo>
                    <a:pt x="72" y="318"/>
                  </a:lnTo>
                  <a:lnTo>
                    <a:pt x="77" y="308"/>
                  </a:lnTo>
                  <a:lnTo>
                    <a:pt x="82" y="303"/>
                  </a:lnTo>
                  <a:lnTo>
                    <a:pt x="87" y="303"/>
                  </a:lnTo>
                  <a:lnTo>
                    <a:pt x="97" y="303"/>
                  </a:lnTo>
                  <a:lnTo>
                    <a:pt x="103" y="308"/>
                  </a:lnTo>
                  <a:lnTo>
                    <a:pt x="97" y="303"/>
                  </a:lnTo>
                  <a:lnTo>
                    <a:pt x="97" y="308"/>
                  </a:lnTo>
                  <a:lnTo>
                    <a:pt x="97" y="318"/>
                  </a:lnTo>
                  <a:lnTo>
                    <a:pt x="97" y="323"/>
                  </a:lnTo>
                  <a:lnTo>
                    <a:pt x="87" y="329"/>
                  </a:lnTo>
                  <a:lnTo>
                    <a:pt x="97" y="329"/>
                  </a:lnTo>
                  <a:lnTo>
                    <a:pt x="97" y="334"/>
                  </a:lnTo>
                  <a:lnTo>
                    <a:pt x="103" y="334"/>
                  </a:lnTo>
                  <a:lnTo>
                    <a:pt x="123" y="334"/>
                  </a:lnTo>
                  <a:lnTo>
                    <a:pt x="123" y="339"/>
                  </a:lnTo>
                  <a:lnTo>
                    <a:pt x="133" y="334"/>
                  </a:lnTo>
                  <a:lnTo>
                    <a:pt x="144" y="339"/>
                  </a:lnTo>
                  <a:lnTo>
                    <a:pt x="144" y="334"/>
                  </a:lnTo>
                  <a:lnTo>
                    <a:pt x="149" y="323"/>
                  </a:lnTo>
                  <a:lnTo>
                    <a:pt x="159" y="323"/>
                  </a:lnTo>
                  <a:lnTo>
                    <a:pt x="159" y="329"/>
                  </a:lnTo>
                  <a:lnTo>
                    <a:pt x="159" y="334"/>
                  </a:lnTo>
                  <a:lnTo>
                    <a:pt x="159" y="329"/>
                  </a:lnTo>
                  <a:lnTo>
                    <a:pt x="159" y="323"/>
                  </a:lnTo>
                  <a:lnTo>
                    <a:pt x="159" y="318"/>
                  </a:lnTo>
                  <a:lnTo>
                    <a:pt x="144" y="313"/>
                  </a:lnTo>
                  <a:lnTo>
                    <a:pt x="139" y="318"/>
                  </a:lnTo>
                  <a:lnTo>
                    <a:pt x="144" y="323"/>
                  </a:lnTo>
                  <a:lnTo>
                    <a:pt x="139" y="323"/>
                  </a:lnTo>
                  <a:lnTo>
                    <a:pt x="139" y="318"/>
                  </a:lnTo>
                  <a:lnTo>
                    <a:pt x="144" y="313"/>
                  </a:lnTo>
                  <a:lnTo>
                    <a:pt x="139" y="308"/>
                  </a:lnTo>
                  <a:lnTo>
                    <a:pt x="133" y="298"/>
                  </a:lnTo>
                  <a:lnTo>
                    <a:pt x="128" y="298"/>
                  </a:lnTo>
                  <a:lnTo>
                    <a:pt x="123" y="287"/>
                  </a:lnTo>
                  <a:lnTo>
                    <a:pt x="128" y="282"/>
                  </a:lnTo>
                  <a:lnTo>
                    <a:pt x="133" y="282"/>
                  </a:lnTo>
                  <a:lnTo>
                    <a:pt x="139" y="293"/>
                  </a:lnTo>
                  <a:lnTo>
                    <a:pt x="139" y="303"/>
                  </a:lnTo>
                  <a:lnTo>
                    <a:pt x="149" y="313"/>
                  </a:lnTo>
                  <a:lnTo>
                    <a:pt x="159" y="308"/>
                  </a:lnTo>
                  <a:lnTo>
                    <a:pt x="164" y="318"/>
                  </a:lnTo>
                  <a:lnTo>
                    <a:pt x="180" y="313"/>
                  </a:lnTo>
                  <a:lnTo>
                    <a:pt x="180" y="308"/>
                  </a:lnTo>
                  <a:lnTo>
                    <a:pt x="175" y="303"/>
                  </a:lnTo>
                  <a:lnTo>
                    <a:pt x="180" y="303"/>
                  </a:lnTo>
                  <a:lnTo>
                    <a:pt x="169" y="303"/>
                  </a:lnTo>
                  <a:lnTo>
                    <a:pt x="164" y="303"/>
                  </a:lnTo>
                  <a:lnTo>
                    <a:pt x="159" y="303"/>
                  </a:lnTo>
                  <a:lnTo>
                    <a:pt x="154" y="308"/>
                  </a:lnTo>
                  <a:lnTo>
                    <a:pt x="149" y="308"/>
                  </a:lnTo>
                  <a:lnTo>
                    <a:pt x="139" y="298"/>
                  </a:lnTo>
                  <a:lnTo>
                    <a:pt x="144" y="287"/>
                  </a:lnTo>
                  <a:lnTo>
                    <a:pt x="149" y="282"/>
                  </a:lnTo>
                  <a:lnTo>
                    <a:pt x="144" y="277"/>
                  </a:lnTo>
                  <a:lnTo>
                    <a:pt x="133" y="282"/>
                  </a:lnTo>
                  <a:lnTo>
                    <a:pt x="133" y="277"/>
                  </a:lnTo>
                  <a:lnTo>
                    <a:pt x="133" y="282"/>
                  </a:lnTo>
                  <a:lnTo>
                    <a:pt x="128" y="282"/>
                  </a:lnTo>
                  <a:lnTo>
                    <a:pt x="133" y="272"/>
                  </a:lnTo>
                  <a:lnTo>
                    <a:pt x="128" y="272"/>
                  </a:lnTo>
                  <a:lnTo>
                    <a:pt x="128" y="282"/>
                  </a:lnTo>
                  <a:lnTo>
                    <a:pt x="97" y="277"/>
                  </a:lnTo>
                  <a:lnTo>
                    <a:pt x="97" y="262"/>
                  </a:lnTo>
                  <a:lnTo>
                    <a:pt x="92" y="251"/>
                  </a:lnTo>
                  <a:lnTo>
                    <a:pt x="77" y="231"/>
                  </a:lnTo>
                  <a:lnTo>
                    <a:pt x="67" y="221"/>
                  </a:lnTo>
                  <a:lnTo>
                    <a:pt x="61" y="221"/>
                  </a:lnTo>
                  <a:lnTo>
                    <a:pt x="51" y="215"/>
                  </a:lnTo>
                  <a:lnTo>
                    <a:pt x="41" y="205"/>
                  </a:lnTo>
                  <a:lnTo>
                    <a:pt x="31" y="200"/>
                  </a:lnTo>
                  <a:lnTo>
                    <a:pt x="41" y="200"/>
                  </a:lnTo>
                  <a:lnTo>
                    <a:pt x="41" y="195"/>
                  </a:lnTo>
                  <a:lnTo>
                    <a:pt x="41" y="185"/>
                  </a:lnTo>
                  <a:lnTo>
                    <a:pt x="46" y="180"/>
                  </a:lnTo>
                  <a:lnTo>
                    <a:pt x="41" y="169"/>
                  </a:lnTo>
                  <a:lnTo>
                    <a:pt x="87" y="164"/>
                  </a:lnTo>
                  <a:lnTo>
                    <a:pt x="103" y="154"/>
                  </a:lnTo>
                  <a:lnTo>
                    <a:pt x="113" y="133"/>
                  </a:lnTo>
                  <a:lnTo>
                    <a:pt x="108" y="144"/>
                  </a:lnTo>
                  <a:lnTo>
                    <a:pt x="113" y="138"/>
                  </a:lnTo>
                  <a:lnTo>
                    <a:pt x="113" y="123"/>
                  </a:lnTo>
                  <a:lnTo>
                    <a:pt x="118" y="118"/>
                  </a:lnTo>
                  <a:lnTo>
                    <a:pt x="118" y="113"/>
                  </a:lnTo>
                  <a:lnTo>
                    <a:pt x="139" y="77"/>
                  </a:lnTo>
                  <a:lnTo>
                    <a:pt x="144" y="77"/>
                  </a:lnTo>
                  <a:lnTo>
                    <a:pt x="139" y="77"/>
                  </a:lnTo>
                  <a:lnTo>
                    <a:pt x="144" y="82"/>
                  </a:lnTo>
                  <a:lnTo>
                    <a:pt x="139" y="82"/>
                  </a:lnTo>
                  <a:lnTo>
                    <a:pt x="139" y="87"/>
                  </a:lnTo>
                  <a:lnTo>
                    <a:pt x="144" y="82"/>
                  </a:lnTo>
                  <a:lnTo>
                    <a:pt x="149" y="77"/>
                  </a:lnTo>
                  <a:lnTo>
                    <a:pt x="164" y="77"/>
                  </a:lnTo>
                  <a:lnTo>
                    <a:pt x="180" y="56"/>
                  </a:lnTo>
                  <a:lnTo>
                    <a:pt x="185" y="56"/>
                  </a:lnTo>
                  <a:lnTo>
                    <a:pt x="185" y="61"/>
                  </a:lnTo>
                  <a:lnTo>
                    <a:pt x="180" y="66"/>
                  </a:lnTo>
                  <a:lnTo>
                    <a:pt x="185" y="61"/>
                  </a:lnTo>
                  <a:lnTo>
                    <a:pt x="180" y="77"/>
                  </a:lnTo>
                  <a:lnTo>
                    <a:pt x="185" y="72"/>
                  </a:lnTo>
                  <a:lnTo>
                    <a:pt x="190" y="82"/>
                  </a:lnTo>
                  <a:lnTo>
                    <a:pt x="185" y="72"/>
                  </a:lnTo>
                  <a:lnTo>
                    <a:pt x="190" y="61"/>
                  </a:lnTo>
                  <a:lnTo>
                    <a:pt x="190" y="66"/>
                  </a:lnTo>
                  <a:lnTo>
                    <a:pt x="200" y="61"/>
                  </a:lnTo>
                  <a:lnTo>
                    <a:pt x="190" y="61"/>
                  </a:lnTo>
                  <a:lnTo>
                    <a:pt x="185" y="51"/>
                  </a:lnTo>
                  <a:lnTo>
                    <a:pt x="180" y="56"/>
                  </a:lnTo>
                  <a:lnTo>
                    <a:pt x="190" y="41"/>
                  </a:lnTo>
                  <a:lnTo>
                    <a:pt x="205" y="36"/>
                  </a:lnTo>
                  <a:lnTo>
                    <a:pt x="200" y="41"/>
                  </a:lnTo>
                  <a:lnTo>
                    <a:pt x="205" y="41"/>
                  </a:lnTo>
                  <a:lnTo>
                    <a:pt x="195" y="41"/>
                  </a:lnTo>
                  <a:lnTo>
                    <a:pt x="200" y="51"/>
                  </a:lnTo>
                  <a:lnTo>
                    <a:pt x="200" y="46"/>
                  </a:lnTo>
                  <a:lnTo>
                    <a:pt x="205" y="46"/>
                  </a:lnTo>
                  <a:lnTo>
                    <a:pt x="205" y="41"/>
                  </a:lnTo>
                  <a:lnTo>
                    <a:pt x="216" y="41"/>
                  </a:lnTo>
                  <a:lnTo>
                    <a:pt x="221" y="41"/>
                  </a:lnTo>
                  <a:lnTo>
                    <a:pt x="216" y="41"/>
                  </a:lnTo>
                  <a:lnTo>
                    <a:pt x="231" y="36"/>
                  </a:lnTo>
                  <a:lnTo>
                    <a:pt x="247" y="25"/>
                  </a:lnTo>
                  <a:lnTo>
                    <a:pt x="257" y="5"/>
                  </a:lnTo>
                  <a:lnTo>
                    <a:pt x="262" y="0"/>
                  </a:lnTo>
                  <a:lnTo>
                    <a:pt x="267" y="0"/>
                  </a:lnTo>
                  <a:lnTo>
                    <a:pt x="262" y="5"/>
                  </a:lnTo>
                  <a:lnTo>
                    <a:pt x="262" y="10"/>
                  </a:lnTo>
                  <a:lnTo>
                    <a:pt x="272" y="10"/>
                  </a:lnTo>
                  <a:lnTo>
                    <a:pt x="272" y="15"/>
                  </a:lnTo>
                  <a:lnTo>
                    <a:pt x="277" y="15"/>
                  </a:lnTo>
                  <a:lnTo>
                    <a:pt x="283" y="15"/>
                  </a:lnTo>
                  <a:lnTo>
                    <a:pt x="283" y="20"/>
                  </a:lnTo>
                  <a:lnTo>
                    <a:pt x="283" y="30"/>
                  </a:lnTo>
                  <a:lnTo>
                    <a:pt x="272" y="36"/>
                  </a:lnTo>
                  <a:lnTo>
                    <a:pt x="277" y="36"/>
                  </a:lnTo>
                  <a:lnTo>
                    <a:pt x="277" y="46"/>
                  </a:lnTo>
                  <a:lnTo>
                    <a:pt x="277" y="41"/>
                  </a:lnTo>
                  <a:lnTo>
                    <a:pt x="283" y="41"/>
                  </a:lnTo>
                  <a:lnTo>
                    <a:pt x="288" y="30"/>
                  </a:lnTo>
                  <a:lnTo>
                    <a:pt x="288" y="25"/>
                  </a:lnTo>
                  <a:lnTo>
                    <a:pt x="293" y="30"/>
                  </a:lnTo>
                  <a:lnTo>
                    <a:pt x="293" y="20"/>
                  </a:lnTo>
                  <a:lnTo>
                    <a:pt x="298" y="20"/>
                  </a:lnTo>
                  <a:lnTo>
                    <a:pt x="293" y="25"/>
                  </a:lnTo>
                  <a:lnTo>
                    <a:pt x="298" y="25"/>
                  </a:lnTo>
                  <a:lnTo>
                    <a:pt x="298" y="20"/>
                  </a:lnTo>
                  <a:lnTo>
                    <a:pt x="308" y="25"/>
                  </a:lnTo>
                  <a:lnTo>
                    <a:pt x="303" y="36"/>
                  </a:lnTo>
                  <a:lnTo>
                    <a:pt x="313" y="46"/>
                  </a:lnTo>
                  <a:lnTo>
                    <a:pt x="324" y="36"/>
                  </a:lnTo>
                  <a:lnTo>
                    <a:pt x="339" y="30"/>
                  </a:lnTo>
                  <a:lnTo>
                    <a:pt x="344" y="36"/>
                  </a:lnTo>
                  <a:lnTo>
                    <a:pt x="349" y="41"/>
                  </a:lnTo>
                  <a:lnTo>
                    <a:pt x="349" y="36"/>
                  </a:lnTo>
                  <a:lnTo>
                    <a:pt x="355" y="36"/>
                  </a:lnTo>
                  <a:lnTo>
                    <a:pt x="360" y="41"/>
                  </a:lnTo>
                  <a:lnTo>
                    <a:pt x="355" y="51"/>
                  </a:lnTo>
                  <a:lnTo>
                    <a:pt x="365" y="56"/>
                  </a:lnTo>
                  <a:lnTo>
                    <a:pt x="349" y="61"/>
                  </a:lnTo>
                  <a:lnTo>
                    <a:pt x="370" y="56"/>
                  </a:lnTo>
                  <a:lnTo>
                    <a:pt x="370" y="61"/>
                  </a:lnTo>
                  <a:lnTo>
                    <a:pt x="365" y="66"/>
                  </a:lnTo>
                  <a:lnTo>
                    <a:pt x="380" y="72"/>
                  </a:lnTo>
                  <a:lnTo>
                    <a:pt x="385" y="72"/>
                  </a:lnTo>
                  <a:lnTo>
                    <a:pt x="385" y="66"/>
                  </a:lnTo>
                  <a:lnTo>
                    <a:pt x="391" y="61"/>
                  </a:lnTo>
                  <a:lnTo>
                    <a:pt x="401" y="61"/>
                  </a:lnTo>
                  <a:lnTo>
                    <a:pt x="401" y="66"/>
                  </a:lnTo>
                  <a:lnTo>
                    <a:pt x="411" y="61"/>
                  </a:lnTo>
                  <a:lnTo>
                    <a:pt x="421" y="61"/>
                  </a:lnTo>
                  <a:lnTo>
                    <a:pt x="442" y="72"/>
                  </a:lnTo>
                  <a:lnTo>
                    <a:pt x="442" y="77"/>
                  </a:lnTo>
                  <a:lnTo>
                    <a:pt x="452" y="72"/>
                  </a:lnTo>
                  <a:lnTo>
                    <a:pt x="457" y="77"/>
                  </a:lnTo>
                  <a:lnTo>
                    <a:pt x="463" y="82"/>
                  </a:lnTo>
                  <a:lnTo>
                    <a:pt x="504" y="87"/>
                  </a:lnTo>
                  <a:lnTo>
                    <a:pt x="509" y="92"/>
                  </a:lnTo>
                  <a:lnTo>
                    <a:pt x="524" y="97"/>
                  </a:lnTo>
                  <a:lnTo>
                    <a:pt x="545" y="92"/>
                  </a:lnTo>
                  <a:lnTo>
                    <a:pt x="545" y="97"/>
                  </a:lnTo>
                  <a:lnTo>
                    <a:pt x="545" y="92"/>
                  </a:lnTo>
                  <a:lnTo>
                    <a:pt x="550" y="87"/>
                  </a:lnTo>
                  <a:lnTo>
                    <a:pt x="560" y="87"/>
                  </a:lnTo>
                  <a:lnTo>
                    <a:pt x="560" y="92"/>
                  </a:lnTo>
                  <a:lnTo>
                    <a:pt x="560" y="87"/>
                  </a:lnTo>
                  <a:lnTo>
                    <a:pt x="576" y="97"/>
                  </a:lnTo>
                  <a:lnTo>
                    <a:pt x="586" y="108"/>
                  </a:lnTo>
                  <a:lnTo>
                    <a:pt x="596" y="113"/>
                  </a:lnTo>
                  <a:lnTo>
                    <a:pt x="606" y="118"/>
                  </a:lnTo>
                  <a:lnTo>
                    <a:pt x="612" y="118"/>
                  </a:lnTo>
                  <a:lnTo>
                    <a:pt x="606" y="118"/>
                  </a:lnTo>
                  <a:lnTo>
                    <a:pt x="612" y="118"/>
                  </a:lnTo>
                  <a:lnTo>
                    <a:pt x="612" y="195"/>
                  </a:lnTo>
                  <a:lnTo>
                    <a:pt x="612" y="349"/>
                  </a:lnTo>
                  <a:lnTo>
                    <a:pt x="617" y="550"/>
                  </a:lnTo>
                  <a:lnTo>
                    <a:pt x="617" y="627"/>
                  </a:lnTo>
                  <a:lnTo>
                    <a:pt x="627" y="627"/>
                  </a:lnTo>
                  <a:lnTo>
                    <a:pt x="637" y="632"/>
                  </a:lnTo>
                  <a:lnTo>
                    <a:pt x="642" y="622"/>
                  </a:lnTo>
                  <a:lnTo>
                    <a:pt x="658" y="622"/>
                  </a:lnTo>
                  <a:lnTo>
                    <a:pt x="653" y="632"/>
                  </a:lnTo>
                  <a:lnTo>
                    <a:pt x="668" y="642"/>
                  </a:lnTo>
                  <a:lnTo>
                    <a:pt x="668" y="647"/>
                  </a:lnTo>
                  <a:lnTo>
                    <a:pt x="694" y="673"/>
                  </a:lnTo>
                  <a:lnTo>
                    <a:pt x="694" y="688"/>
                  </a:lnTo>
                  <a:lnTo>
                    <a:pt x="709" y="678"/>
                  </a:lnTo>
                  <a:lnTo>
                    <a:pt x="714" y="678"/>
                  </a:lnTo>
                  <a:lnTo>
                    <a:pt x="714" y="673"/>
                  </a:lnTo>
                  <a:lnTo>
                    <a:pt x="714" y="668"/>
                  </a:lnTo>
                  <a:lnTo>
                    <a:pt x="714" y="663"/>
                  </a:lnTo>
                  <a:lnTo>
                    <a:pt x="720" y="658"/>
                  </a:lnTo>
                  <a:lnTo>
                    <a:pt x="735" y="652"/>
                  </a:lnTo>
                  <a:lnTo>
                    <a:pt x="740" y="647"/>
                  </a:lnTo>
                  <a:lnTo>
                    <a:pt x="750" y="658"/>
                  </a:lnTo>
                  <a:lnTo>
                    <a:pt x="750" y="663"/>
                  </a:lnTo>
                  <a:lnTo>
                    <a:pt x="750" y="668"/>
                  </a:lnTo>
                  <a:lnTo>
                    <a:pt x="750" y="673"/>
                  </a:lnTo>
                  <a:lnTo>
                    <a:pt x="756" y="673"/>
                  </a:lnTo>
                  <a:lnTo>
                    <a:pt x="761" y="678"/>
                  </a:lnTo>
                  <a:lnTo>
                    <a:pt x="766" y="683"/>
                  </a:lnTo>
                  <a:lnTo>
                    <a:pt x="766" y="688"/>
                  </a:lnTo>
                  <a:lnTo>
                    <a:pt x="776" y="694"/>
                  </a:lnTo>
                  <a:lnTo>
                    <a:pt x="786" y="709"/>
                  </a:lnTo>
                  <a:lnTo>
                    <a:pt x="786" y="714"/>
                  </a:lnTo>
                  <a:lnTo>
                    <a:pt x="792" y="719"/>
                  </a:lnTo>
                  <a:lnTo>
                    <a:pt x="812" y="755"/>
                  </a:lnTo>
                  <a:lnTo>
                    <a:pt x="812" y="760"/>
                  </a:lnTo>
                  <a:lnTo>
                    <a:pt x="812" y="766"/>
                  </a:lnTo>
                  <a:lnTo>
                    <a:pt x="817" y="766"/>
                  </a:lnTo>
                  <a:lnTo>
                    <a:pt x="817" y="776"/>
                  </a:lnTo>
                  <a:lnTo>
                    <a:pt x="822" y="776"/>
                  </a:lnTo>
                  <a:lnTo>
                    <a:pt x="822" y="786"/>
                  </a:lnTo>
                  <a:lnTo>
                    <a:pt x="828" y="786"/>
                  </a:lnTo>
                  <a:lnTo>
                    <a:pt x="838" y="791"/>
                  </a:lnTo>
                  <a:lnTo>
                    <a:pt x="848" y="796"/>
                  </a:lnTo>
                  <a:lnTo>
                    <a:pt x="848" y="802"/>
                  </a:lnTo>
                  <a:lnTo>
                    <a:pt x="853" y="802"/>
                  </a:lnTo>
                  <a:lnTo>
                    <a:pt x="853" y="807"/>
                  </a:lnTo>
                  <a:lnTo>
                    <a:pt x="864" y="807"/>
                  </a:lnTo>
                  <a:lnTo>
                    <a:pt x="864" y="812"/>
                  </a:lnTo>
                  <a:lnTo>
                    <a:pt x="858" y="817"/>
                  </a:lnTo>
                  <a:lnTo>
                    <a:pt x="858" y="827"/>
                  </a:lnTo>
                  <a:lnTo>
                    <a:pt x="864" y="838"/>
                  </a:lnTo>
                  <a:lnTo>
                    <a:pt x="858" y="843"/>
                  </a:lnTo>
                  <a:lnTo>
                    <a:pt x="853" y="853"/>
                  </a:lnTo>
                  <a:lnTo>
                    <a:pt x="848" y="858"/>
                  </a:lnTo>
                  <a:lnTo>
                    <a:pt x="848" y="853"/>
                  </a:lnTo>
                  <a:lnTo>
                    <a:pt x="848" y="858"/>
                  </a:lnTo>
                  <a:lnTo>
                    <a:pt x="848" y="853"/>
                  </a:lnTo>
                  <a:lnTo>
                    <a:pt x="848" y="858"/>
                  </a:lnTo>
                  <a:lnTo>
                    <a:pt x="843" y="858"/>
                  </a:lnTo>
                  <a:lnTo>
                    <a:pt x="843" y="853"/>
                  </a:lnTo>
                  <a:lnTo>
                    <a:pt x="838" y="848"/>
                  </a:lnTo>
                  <a:lnTo>
                    <a:pt x="843" y="848"/>
                  </a:lnTo>
                  <a:lnTo>
                    <a:pt x="848" y="848"/>
                  </a:lnTo>
                  <a:lnTo>
                    <a:pt x="853" y="838"/>
                  </a:lnTo>
                  <a:lnTo>
                    <a:pt x="848" y="848"/>
                  </a:lnTo>
                  <a:lnTo>
                    <a:pt x="843" y="843"/>
                  </a:lnTo>
                  <a:lnTo>
                    <a:pt x="843" y="848"/>
                  </a:lnTo>
                  <a:lnTo>
                    <a:pt x="838" y="843"/>
                  </a:lnTo>
                  <a:lnTo>
                    <a:pt x="843" y="838"/>
                  </a:lnTo>
                  <a:lnTo>
                    <a:pt x="848" y="838"/>
                  </a:lnTo>
                  <a:lnTo>
                    <a:pt x="843" y="838"/>
                  </a:lnTo>
                  <a:lnTo>
                    <a:pt x="843" y="822"/>
                  </a:lnTo>
                  <a:lnTo>
                    <a:pt x="843" y="817"/>
                  </a:lnTo>
                  <a:lnTo>
                    <a:pt x="838" y="812"/>
                  </a:lnTo>
                  <a:lnTo>
                    <a:pt x="838" y="807"/>
                  </a:lnTo>
                  <a:lnTo>
                    <a:pt x="833" y="812"/>
                  </a:lnTo>
                  <a:lnTo>
                    <a:pt x="817" y="817"/>
                  </a:lnTo>
                  <a:lnTo>
                    <a:pt x="822" y="817"/>
                  </a:lnTo>
                  <a:lnTo>
                    <a:pt x="822" y="822"/>
                  </a:lnTo>
                  <a:lnTo>
                    <a:pt x="822" y="827"/>
                  </a:lnTo>
                  <a:lnTo>
                    <a:pt x="817" y="822"/>
                  </a:lnTo>
                  <a:lnTo>
                    <a:pt x="817" y="827"/>
                  </a:lnTo>
                  <a:lnTo>
                    <a:pt x="812" y="827"/>
                  </a:lnTo>
                  <a:lnTo>
                    <a:pt x="812" y="817"/>
                  </a:lnTo>
                  <a:lnTo>
                    <a:pt x="812" y="822"/>
                  </a:lnTo>
                  <a:lnTo>
                    <a:pt x="812" y="817"/>
                  </a:lnTo>
                  <a:lnTo>
                    <a:pt x="817" y="817"/>
                  </a:lnTo>
                  <a:lnTo>
                    <a:pt x="817" y="812"/>
                  </a:lnTo>
                  <a:lnTo>
                    <a:pt x="817" y="802"/>
                  </a:lnTo>
                  <a:lnTo>
                    <a:pt x="828" y="802"/>
                  </a:lnTo>
                  <a:lnTo>
                    <a:pt x="822" y="802"/>
                  </a:lnTo>
                  <a:lnTo>
                    <a:pt x="817" y="796"/>
                  </a:lnTo>
                  <a:lnTo>
                    <a:pt x="812" y="796"/>
                  </a:lnTo>
                  <a:lnTo>
                    <a:pt x="812" y="791"/>
                  </a:lnTo>
                  <a:lnTo>
                    <a:pt x="812" y="786"/>
                  </a:lnTo>
                  <a:lnTo>
                    <a:pt x="812" y="781"/>
                  </a:lnTo>
                  <a:lnTo>
                    <a:pt x="807" y="786"/>
                  </a:lnTo>
                  <a:lnTo>
                    <a:pt x="807" y="781"/>
                  </a:lnTo>
                  <a:lnTo>
                    <a:pt x="812" y="776"/>
                  </a:lnTo>
                  <a:lnTo>
                    <a:pt x="807" y="781"/>
                  </a:lnTo>
                  <a:lnTo>
                    <a:pt x="802" y="776"/>
                  </a:lnTo>
                  <a:lnTo>
                    <a:pt x="797" y="771"/>
                  </a:lnTo>
                  <a:lnTo>
                    <a:pt x="802" y="771"/>
                  </a:lnTo>
                  <a:lnTo>
                    <a:pt x="802" y="766"/>
                  </a:lnTo>
                  <a:lnTo>
                    <a:pt x="797" y="766"/>
                  </a:lnTo>
                  <a:lnTo>
                    <a:pt x="792" y="766"/>
                  </a:lnTo>
                  <a:lnTo>
                    <a:pt x="792" y="760"/>
                  </a:lnTo>
                  <a:lnTo>
                    <a:pt x="786" y="766"/>
                  </a:lnTo>
                  <a:lnTo>
                    <a:pt x="781" y="760"/>
                  </a:lnTo>
                  <a:lnTo>
                    <a:pt x="786" y="755"/>
                  </a:lnTo>
                  <a:lnTo>
                    <a:pt x="792" y="755"/>
                  </a:lnTo>
                  <a:lnTo>
                    <a:pt x="797" y="755"/>
                  </a:lnTo>
                  <a:lnTo>
                    <a:pt x="792" y="755"/>
                  </a:lnTo>
                  <a:lnTo>
                    <a:pt x="786" y="755"/>
                  </a:lnTo>
                  <a:lnTo>
                    <a:pt x="786" y="750"/>
                  </a:lnTo>
                  <a:lnTo>
                    <a:pt x="786" y="745"/>
                  </a:lnTo>
                  <a:lnTo>
                    <a:pt x="781" y="745"/>
                  </a:lnTo>
                  <a:lnTo>
                    <a:pt x="781" y="740"/>
                  </a:lnTo>
                  <a:lnTo>
                    <a:pt x="797" y="745"/>
                  </a:lnTo>
                  <a:lnTo>
                    <a:pt x="781" y="735"/>
                  </a:lnTo>
                  <a:lnTo>
                    <a:pt x="781" y="730"/>
                  </a:lnTo>
                  <a:lnTo>
                    <a:pt x="792" y="735"/>
                  </a:lnTo>
                  <a:lnTo>
                    <a:pt x="781" y="730"/>
                  </a:lnTo>
                  <a:lnTo>
                    <a:pt x="781" y="735"/>
                  </a:lnTo>
                  <a:lnTo>
                    <a:pt x="776" y="730"/>
                  </a:lnTo>
                  <a:lnTo>
                    <a:pt x="776" y="724"/>
                  </a:lnTo>
                  <a:lnTo>
                    <a:pt x="781" y="730"/>
                  </a:lnTo>
                  <a:lnTo>
                    <a:pt x="781" y="724"/>
                  </a:lnTo>
                  <a:lnTo>
                    <a:pt x="776" y="724"/>
                  </a:lnTo>
                  <a:lnTo>
                    <a:pt x="781" y="719"/>
                  </a:lnTo>
                  <a:lnTo>
                    <a:pt x="776" y="730"/>
                  </a:lnTo>
                  <a:lnTo>
                    <a:pt x="771" y="724"/>
                  </a:lnTo>
                  <a:lnTo>
                    <a:pt x="771" y="714"/>
                  </a:lnTo>
                  <a:lnTo>
                    <a:pt x="771" y="709"/>
                  </a:lnTo>
                  <a:lnTo>
                    <a:pt x="776" y="704"/>
                  </a:lnTo>
                  <a:lnTo>
                    <a:pt x="771" y="704"/>
                  </a:lnTo>
                  <a:lnTo>
                    <a:pt x="771" y="719"/>
                  </a:lnTo>
                  <a:lnTo>
                    <a:pt x="761" y="709"/>
                  </a:lnTo>
                  <a:lnTo>
                    <a:pt x="756" y="709"/>
                  </a:lnTo>
                  <a:lnTo>
                    <a:pt x="756" y="704"/>
                  </a:lnTo>
                  <a:lnTo>
                    <a:pt x="750" y="699"/>
                  </a:lnTo>
                  <a:lnTo>
                    <a:pt x="750" y="694"/>
                  </a:lnTo>
                  <a:lnTo>
                    <a:pt x="745" y="688"/>
                  </a:lnTo>
                  <a:lnTo>
                    <a:pt x="745" y="683"/>
                  </a:lnTo>
                  <a:lnTo>
                    <a:pt x="740" y="673"/>
                  </a:lnTo>
                  <a:lnTo>
                    <a:pt x="740" y="668"/>
                  </a:lnTo>
                  <a:lnTo>
                    <a:pt x="740" y="663"/>
                  </a:lnTo>
                  <a:lnTo>
                    <a:pt x="740" y="668"/>
                  </a:lnTo>
                  <a:lnTo>
                    <a:pt x="735" y="668"/>
                  </a:lnTo>
                  <a:lnTo>
                    <a:pt x="740" y="673"/>
                  </a:lnTo>
                  <a:lnTo>
                    <a:pt x="745" y="678"/>
                  </a:lnTo>
                  <a:lnTo>
                    <a:pt x="740" y="673"/>
                  </a:lnTo>
                  <a:lnTo>
                    <a:pt x="735" y="673"/>
                  </a:lnTo>
                  <a:lnTo>
                    <a:pt x="740" y="678"/>
                  </a:lnTo>
                  <a:lnTo>
                    <a:pt x="740" y="683"/>
                  </a:lnTo>
                  <a:lnTo>
                    <a:pt x="745" y="699"/>
                  </a:lnTo>
                  <a:lnTo>
                    <a:pt x="750" y="709"/>
                  </a:lnTo>
                  <a:lnTo>
                    <a:pt x="750" y="714"/>
                  </a:lnTo>
                  <a:lnTo>
                    <a:pt x="740" y="714"/>
                  </a:lnTo>
                  <a:lnTo>
                    <a:pt x="740" y="704"/>
                  </a:lnTo>
                  <a:lnTo>
                    <a:pt x="740" y="709"/>
                  </a:lnTo>
                  <a:lnTo>
                    <a:pt x="735" y="709"/>
                  </a:lnTo>
                  <a:lnTo>
                    <a:pt x="730" y="709"/>
                  </a:lnTo>
                  <a:lnTo>
                    <a:pt x="730" y="704"/>
                  </a:lnTo>
                  <a:lnTo>
                    <a:pt x="730" y="699"/>
                  </a:lnTo>
                  <a:lnTo>
                    <a:pt x="725" y="694"/>
                  </a:lnTo>
                  <a:lnTo>
                    <a:pt x="735" y="688"/>
                  </a:lnTo>
                  <a:lnTo>
                    <a:pt x="730" y="688"/>
                  </a:lnTo>
                  <a:lnTo>
                    <a:pt x="725" y="688"/>
                  </a:lnTo>
                  <a:lnTo>
                    <a:pt x="725" y="683"/>
                  </a:lnTo>
                  <a:lnTo>
                    <a:pt x="725" y="688"/>
                  </a:lnTo>
                  <a:lnTo>
                    <a:pt x="725" y="694"/>
                  </a:lnTo>
                  <a:lnTo>
                    <a:pt x="720" y="694"/>
                  </a:lnTo>
                  <a:lnTo>
                    <a:pt x="720" y="688"/>
                  </a:lnTo>
                  <a:lnTo>
                    <a:pt x="714" y="688"/>
                  </a:lnTo>
                  <a:lnTo>
                    <a:pt x="714" y="683"/>
                  </a:lnTo>
                  <a:lnTo>
                    <a:pt x="714" y="688"/>
                  </a:lnTo>
                  <a:lnTo>
                    <a:pt x="709" y="683"/>
                  </a:lnTo>
                  <a:lnTo>
                    <a:pt x="714" y="688"/>
                  </a:lnTo>
                  <a:lnTo>
                    <a:pt x="704" y="678"/>
                  </a:lnTo>
                  <a:lnTo>
                    <a:pt x="709" y="688"/>
                  </a:lnTo>
                  <a:lnTo>
                    <a:pt x="704" y="688"/>
                  </a:lnTo>
                  <a:lnTo>
                    <a:pt x="714" y="688"/>
                  </a:lnTo>
                  <a:lnTo>
                    <a:pt x="714" y="694"/>
                  </a:lnTo>
                  <a:lnTo>
                    <a:pt x="714" y="688"/>
                  </a:lnTo>
                  <a:lnTo>
                    <a:pt x="714" y="699"/>
                  </a:lnTo>
                  <a:lnTo>
                    <a:pt x="720" y="699"/>
                  </a:lnTo>
                  <a:lnTo>
                    <a:pt x="714" y="694"/>
                  </a:lnTo>
                  <a:lnTo>
                    <a:pt x="720" y="699"/>
                  </a:lnTo>
                  <a:lnTo>
                    <a:pt x="714" y="699"/>
                  </a:lnTo>
                  <a:lnTo>
                    <a:pt x="720" y="699"/>
                  </a:lnTo>
                  <a:lnTo>
                    <a:pt x="725" y="704"/>
                  </a:lnTo>
                  <a:lnTo>
                    <a:pt x="725" y="709"/>
                  </a:lnTo>
                  <a:lnTo>
                    <a:pt x="725" y="714"/>
                  </a:lnTo>
                  <a:lnTo>
                    <a:pt x="720" y="714"/>
                  </a:lnTo>
                  <a:lnTo>
                    <a:pt x="720" y="709"/>
                  </a:lnTo>
                  <a:lnTo>
                    <a:pt x="714" y="709"/>
                  </a:lnTo>
                  <a:lnTo>
                    <a:pt x="714" y="714"/>
                  </a:lnTo>
                  <a:lnTo>
                    <a:pt x="720" y="709"/>
                  </a:lnTo>
                  <a:lnTo>
                    <a:pt x="720" y="714"/>
                  </a:lnTo>
                  <a:lnTo>
                    <a:pt x="714" y="709"/>
                  </a:lnTo>
                  <a:lnTo>
                    <a:pt x="714" y="714"/>
                  </a:lnTo>
                  <a:lnTo>
                    <a:pt x="714" y="719"/>
                  </a:lnTo>
                  <a:lnTo>
                    <a:pt x="709" y="714"/>
                  </a:lnTo>
                  <a:lnTo>
                    <a:pt x="714" y="714"/>
                  </a:lnTo>
                  <a:lnTo>
                    <a:pt x="709" y="714"/>
                  </a:lnTo>
                  <a:lnTo>
                    <a:pt x="709" y="709"/>
                  </a:lnTo>
                  <a:lnTo>
                    <a:pt x="709" y="714"/>
                  </a:lnTo>
                  <a:lnTo>
                    <a:pt x="704" y="709"/>
                  </a:lnTo>
                  <a:lnTo>
                    <a:pt x="689" y="699"/>
                  </a:lnTo>
                  <a:lnTo>
                    <a:pt x="694" y="699"/>
                  </a:lnTo>
                  <a:lnTo>
                    <a:pt x="689" y="699"/>
                  </a:lnTo>
                  <a:lnTo>
                    <a:pt x="684" y="694"/>
                  </a:lnTo>
                  <a:lnTo>
                    <a:pt x="684" y="688"/>
                  </a:lnTo>
                  <a:lnTo>
                    <a:pt x="673" y="678"/>
                  </a:lnTo>
                  <a:lnTo>
                    <a:pt x="668" y="678"/>
                  </a:lnTo>
                  <a:lnTo>
                    <a:pt x="673" y="678"/>
                  </a:lnTo>
                  <a:lnTo>
                    <a:pt x="673" y="673"/>
                  </a:lnTo>
                  <a:lnTo>
                    <a:pt x="668" y="678"/>
                  </a:lnTo>
                  <a:lnTo>
                    <a:pt x="653" y="668"/>
                  </a:lnTo>
                  <a:lnTo>
                    <a:pt x="658" y="668"/>
                  </a:lnTo>
                  <a:lnTo>
                    <a:pt x="653" y="668"/>
                  </a:lnTo>
                  <a:lnTo>
                    <a:pt x="642" y="658"/>
                  </a:lnTo>
                  <a:lnTo>
                    <a:pt x="648" y="658"/>
                  </a:lnTo>
                  <a:lnTo>
                    <a:pt x="648" y="652"/>
                  </a:lnTo>
                  <a:lnTo>
                    <a:pt x="648" y="642"/>
                  </a:lnTo>
                  <a:lnTo>
                    <a:pt x="648" y="637"/>
                  </a:lnTo>
                  <a:lnTo>
                    <a:pt x="653" y="647"/>
                  </a:lnTo>
                  <a:lnTo>
                    <a:pt x="653" y="652"/>
                  </a:lnTo>
                  <a:lnTo>
                    <a:pt x="653" y="658"/>
                  </a:lnTo>
                  <a:lnTo>
                    <a:pt x="653" y="647"/>
                  </a:lnTo>
                  <a:lnTo>
                    <a:pt x="663" y="647"/>
                  </a:lnTo>
                  <a:lnTo>
                    <a:pt x="653" y="642"/>
                  </a:lnTo>
                  <a:lnTo>
                    <a:pt x="648" y="637"/>
                  </a:lnTo>
                  <a:lnTo>
                    <a:pt x="648" y="642"/>
                  </a:lnTo>
                  <a:lnTo>
                    <a:pt x="642" y="647"/>
                  </a:lnTo>
                  <a:lnTo>
                    <a:pt x="627" y="652"/>
                  </a:lnTo>
                  <a:lnTo>
                    <a:pt x="612" y="647"/>
                  </a:lnTo>
                  <a:lnTo>
                    <a:pt x="606" y="642"/>
                  </a:lnTo>
                  <a:lnTo>
                    <a:pt x="606" y="637"/>
                  </a:lnTo>
                  <a:lnTo>
                    <a:pt x="606" y="632"/>
                  </a:lnTo>
                  <a:lnTo>
                    <a:pt x="601" y="632"/>
                  </a:lnTo>
                  <a:lnTo>
                    <a:pt x="606" y="637"/>
                  </a:lnTo>
                  <a:lnTo>
                    <a:pt x="596" y="642"/>
                  </a:lnTo>
                  <a:lnTo>
                    <a:pt x="576" y="632"/>
                  </a:lnTo>
                  <a:lnTo>
                    <a:pt x="550" y="637"/>
                  </a:lnTo>
                  <a:lnTo>
                    <a:pt x="545" y="637"/>
                  </a:lnTo>
                  <a:lnTo>
                    <a:pt x="540" y="632"/>
                  </a:lnTo>
                  <a:lnTo>
                    <a:pt x="540" y="627"/>
                  </a:lnTo>
                  <a:lnTo>
                    <a:pt x="534" y="632"/>
                  </a:lnTo>
                  <a:lnTo>
                    <a:pt x="529" y="627"/>
                  </a:lnTo>
                  <a:lnTo>
                    <a:pt x="524" y="627"/>
                  </a:lnTo>
                  <a:lnTo>
                    <a:pt x="529" y="617"/>
                  </a:lnTo>
                  <a:lnTo>
                    <a:pt x="524" y="617"/>
                  </a:lnTo>
                  <a:lnTo>
                    <a:pt x="529" y="606"/>
                  </a:lnTo>
                  <a:lnTo>
                    <a:pt x="534" y="606"/>
                  </a:lnTo>
                  <a:lnTo>
                    <a:pt x="529" y="606"/>
                  </a:lnTo>
                  <a:lnTo>
                    <a:pt x="529" y="611"/>
                  </a:lnTo>
                  <a:lnTo>
                    <a:pt x="519" y="622"/>
                  </a:lnTo>
                  <a:lnTo>
                    <a:pt x="514" y="622"/>
                  </a:lnTo>
                  <a:lnTo>
                    <a:pt x="509" y="617"/>
                  </a:lnTo>
                  <a:lnTo>
                    <a:pt x="504" y="617"/>
                  </a:lnTo>
                  <a:lnTo>
                    <a:pt x="509" y="606"/>
                  </a:lnTo>
                  <a:lnTo>
                    <a:pt x="504" y="611"/>
                  </a:lnTo>
                  <a:lnTo>
                    <a:pt x="504" y="606"/>
                  </a:lnTo>
                  <a:lnTo>
                    <a:pt x="504" y="611"/>
                  </a:lnTo>
                  <a:lnTo>
                    <a:pt x="504" y="606"/>
                  </a:lnTo>
                  <a:lnTo>
                    <a:pt x="493" y="611"/>
                  </a:lnTo>
                  <a:lnTo>
                    <a:pt x="498" y="606"/>
                  </a:lnTo>
                  <a:lnTo>
                    <a:pt x="498" y="601"/>
                  </a:lnTo>
                  <a:lnTo>
                    <a:pt x="493" y="606"/>
                  </a:lnTo>
                  <a:lnTo>
                    <a:pt x="493" y="601"/>
                  </a:lnTo>
                  <a:lnTo>
                    <a:pt x="488" y="606"/>
                  </a:lnTo>
                  <a:lnTo>
                    <a:pt x="483" y="606"/>
                  </a:lnTo>
                  <a:lnTo>
                    <a:pt x="498" y="601"/>
                  </a:lnTo>
                  <a:lnTo>
                    <a:pt x="493" y="596"/>
                  </a:lnTo>
                  <a:lnTo>
                    <a:pt x="493" y="601"/>
                  </a:lnTo>
                  <a:lnTo>
                    <a:pt x="488" y="601"/>
                  </a:lnTo>
                  <a:lnTo>
                    <a:pt x="488" y="596"/>
                  </a:lnTo>
                  <a:lnTo>
                    <a:pt x="483" y="596"/>
                  </a:lnTo>
                  <a:lnTo>
                    <a:pt x="488" y="596"/>
                  </a:lnTo>
                  <a:lnTo>
                    <a:pt x="483" y="596"/>
                  </a:lnTo>
                  <a:lnTo>
                    <a:pt x="488" y="591"/>
                  </a:lnTo>
                  <a:lnTo>
                    <a:pt x="493" y="591"/>
                  </a:lnTo>
                  <a:lnTo>
                    <a:pt x="493" y="586"/>
                  </a:lnTo>
                  <a:lnTo>
                    <a:pt x="488" y="586"/>
                  </a:lnTo>
                  <a:lnTo>
                    <a:pt x="478" y="596"/>
                  </a:lnTo>
                  <a:lnTo>
                    <a:pt x="478" y="591"/>
                  </a:lnTo>
                  <a:lnTo>
                    <a:pt x="473" y="596"/>
                  </a:lnTo>
                  <a:lnTo>
                    <a:pt x="473" y="591"/>
                  </a:lnTo>
                  <a:lnTo>
                    <a:pt x="473" y="596"/>
                  </a:lnTo>
                  <a:lnTo>
                    <a:pt x="468" y="596"/>
                  </a:lnTo>
                  <a:lnTo>
                    <a:pt x="468" y="591"/>
                  </a:lnTo>
                  <a:lnTo>
                    <a:pt x="468" y="596"/>
                  </a:lnTo>
                  <a:lnTo>
                    <a:pt x="468" y="591"/>
                  </a:lnTo>
                  <a:lnTo>
                    <a:pt x="468" y="596"/>
                  </a:lnTo>
                  <a:lnTo>
                    <a:pt x="468" y="591"/>
                  </a:lnTo>
                  <a:lnTo>
                    <a:pt x="468" y="586"/>
                  </a:lnTo>
                  <a:lnTo>
                    <a:pt x="463" y="591"/>
                  </a:lnTo>
                  <a:lnTo>
                    <a:pt x="463" y="601"/>
                  </a:lnTo>
                  <a:lnTo>
                    <a:pt x="463" y="596"/>
                  </a:lnTo>
                  <a:lnTo>
                    <a:pt x="463" y="601"/>
                  </a:lnTo>
                  <a:lnTo>
                    <a:pt x="457" y="601"/>
                  </a:lnTo>
                  <a:lnTo>
                    <a:pt x="452" y="596"/>
                  </a:lnTo>
                  <a:lnTo>
                    <a:pt x="463" y="581"/>
                  </a:lnTo>
                  <a:lnTo>
                    <a:pt x="452" y="591"/>
                  </a:lnTo>
                  <a:lnTo>
                    <a:pt x="452" y="586"/>
                  </a:lnTo>
                  <a:lnTo>
                    <a:pt x="447" y="591"/>
                  </a:lnTo>
                  <a:lnTo>
                    <a:pt x="452" y="591"/>
                  </a:lnTo>
                  <a:lnTo>
                    <a:pt x="452" y="596"/>
                  </a:lnTo>
                  <a:lnTo>
                    <a:pt x="447" y="596"/>
                  </a:lnTo>
                  <a:lnTo>
                    <a:pt x="447" y="601"/>
                  </a:lnTo>
                  <a:lnTo>
                    <a:pt x="442" y="601"/>
                  </a:lnTo>
                  <a:lnTo>
                    <a:pt x="447" y="601"/>
                  </a:lnTo>
                  <a:lnTo>
                    <a:pt x="442" y="606"/>
                  </a:lnTo>
                  <a:lnTo>
                    <a:pt x="447" y="601"/>
                  </a:lnTo>
                  <a:lnTo>
                    <a:pt x="447" y="611"/>
                  </a:lnTo>
                  <a:lnTo>
                    <a:pt x="452" y="601"/>
                  </a:lnTo>
                  <a:lnTo>
                    <a:pt x="452" y="611"/>
                  </a:lnTo>
                  <a:lnTo>
                    <a:pt x="447" y="617"/>
                  </a:lnTo>
                  <a:lnTo>
                    <a:pt x="447" y="611"/>
                  </a:lnTo>
                  <a:lnTo>
                    <a:pt x="442" y="617"/>
                  </a:lnTo>
                  <a:lnTo>
                    <a:pt x="447" y="611"/>
                  </a:lnTo>
                  <a:lnTo>
                    <a:pt x="452" y="617"/>
                  </a:lnTo>
                  <a:lnTo>
                    <a:pt x="452" y="611"/>
                  </a:lnTo>
                  <a:lnTo>
                    <a:pt x="452" y="617"/>
                  </a:lnTo>
                  <a:lnTo>
                    <a:pt x="452" y="611"/>
                  </a:lnTo>
                  <a:lnTo>
                    <a:pt x="457" y="617"/>
                  </a:lnTo>
                  <a:lnTo>
                    <a:pt x="452" y="622"/>
                  </a:lnTo>
                  <a:lnTo>
                    <a:pt x="447" y="627"/>
                  </a:lnTo>
                  <a:lnTo>
                    <a:pt x="447" y="632"/>
                  </a:lnTo>
                  <a:lnTo>
                    <a:pt x="452" y="627"/>
                  </a:lnTo>
                  <a:lnTo>
                    <a:pt x="452" y="632"/>
                  </a:lnTo>
                  <a:lnTo>
                    <a:pt x="452" y="627"/>
                  </a:lnTo>
                  <a:lnTo>
                    <a:pt x="452" y="632"/>
                  </a:lnTo>
                  <a:lnTo>
                    <a:pt x="447" y="632"/>
                  </a:lnTo>
                  <a:lnTo>
                    <a:pt x="447" y="637"/>
                  </a:lnTo>
                  <a:lnTo>
                    <a:pt x="447" y="642"/>
                  </a:lnTo>
                  <a:lnTo>
                    <a:pt x="442" y="637"/>
                  </a:lnTo>
                  <a:lnTo>
                    <a:pt x="442" y="642"/>
                  </a:lnTo>
                  <a:lnTo>
                    <a:pt x="432" y="642"/>
                  </a:lnTo>
                  <a:lnTo>
                    <a:pt x="432" y="637"/>
                  </a:lnTo>
                  <a:lnTo>
                    <a:pt x="427" y="642"/>
                  </a:lnTo>
                  <a:lnTo>
                    <a:pt x="427" y="637"/>
                  </a:lnTo>
                  <a:lnTo>
                    <a:pt x="421" y="632"/>
                  </a:lnTo>
                  <a:lnTo>
                    <a:pt x="427" y="637"/>
                  </a:lnTo>
                  <a:lnTo>
                    <a:pt x="421" y="647"/>
                  </a:lnTo>
                  <a:lnTo>
                    <a:pt x="421" y="652"/>
                  </a:lnTo>
                  <a:lnTo>
                    <a:pt x="416" y="652"/>
                  </a:lnTo>
                  <a:lnTo>
                    <a:pt x="416" y="642"/>
                  </a:lnTo>
                  <a:lnTo>
                    <a:pt x="416" y="647"/>
                  </a:lnTo>
                  <a:lnTo>
                    <a:pt x="411" y="647"/>
                  </a:lnTo>
                  <a:lnTo>
                    <a:pt x="416" y="647"/>
                  </a:lnTo>
                  <a:lnTo>
                    <a:pt x="416" y="652"/>
                  </a:lnTo>
                  <a:lnTo>
                    <a:pt x="411" y="647"/>
                  </a:lnTo>
                  <a:lnTo>
                    <a:pt x="411" y="652"/>
                  </a:lnTo>
                  <a:lnTo>
                    <a:pt x="411" y="658"/>
                  </a:lnTo>
                  <a:lnTo>
                    <a:pt x="406" y="652"/>
                  </a:lnTo>
                  <a:lnTo>
                    <a:pt x="406" y="658"/>
                  </a:lnTo>
                  <a:lnTo>
                    <a:pt x="401" y="663"/>
                  </a:lnTo>
                  <a:lnTo>
                    <a:pt x="406" y="652"/>
                  </a:lnTo>
                  <a:lnTo>
                    <a:pt x="401" y="663"/>
                  </a:lnTo>
                  <a:lnTo>
                    <a:pt x="396" y="658"/>
                  </a:lnTo>
                  <a:lnTo>
                    <a:pt x="401" y="658"/>
                  </a:lnTo>
                  <a:lnTo>
                    <a:pt x="396" y="658"/>
                  </a:lnTo>
                  <a:lnTo>
                    <a:pt x="396" y="663"/>
                  </a:lnTo>
                  <a:lnTo>
                    <a:pt x="391" y="668"/>
                  </a:lnTo>
                  <a:lnTo>
                    <a:pt x="391" y="673"/>
                  </a:lnTo>
                  <a:lnTo>
                    <a:pt x="385" y="668"/>
                  </a:lnTo>
                  <a:lnTo>
                    <a:pt x="380" y="668"/>
                  </a:lnTo>
                  <a:lnTo>
                    <a:pt x="385" y="673"/>
                  </a:lnTo>
                  <a:lnTo>
                    <a:pt x="380" y="673"/>
                  </a:lnTo>
                  <a:lnTo>
                    <a:pt x="370" y="678"/>
                  </a:lnTo>
                  <a:lnTo>
                    <a:pt x="370" y="673"/>
                  </a:lnTo>
                  <a:lnTo>
                    <a:pt x="365" y="673"/>
                  </a:lnTo>
                  <a:lnTo>
                    <a:pt x="365" y="668"/>
                  </a:lnTo>
                  <a:lnTo>
                    <a:pt x="370" y="668"/>
                  </a:lnTo>
                  <a:lnTo>
                    <a:pt x="370" y="663"/>
                  </a:lnTo>
                  <a:lnTo>
                    <a:pt x="380" y="663"/>
                  </a:lnTo>
                  <a:lnTo>
                    <a:pt x="380" y="658"/>
                  </a:lnTo>
                  <a:lnTo>
                    <a:pt x="385" y="658"/>
                  </a:lnTo>
                  <a:lnTo>
                    <a:pt x="385" y="652"/>
                  </a:lnTo>
                  <a:lnTo>
                    <a:pt x="391" y="647"/>
                  </a:lnTo>
                  <a:lnTo>
                    <a:pt x="380" y="652"/>
                  </a:lnTo>
                  <a:lnTo>
                    <a:pt x="375" y="652"/>
                  </a:lnTo>
                  <a:lnTo>
                    <a:pt x="380" y="658"/>
                  </a:lnTo>
                  <a:lnTo>
                    <a:pt x="370" y="652"/>
                  </a:lnTo>
                  <a:lnTo>
                    <a:pt x="370" y="637"/>
                  </a:lnTo>
                  <a:lnTo>
                    <a:pt x="380" y="627"/>
                  </a:lnTo>
                  <a:lnTo>
                    <a:pt x="380" y="622"/>
                  </a:lnTo>
                  <a:lnTo>
                    <a:pt x="380" y="611"/>
                  </a:lnTo>
                  <a:lnTo>
                    <a:pt x="380" y="606"/>
                  </a:lnTo>
                  <a:lnTo>
                    <a:pt x="385" y="601"/>
                  </a:lnTo>
                  <a:lnTo>
                    <a:pt x="401" y="591"/>
                  </a:lnTo>
                  <a:lnTo>
                    <a:pt x="411" y="596"/>
                  </a:lnTo>
                  <a:lnTo>
                    <a:pt x="416" y="596"/>
                  </a:lnTo>
                  <a:lnTo>
                    <a:pt x="432" y="601"/>
                  </a:lnTo>
                  <a:lnTo>
                    <a:pt x="432" y="596"/>
                  </a:lnTo>
                  <a:lnTo>
                    <a:pt x="427" y="596"/>
                  </a:lnTo>
                  <a:lnTo>
                    <a:pt x="411" y="586"/>
                  </a:lnTo>
                  <a:lnTo>
                    <a:pt x="416" y="575"/>
                  </a:lnTo>
                  <a:lnTo>
                    <a:pt x="427" y="570"/>
                  </a:lnTo>
                  <a:lnTo>
                    <a:pt x="416" y="570"/>
                  </a:lnTo>
                  <a:lnTo>
                    <a:pt x="411" y="575"/>
                  </a:lnTo>
                  <a:lnTo>
                    <a:pt x="411" y="581"/>
                  </a:lnTo>
                  <a:lnTo>
                    <a:pt x="401" y="581"/>
                  </a:lnTo>
                  <a:lnTo>
                    <a:pt x="396" y="575"/>
                  </a:lnTo>
                  <a:lnTo>
                    <a:pt x="396" y="581"/>
                  </a:lnTo>
                  <a:lnTo>
                    <a:pt x="391" y="581"/>
                  </a:lnTo>
                  <a:lnTo>
                    <a:pt x="391" y="586"/>
                  </a:lnTo>
                  <a:lnTo>
                    <a:pt x="385" y="591"/>
                  </a:lnTo>
                  <a:lnTo>
                    <a:pt x="370" y="596"/>
                  </a:lnTo>
                  <a:lnTo>
                    <a:pt x="370" y="601"/>
                  </a:lnTo>
                  <a:lnTo>
                    <a:pt x="370" y="606"/>
                  </a:lnTo>
                  <a:lnTo>
                    <a:pt x="365" y="606"/>
                  </a:lnTo>
                  <a:lnTo>
                    <a:pt x="360" y="617"/>
                  </a:lnTo>
                  <a:lnTo>
                    <a:pt x="360" y="622"/>
                  </a:lnTo>
                  <a:lnTo>
                    <a:pt x="355" y="627"/>
                  </a:lnTo>
                  <a:lnTo>
                    <a:pt x="349" y="627"/>
                  </a:lnTo>
                  <a:lnTo>
                    <a:pt x="344" y="627"/>
                  </a:lnTo>
                  <a:lnTo>
                    <a:pt x="339" y="627"/>
                  </a:lnTo>
                  <a:lnTo>
                    <a:pt x="344" y="627"/>
                  </a:lnTo>
                  <a:lnTo>
                    <a:pt x="355" y="637"/>
                  </a:lnTo>
                  <a:lnTo>
                    <a:pt x="349" y="642"/>
                  </a:lnTo>
                  <a:lnTo>
                    <a:pt x="339" y="642"/>
                  </a:lnTo>
                  <a:lnTo>
                    <a:pt x="334" y="647"/>
                  </a:lnTo>
                  <a:lnTo>
                    <a:pt x="344" y="647"/>
                  </a:lnTo>
                  <a:lnTo>
                    <a:pt x="339" y="652"/>
                  </a:lnTo>
                  <a:lnTo>
                    <a:pt x="334" y="652"/>
                  </a:lnTo>
                  <a:lnTo>
                    <a:pt x="334" y="647"/>
                  </a:lnTo>
                  <a:lnTo>
                    <a:pt x="334" y="652"/>
                  </a:lnTo>
                  <a:lnTo>
                    <a:pt x="329" y="658"/>
                  </a:lnTo>
                  <a:lnTo>
                    <a:pt x="329" y="652"/>
                  </a:lnTo>
                  <a:lnTo>
                    <a:pt x="329" y="658"/>
                  </a:lnTo>
                  <a:lnTo>
                    <a:pt x="324" y="658"/>
                  </a:lnTo>
                  <a:lnTo>
                    <a:pt x="324" y="663"/>
                  </a:lnTo>
                  <a:lnTo>
                    <a:pt x="319" y="668"/>
                  </a:lnTo>
                  <a:lnTo>
                    <a:pt x="319" y="673"/>
                  </a:lnTo>
                  <a:lnTo>
                    <a:pt x="313" y="678"/>
                  </a:lnTo>
                  <a:lnTo>
                    <a:pt x="319" y="678"/>
                  </a:lnTo>
                  <a:lnTo>
                    <a:pt x="319" y="683"/>
                  </a:lnTo>
                  <a:lnTo>
                    <a:pt x="319" y="678"/>
                  </a:lnTo>
                  <a:lnTo>
                    <a:pt x="329" y="678"/>
                  </a:lnTo>
                  <a:lnTo>
                    <a:pt x="334" y="683"/>
                  </a:lnTo>
                  <a:lnTo>
                    <a:pt x="334" y="688"/>
                  </a:lnTo>
                  <a:lnTo>
                    <a:pt x="339" y="688"/>
                  </a:lnTo>
                  <a:lnTo>
                    <a:pt x="334" y="688"/>
                  </a:lnTo>
                  <a:lnTo>
                    <a:pt x="334" y="694"/>
                  </a:lnTo>
                  <a:lnTo>
                    <a:pt x="329" y="699"/>
                  </a:lnTo>
                  <a:lnTo>
                    <a:pt x="324" y="699"/>
                  </a:lnTo>
                  <a:lnTo>
                    <a:pt x="319" y="704"/>
                  </a:lnTo>
                  <a:lnTo>
                    <a:pt x="324" y="704"/>
                  </a:lnTo>
                  <a:lnTo>
                    <a:pt x="319" y="704"/>
                  </a:lnTo>
                  <a:lnTo>
                    <a:pt x="319" y="709"/>
                  </a:lnTo>
                  <a:lnTo>
                    <a:pt x="313" y="714"/>
                  </a:lnTo>
                  <a:lnTo>
                    <a:pt x="319" y="714"/>
                  </a:lnTo>
                  <a:lnTo>
                    <a:pt x="313" y="714"/>
                  </a:lnTo>
                  <a:lnTo>
                    <a:pt x="319" y="719"/>
                  </a:lnTo>
                  <a:lnTo>
                    <a:pt x="313" y="719"/>
                  </a:lnTo>
                  <a:lnTo>
                    <a:pt x="313" y="724"/>
                  </a:lnTo>
                  <a:lnTo>
                    <a:pt x="308" y="719"/>
                  </a:lnTo>
                  <a:lnTo>
                    <a:pt x="308" y="724"/>
                  </a:lnTo>
                  <a:lnTo>
                    <a:pt x="308" y="719"/>
                  </a:lnTo>
                  <a:lnTo>
                    <a:pt x="308" y="724"/>
                  </a:lnTo>
                  <a:lnTo>
                    <a:pt x="303" y="724"/>
                  </a:lnTo>
                  <a:lnTo>
                    <a:pt x="298" y="724"/>
                  </a:lnTo>
                  <a:lnTo>
                    <a:pt x="293" y="730"/>
                  </a:lnTo>
                  <a:lnTo>
                    <a:pt x="298" y="730"/>
                  </a:lnTo>
                  <a:lnTo>
                    <a:pt x="288" y="735"/>
                  </a:lnTo>
                  <a:lnTo>
                    <a:pt x="288" y="740"/>
                  </a:lnTo>
                  <a:lnTo>
                    <a:pt x="283" y="735"/>
                  </a:lnTo>
                  <a:lnTo>
                    <a:pt x="283" y="740"/>
                  </a:lnTo>
                  <a:lnTo>
                    <a:pt x="277" y="740"/>
                  </a:lnTo>
                  <a:lnTo>
                    <a:pt x="283" y="745"/>
                  </a:lnTo>
                  <a:lnTo>
                    <a:pt x="272" y="745"/>
                  </a:lnTo>
                  <a:lnTo>
                    <a:pt x="272" y="750"/>
                  </a:lnTo>
                  <a:lnTo>
                    <a:pt x="262" y="755"/>
                  </a:lnTo>
                  <a:lnTo>
                    <a:pt x="267" y="755"/>
                  </a:lnTo>
                  <a:lnTo>
                    <a:pt x="262" y="760"/>
                  </a:lnTo>
                  <a:lnTo>
                    <a:pt x="267" y="760"/>
                  </a:lnTo>
                  <a:lnTo>
                    <a:pt x="262" y="766"/>
                  </a:lnTo>
                  <a:lnTo>
                    <a:pt x="262" y="771"/>
                  </a:lnTo>
                  <a:lnTo>
                    <a:pt x="257" y="766"/>
                  </a:lnTo>
                  <a:lnTo>
                    <a:pt x="257" y="771"/>
                  </a:lnTo>
                  <a:lnTo>
                    <a:pt x="252" y="771"/>
                  </a:lnTo>
                  <a:lnTo>
                    <a:pt x="252" y="776"/>
                  </a:lnTo>
                  <a:lnTo>
                    <a:pt x="247" y="776"/>
                  </a:lnTo>
                  <a:lnTo>
                    <a:pt x="241" y="776"/>
                  </a:lnTo>
                  <a:lnTo>
                    <a:pt x="236" y="781"/>
                  </a:lnTo>
                  <a:lnTo>
                    <a:pt x="241" y="781"/>
                  </a:lnTo>
                  <a:lnTo>
                    <a:pt x="241" y="786"/>
                  </a:lnTo>
                  <a:lnTo>
                    <a:pt x="236" y="786"/>
                  </a:lnTo>
                  <a:lnTo>
                    <a:pt x="236" y="781"/>
                  </a:lnTo>
                  <a:lnTo>
                    <a:pt x="226" y="786"/>
                  </a:lnTo>
                  <a:lnTo>
                    <a:pt x="231" y="786"/>
                  </a:lnTo>
                  <a:lnTo>
                    <a:pt x="231" y="791"/>
                  </a:lnTo>
                  <a:lnTo>
                    <a:pt x="226" y="786"/>
                  </a:lnTo>
                  <a:lnTo>
                    <a:pt x="226" y="791"/>
                  </a:lnTo>
                  <a:lnTo>
                    <a:pt x="221" y="791"/>
                  </a:lnTo>
                  <a:lnTo>
                    <a:pt x="216" y="796"/>
                  </a:lnTo>
                  <a:lnTo>
                    <a:pt x="216" y="802"/>
                  </a:lnTo>
                  <a:lnTo>
                    <a:pt x="216" y="796"/>
                  </a:lnTo>
                  <a:lnTo>
                    <a:pt x="221" y="796"/>
                  </a:lnTo>
                  <a:lnTo>
                    <a:pt x="226" y="796"/>
                  </a:lnTo>
                  <a:lnTo>
                    <a:pt x="221" y="802"/>
                  </a:lnTo>
                  <a:lnTo>
                    <a:pt x="226" y="802"/>
                  </a:lnTo>
                  <a:lnTo>
                    <a:pt x="221" y="807"/>
                  </a:lnTo>
                  <a:lnTo>
                    <a:pt x="221" y="802"/>
                  </a:lnTo>
                  <a:lnTo>
                    <a:pt x="221" y="807"/>
                  </a:lnTo>
                  <a:lnTo>
                    <a:pt x="216" y="807"/>
                  </a:lnTo>
                  <a:lnTo>
                    <a:pt x="221" y="812"/>
                  </a:lnTo>
                  <a:lnTo>
                    <a:pt x="216" y="807"/>
                  </a:lnTo>
                  <a:lnTo>
                    <a:pt x="221" y="802"/>
                  </a:lnTo>
                  <a:lnTo>
                    <a:pt x="216" y="802"/>
                  </a:lnTo>
                  <a:lnTo>
                    <a:pt x="216" y="807"/>
                  </a:lnTo>
                  <a:lnTo>
                    <a:pt x="216" y="802"/>
                  </a:lnTo>
                  <a:lnTo>
                    <a:pt x="216" y="807"/>
                  </a:lnTo>
                  <a:lnTo>
                    <a:pt x="211" y="807"/>
                  </a:lnTo>
                  <a:lnTo>
                    <a:pt x="216" y="807"/>
                  </a:lnTo>
                  <a:lnTo>
                    <a:pt x="216" y="812"/>
                  </a:lnTo>
                  <a:lnTo>
                    <a:pt x="211" y="807"/>
                  </a:lnTo>
                  <a:lnTo>
                    <a:pt x="211" y="812"/>
                  </a:lnTo>
                  <a:lnTo>
                    <a:pt x="200" y="817"/>
                  </a:lnTo>
                  <a:lnTo>
                    <a:pt x="195" y="817"/>
                  </a:lnTo>
                  <a:lnTo>
                    <a:pt x="195" y="812"/>
                  </a:lnTo>
                  <a:lnTo>
                    <a:pt x="195" y="817"/>
                  </a:lnTo>
                  <a:lnTo>
                    <a:pt x="195" y="822"/>
                  </a:lnTo>
                  <a:lnTo>
                    <a:pt x="195" y="827"/>
                  </a:lnTo>
                  <a:lnTo>
                    <a:pt x="190" y="827"/>
                  </a:lnTo>
                  <a:lnTo>
                    <a:pt x="195" y="822"/>
                  </a:lnTo>
                  <a:lnTo>
                    <a:pt x="190" y="822"/>
                  </a:lnTo>
                  <a:lnTo>
                    <a:pt x="195" y="817"/>
                  </a:lnTo>
                  <a:lnTo>
                    <a:pt x="190" y="817"/>
                  </a:lnTo>
                  <a:lnTo>
                    <a:pt x="185" y="817"/>
                  </a:lnTo>
                  <a:lnTo>
                    <a:pt x="185" y="822"/>
                  </a:lnTo>
                  <a:lnTo>
                    <a:pt x="180" y="822"/>
                  </a:lnTo>
                  <a:lnTo>
                    <a:pt x="175" y="822"/>
                  </a:lnTo>
                  <a:lnTo>
                    <a:pt x="175" y="827"/>
                  </a:lnTo>
                  <a:lnTo>
                    <a:pt x="175" y="832"/>
                  </a:lnTo>
                  <a:lnTo>
                    <a:pt x="169" y="827"/>
                  </a:lnTo>
                  <a:lnTo>
                    <a:pt x="164" y="827"/>
                  </a:lnTo>
                  <a:lnTo>
                    <a:pt x="169" y="827"/>
                  </a:lnTo>
                  <a:lnTo>
                    <a:pt x="169" y="832"/>
                  </a:lnTo>
                  <a:lnTo>
                    <a:pt x="164" y="832"/>
                  </a:lnTo>
                  <a:lnTo>
                    <a:pt x="164" y="827"/>
                  </a:lnTo>
                  <a:lnTo>
                    <a:pt x="154" y="838"/>
                  </a:lnTo>
                  <a:lnTo>
                    <a:pt x="149" y="838"/>
                  </a:lnTo>
                  <a:lnTo>
                    <a:pt x="149" y="832"/>
                  </a:lnTo>
                  <a:lnTo>
                    <a:pt x="154" y="827"/>
                  </a:lnTo>
                  <a:lnTo>
                    <a:pt x="159" y="827"/>
                  </a:lnTo>
                  <a:lnTo>
                    <a:pt x="149" y="827"/>
                  </a:lnTo>
                  <a:lnTo>
                    <a:pt x="144" y="827"/>
                  </a:lnTo>
                  <a:lnTo>
                    <a:pt x="144" y="832"/>
                  </a:lnTo>
                  <a:lnTo>
                    <a:pt x="139" y="843"/>
                  </a:lnTo>
                  <a:lnTo>
                    <a:pt x="139" y="848"/>
                  </a:lnTo>
                  <a:lnTo>
                    <a:pt x="133" y="843"/>
                  </a:lnTo>
                  <a:lnTo>
                    <a:pt x="139" y="843"/>
                  </a:lnTo>
                  <a:lnTo>
                    <a:pt x="133" y="843"/>
                  </a:lnTo>
                  <a:lnTo>
                    <a:pt x="133" y="848"/>
                  </a:lnTo>
                  <a:lnTo>
                    <a:pt x="128" y="848"/>
                  </a:lnTo>
                  <a:lnTo>
                    <a:pt x="128" y="843"/>
                  </a:lnTo>
                  <a:lnTo>
                    <a:pt x="128" y="848"/>
                  </a:lnTo>
                  <a:lnTo>
                    <a:pt x="123" y="838"/>
                  </a:lnTo>
                  <a:lnTo>
                    <a:pt x="128" y="838"/>
                  </a:lnTo>
                  <a:lnTo>
                    <a:pt x="123" y="838"/>
                  </a:lnTo>
                  <a:lnTo>
                    <a:pt x="123" y="843"/>
                  </a:lnTo>
                  <a:lnTo>
                    <a:pt x="123" y="848"/>
                  </a:lnTo>
                  <a:lnTo>
                    <a:pt x="128" y="853"/>
                  </a:lnTo>
                  <a:lnTo>
                    <a:pt x="123" y="848"/>
                  </a:lnTo>
                  <a:lnTo>
                    <a:pt x="123" y="853"/>
                  </a:lnTo>
                  <a:lnTo>
                    <a:pt x="118" y="853"/>
                  </a:lnTo>
                  <a:lnTo>
                    <a:pt x="118" y="848"/>
                  </a:lnTo>
                  <a:lnTo>
                    <a:pt x="113" y="843"/>
                  </a:lnTo>
                  <a:lnTo>
                    <a:pt x="113" y="848"/>
                  </a:lnTo>
                  <a:lnTo>
                    <a:pt x="113" y="853"/>
                  </a:lnTo>
                  <a:lnTo>
                    <a:pt x="108" y="858"/>
                  </a:lnTo>
                  <a:lnTo>
                    <a:pt x="108" y="853"/>
                  </a:lnTo>
                  <a:lnTo>
                    <a:pt x="113" y="853"/>
                  </a:lnTo>
                  <a:lnTo>
                    <a:pt x="108" y="843"/>
                  </a:lnTo>
                  <a:lnTo>
                    <a:pt x="118" y="838"/>
                  </a:lnTo>
                  <a:lnTo>
                    <a:pt x="113" y="843"/>
                  </a:lnTo>
                  <a:lnTo>
                    <a:pt x="118" y="843"/>
                  </a:lnTo>
                  <a:lnTo>
                    <a:pt x="118" y="838"/>
                  </a:lnTo>
                  <a:lnTo>
                    <a:pt x="128" y="832"/>
                  </a:lnTo>
                  <a:lnTo>
                    <a:pt x="123" y="832"/>
                  </a:lnTo>
                  <a:lnTo>
                    <a:pt x="144" y="812"/>
                  </a:lnTo>
                  <a:lnTo>
                    <a:pt x="159" y="812"/>
                  </a:lnTo>
                  <a:lnTo>
                    <a:pt x="154" y="812"/>
                  </a:lnTo>
                  <a:lnTo>
                    <a:pt x="164" y="812"/>
                  </a:lnTo>
                  <a:lnTo>
                    <a:pt x="159" y="812"/>
                  </a:lnTo>
                  <a:lnTo>
                    <a:pt x="164" y="817"/>
                  </a:lnTo>
                  <a:lnTo>
                    <a:pt x="164" y="822"/>
                  </a:lnTo>
                  <a:lnTo>
                    <a:pt x="169" y="822"/>
                  </a:lnTo>
                  <a:lnTo>
                    <a:pt x="169" y="817"/>
                  </a:lnTo>
                  <a:lnTo>
                    <a:pt x="164" y="812"/>
                  </a:lnTo>
                  <a:lnTo>
                    <a:pt x="175" y="817"/>
                  </a:lnTo>
                  <a:lnTo>
                    <a:pt x="180" y="817"/>
                  </a:lnTo>
                  <a:lnTo>
                    <a:pt x="175" y="817"/>
                  </a:lnTo>
                  <a:lnTo>
                    <a:pt x="180" y="817"/>
                  </a:lnTo>
                  <a:lnTo>
                    <a:pt x="169" y="812"/>
                  </a:lnTo>
                  <a:lnTo>
                    <a:pt x="175" y="796"/>
                  </a:lnTo>
                  <a:lnTo>
                    <a:pt x="190" y="786"/>
                  </a:lnTo>
                  <a:lnTo>
                    <a:pt x="200" y="781"/>
                  </a:lnTo>
                  <a:lnTo>
                    <a:pt x="211" y="771"/>
                  </a:lnTo>
                  <a:lnTo>
                    <a:pt x="205" y="776"/>
                  </a:lnTo>
                  <a:lnTo>
                    <a:pt x="211" y="776"/>
                  </a:lnTo>
                  <a:lnTo>
                    <a:pt x="216" y="781"/>
                  </a:lnTo>
                  <a:lnTo>
                    <a:pt x="216" y="771"/>
                  </a:lnTo>
                  <a:lnTo>
                    <a:pt x="216" y="766"/>
                  </a:lnTo>
                  <a:lnTo>
                    <a:pt x="221" y="755"/>
                  </a:lnTo>
                  <a:lnTo>
                    <a:pt x="226" y="755"/>
                  </a:lnTo>
                  <a:lnTo>
                    <a:pt x="231" y="750"/>
                  </a:lnTo>
                  <a:lnTo>
                    <a:pt x="236" y="745"/>
                  </a:lnTo>
                  <a:lnTo>
                    <a:pt x="236" y="750"/>
                  </a:lnTo>
                  <a:lnTo>
                    <a:pt x="241" y="750"/>
                  </a:lnTo>
                  <a:lnTo>
                    <a:pt x="241" y="745"/>
                  </a:lnTo>
                  <a:lnTo>
                    <a:pt x="241" y="750"/>
                  </a:lnTo>
                  <a:lnTo>
                    <a:pt x="236" y="750"/>
                  </a:lnTo>
                  <a:lnTo>
                    <a:pt x="236" y="745"/>
                  </a:lnTo>
                  <a:lnTo>
                    <a:pt x="236" y="740"/>
                  </a:lnTo>
                  <a:lnTo>
                    <a:pt x="236" y="724"/>
                  </a:lnTo>
                  <a:lnTo>
                    <a:pt x="241" y="719"/>
                  </a:lnTo>
                </a:path>
              </a:pathLst>
            </a:custGeom>
            <a:solidFill>
              <a:srgbClr val="003366"/>
            </a:solidFill>
            <a:ln w="8001">
              <a:solidFill>
                <a:srgbClr val="000000"/>
              </a:solidFill>
              <a:prstDash val="solid"/>
              <a:round/>
              <a:headEnd/>
              <a:tailEnd/>
            </a:ln>
          </p:spPr>
          <p:txBody>
            <a:bodyPr/>
            <a:lstStyle/>
            <a:p>
              <a:endParaRPr lang="en-US"/>
            </a:p>
          </p:txBody>
        </p:sp>
        <p:sp>
          <p:nvSpPr>
            <p:cNvPr id="944268" name="Rectangle 140">
              <a:hlinkClick r:id="rId16" action="ppaction://hlinksldjump"/>
            </p:cNvPr>
            <p:cNvSpPr>
              <a:spLocks noChangeArrowheads="1"/>
            </p:cNvSpPr>
            <p:nvPr/>
          </p:nvSpPr>
          <p:spPr bwMode="auto">
            <a:xfrm>
              <a:off x="508" y="3312"/>
              <a:ext cx="132" cy="192"/>
            </a:xfrm>
            <a:prstGeom prst="rect">
              <a:avLst/>
            </a:prstGeom>
            <a:solidFill>
              <a:srgbClr val="003366"/>
            </a:solidFill>
            <a:ln w="9525">
              <a:noFill/>
              <a:miter lim="800000"/>
              <a:headEnd/>
              <a:tailEnd/>
            </a:ln>
          </p:spPr>
          <p:txBody>
            <a:bodyPr wrap="none" lIns="0" tIns="0" rIns="0" bIns="0">
              <a:spAutoFit/>
            </a:bodyPr>
            <a:lstStyle/>
            <a:p>
              <a:pPr algn="ctr" eaLnBrk="1" hangingPunct="1"/>
              <a:r>
                <a:rPr lang="en-US" sz="1000">
                  <a:solidFill>
                    <a:schemeClr val="bg1"/>
                  </a:solidFill>
                </a:rPr>
                <a:t>AK</a:t>
              </a:r>
            </a:p>
            <a:p>
              <a:pPr algn="ctr" eaLnBrk="1" hangingPunct="1"/>
              <a:r>
                <a:rPr lang="en-US" sz="1000">
                  <a:solidFill>
                    <a:schemeClr val="bg1"/>
                  </a:solidFill>
                </a:rPr>
                <a:t>294</a:t>
              </a:r>
              <a:endParaRPr lang="en-US" sz="2400">
                <a:solidFill>
                  <a:schemeClr val="bg1"/>
                </a:solidFill>
                <a:latin typeface="Times New Roman" pitchFamily="18" charset="0"/>
              </a:endParaRPr>
            </a:p>
          </p:txBody>
        </p:sp>
      </p:grpSp>
      <p:sp>
        <p:nvSpPr>
          <p:cNvPr id="944269" name="Line 141"/>
          <p:cNvSpPr>
            <a:spLocks noChangeShapeType="1"/>
          </p:cNvSpPr>
          <p:nvPr/>
        </p:nvSpPr>
        <p:spPr bwMode="auto">
          <a:xfrm flipH="1" flipV="1">
            <a:off x="7239000" y="2749550"/>
            <a:ext cx="163513" cy="261938"/>
          </a:xfrm>
          <a:prstGeom prst="line">
            <a:avLst/>
          </a:prstGeom>
          <a:noFill/>
          <a:ln w="7938">
            <a:solidFill>
              <a:srgbClr val="000000"/>
            </a:solidFill>
            <a:round/>
            <a:headEnd/>
            <a:tailEnd/>
          </a:ln>
        </p:spPr>
        <p:txBody>
          <a:bodyPr/>
          <a:lstStyle/>
          <a:p>
            <a:endParaRPr lang="en-US"/>
          </a:p>
        </p:txBody>
      </p:sp>
      <p:sp>
        <p:nvSpPr>
          <p:cNvPr id="944270" name="Text Box 142"/>
          <p:cNvSpPr txBox="1">
            <a:spLocks noChangeArrowheads="1"/>
          </p:cNvSpPr>
          <p:nvPr/>
        </p:nvSpPr>
        <p:spPr bwMode="auto">
          <a:xfrm>
            <a:off x="685800" y="1066800"/>
            <a:ext cx="7772400" cy="942975"/>
          </a:xfrm>
          <a:prstGeom prst="rect">
            <a:avLst/>
          </a:prstGeom>
          <a:solidFill>
            <a:schemeClr val="bg1"/>
          </a:solidFill>
          <a:ln w="9525">
            <a:noFill/>
            <a:miter lim="800000"/>
            <a:headEnd/>
            <a:tailEnd/>
          </a:ln>
          <a:effectLst/>
        </p:spPr>
        <p:txBody>
          <a:bodyPr lIns="91432" tIns="45716" rIns="91432" bIns="45716">
            <a:spAutoFit/>
          </a:bodyPr>
          <a:lstStyle/>
          <a:p>
            <a:pPr algn="ctr" eaLnBrk="1" hangingPunct="1"/>
            <a:r>
              <a:rPr lang="en-US" sz="1400" b="1">
                <a:latin typeface="Times New Roman" pitchFamily="18" charset="0"/>
              </a:rPr>
              <a:t>Data: </a:t>
            </a:r>
            <a:r>
              <a:rPr lang="en-US" sz="1400" b="1" u="sng">
                <a:latin typeface="Times New Roman" pitchFamily="18" charset="0"/>
              </a:rPr>
              <a:t>FY06</a:t>
            </a:r>
            <a:r>
              <a:rPr lang="en-US" sz="1400" b="1">
                <a:latin typeface="Times New Roman" pitchFamily="18" charset="0"/>
              </a:rPr>
              <a:t> DERP Annual Report to Congress</a:t>
            </a:r>
          </a:p>
          <a:p>
            <a:pPr algn="ctr" eaLnBrk="1" hangingPunct="1"/>
            <a:r>
              <a:rPr lang="en-US" sz="1400" b="1">
                <a:latin typeface="Times New Roman" pitchFamily="18" charset="0"/>
              </a:rPr>
              <a:t>Total Number of Distinct Properties: </a:t>
            </a:r>
            <a:r>
              <a:rPr lang="en-US" sz="1400" b="1" u="sng">
                <a:latin typeface="Times New Roman" pitchFamily="18" charset="0"/>
              </a:rPr>
              <a:t>2923</a:t>
            </a:r>
          </a:p>
          <a:p>
            <a:pPr algn="ctr" eaLnBrk="1" hangingPunct="1"/>
            <a:r>
              <a:rPr lang="en-US" sz="1400" b="1">
                <a:latin typeface="Times New Roman" pitchFamily="18" charset="0"/>
              </a:rPr>
              <a:t>Total Number of Projects</a:t>
            </a:r>
          </a:p>
          <a:p>
            <a:pPr algn="ctr" eaLnBrk="1" hangingPunct="1"/>
            <a:r>
              <a:rPr lang="en-US" sz="1400" b="1">
                <a:latin typeface="Times New Roman" pitchFamily="18" charset="0"/>
              </a:rPr>
              <a:t>(MMRP, MMRP/CWM, HTRW, CON/HTRW, and BD/DR): </a:t>
            </a:r>
            <a:r>
              <a:rPr lang="en-US" sz="1400" b="1" u="sng">
                <a:latin typeface="Times New Roman" pitchFamily="18" charset="0"/>
              </a:rPr>
              <a:t>4659</a:t>
            </a:r>
          </a:p>
        </p:txBody>
      </p:sp>
      <p:sp>
        <p:nvSpPr>
          <p:cNvPr id="944271" name="Text Box 143"/>
          <p:cNvSpPr txBox="1">
            <a:spLocks noChangeArrowheads="1"/>
          </p:cNvSpPr>
          <p:nvPr/>
        </p:nvSpPr>
        <p:spPr bwMode="auto">
          <a:xfrm>
            <a:off x="4495800" y="5638800"/>
            <a:ext cx="1600200" cy="849313"/>
          </a:xfrm>
          <a:prstGeom prst="rect">
            <a:avLst/>
          </a:prstGeom>
          <a:noFill/>
          <a:ln w="9525">
            <a:solidFill>
              <a:schemeClr val="tx1"/>
            </a:solidFill>
            <a:miter lim="800000"/>
            <a:headEnd/>
            <a:tailEnd/>
          </a:ln>
          <a:effectLst/>
        </p:spPr>
        <p:txBody>
          <a:bodyPr>
            <a:spAutoFit/>
          </a:bodyPr>
          <a:lstStyle/>
          <a:p>
            <a:pPr eaLnBrk="1" hangingPunct="1">
              <a:spcBef>
                <a:spcPct val="50000"/>
              </a:spcBef>
            </a:pPr>
            <a:r>
              <a:rPr lang="en-US" sz="700"/>
              <a:t>0-10 projects = white  </a:t>
            </a:r>
          </a:p>
          <a:p>
            <a:pPr eaLnBrk="1" hangingPunct="1">
              <a:spcBef>
                <a:spcPct val="50000"/>
              </a:spcBef>
            </a:pPr>
            <a:r>
              <a:rPr lang="en-US" sz="700"/>
              <a:t>10-50 projects = light blue</a:t>
            </a:r>
          </a:p>
          <a:p>
            <a:pPr eaLnBrk="1" hangingPunct="1">
              <a:spcBef>
                <a:spcPct val="50000"/>
              </a:spcBef>
            </a:pPr>
            <a:r>
              <a:rPr lang="en-US" sz="700"/>
              <a:t>50-100 projects bright aqua</a:t>
            </a:r>
          </a:p>
          <a:p>
            <a:pPr eaLnBrk="1" hangingPunct="1">
              <a:spcBef>
                <a:spcPct val="50000"/>
              </a:spcBef>
            </a:pPr>
            <a:r>
              <a:rPr lang="en-US" sz="700"/>
              <a:t>100-200 projects = dark teal</a:t>
            </a:r>
          </a:p>
          <a:p>
            <a:pPr eaLnBrk="1" hangingPunct="1">
              <a:spcBef>
                <a:spcPct val="50000"/>
              </a:spcBef>
            </a:pPr>
            <a:r>
              <a:rPr lang="en-US" sz="700"/>
              <a:t>200+ projects = dark blue</a:t>
            </a:r>
          </a:p>
        </p:txBody>
      </p:sp>
      <p:sp>
        <p:nvSpPr>
          <p:cNvPr id="944272" name="Text Box 144"/>
          <p:cNvSpPr txBox="1">
            <a:spLocks noChangeArrowheads="1"/>
          </p:cNvSpPr>
          <p:nvPr/>
        </p:nvSpPr>
        <p:spPr bwMode="auto">
          <a:xfrm>
            <a:off x="6629400" y="4953000"/>
            <a:ext cx="2286000" cy="1284288"/>
          </a:xfrm>
          <a:prstGeom prst="rect">
            <a:avLst/>
          </a:prstGeom>
          <a:noFill/>
          <a:ln w="9525">
            <a:noFill/>
            <a:miter lim="800000"/>
            <a:headEnd/>
            <a:tailEnd/>
          </a:ln>
          <a:effectLst/>
        </p:spPr>
        <p:txBody>
          <a:bodyPr lIns="91432" tIns="45716" rIns="91432" bIns="45716">
            <a:spAutoFit/>
          </a:bodyPr>
          <a:lstStyle/>
          <a:p>
            <a:pPr eaLnBrk="1" hangingPunct="1">
              <a:tabLst>
                <a:tab pos="1714500" algn="l"/>
              </a:tabLst>
            </a:pPr>
            <a:endParaRPr lang="en-US" sz="1200">
              <a:latin typeface="Times New Roman" pitchFamily="18" charset="0"/>
            </a:endParaRPr>
          </a:p>
          <a:p>
            <a:pPr eaLnBrk="1" hangingPunct="1">
              <a:buFontTx/>
              <a:buChar char="•"/>
              <a:tabLst>
                <a:tab pos="1714500" algn="l"/>
              </a:tabLst>
            </a:pPr>
            <a:r>
              <a:rPr lang="en-US" sz="1100">
                <a:solidFill>
                  <a:srgbClr val="00FFFF"/>
                </a:solidFill>
                <a:latin typeface="Times New Roman" pitchFamily="18" charset="0"/>
              </a:rPr>
              <a:t> Northern Mariana Islands(CN)	  24</a:t>
            </a:r>
          </a:p>
          <a:p>
            <a:pPr eaLnBrk="1" hangingPunct="1">
              <a:buFontTx/>
              <a:buChar char="•"/>
              <a:tabLst>
                <a:tab pos="1714500" algn="l"/>
              </a:tabLst>
            </a:pPr>
            <a:r>
              <a:rPr lang="en-US" sz="1100">
                <a:latin typeface="Times New Roman" pitchFamily="18" charset="0"/>
              </a:rPr>
              <a:t> Palau (PT)	       0</a:t>
            </a:r>
          </a:p>
          <a:p>
            <a:pPr eaLnBrk="1" hangingPunct="1">
              <a:buFontTx/>
              <a:buChar char="•"/>
              <a:tabLst>
                <a:tab pos="1714500" algn="l"/>
              </a:tabLst>
            </a:pPr>
            <a:r>
              <a:rPr lang="en-US" sz="1100">
                <a:solidFill>
                  <a:srgbClr val="00FFFF"/>
                </a:solidFill>
                <a:latin typeface="Times New Roman" pitchFamily="18" charset="0"/>
              </a:rPr>
              <a:t> Puerto Rico (PR)	     44</a:t>
            </a:r>
          </a:p>
          <a:p>
            <a:pPr eaLnBrk="1" hangingPunct="1">
              <a:buFontTx/>
              <a:buChar char="•"/>
              <a:tabLst>
                <a:tab pos="1714500" algn="l"/>
              </a:tabLst>
            </a:pPr>
            <a:r>
              <a:rPr lang="en-US" sz="1100">
                <a:latin typeface="Times New Roman" pitchFamily="18" charset="0"/>
              </a:rPr>
              <a:t> U.S. Virgin Islands (VI)	       8</a:t>
            </a:r>
          </a:p>
          <a:p>
            <a:pPr eaLnBrk="1" hangingPunct="1">
              <a:buFontTx/>
              <a:buChar char="•"/>
              <a:tabLst>
                <a:tab pos="1714500" algn="l"/>
              </a:tabLst>
            </a:pPr>
            <a:r>
              <a:rPr lang="en-US" sz="1100">
                <a:latin typeface="Times New Roman" pitchFamily="18" charset="0"/>
              </a:rPr>
              <a:t> American Samoa (AS)	       9</a:t>
            </a:r>
          </a:p>
          <a:p>
            <a:pPr eaLnBrk="1" hangingPunct="1">
              <a:buFontTx/>
              <a:buChar char="•"/>
              <a:tabLst>
                <a:tab pos="1714500" algn="l"/>
              </a:tabLst>
            </a:pPr>
            <a:r>
              <a:rPr lang="en-US" sz="1100">
                <a:solidFill>
                  <a:srgbClr val="00FFFF"/>
                </a:solidFill>
                <a:latin typeface="Times New Roman" pitchFamily="18" charset="0"/>
              </a:rPr>
              <a:t> Guam (GM)	     17</a:t>
            </a:r>
          </a:p>
        </p:txBody>
      </p:sp>
      <p:sp>
        <p:nvSpPr>
          <p:cNvPr id="944273" name="Rectangle 145"/>
          <p:cNvSpPr>
            <a:spLocks noChangeArrowheads="1"/>
          </p:cNvSpPr>
          <p:nvPr/>
        </p:nvSpPr>
        <p:spPr bwMode="auto">
          <a:xfrm>
            <a:off x="5486400" y="5715000"/>
            <a:ext cx="209550" cy="76200"/>
          </a:xfrm>
          <a:prstGeom prst="rect">
            <a:avLst/>
          </a:prstGeom>
          <a:noFill/>
          <a:ln w="9525">
            <a:solidFill>
              <a:schemeClr val="tx1"/>
            </a:solidFill>
            <a:miter lim="800000"/>
            <a:headEnd/>
            <a:tailEnd/>
          </a:ln>
          <a:effectLst/>
        </p:spPr>
        <p:txBody>
          <a:bodyPr wrap="none" anchor="ctr"/>
          <a:lstStyle/>
          <a:p>
            <a:endParaRPr lang="en-US"/>
          </a:p>
        </p:txBody>
      </p:sp>
      <p:sp>
        <p:nvSpPr>
          <p:cNvPr id="944274" name="Rectangle 146"/>
          <p:cNvSpPr>
            <a:spLocks noChangeArrowheads="1"/>
          </p:cNvSpPr>
          <p:nvPr/>
        </p:nvSpPr>
        <p:spPr bwMode="auto">
          <a:xfrm>
            <a:off x="5715000" y="5867400"/>
            <a:ext cx="209550" cy="76200"/>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944275" name="Rectangle 147"/>
          <p:cNvSpPr>
            <a:spLocks noChangeArrowheads="1"/>
          </p:cNvSpPr>
          <p:nvPr/>
        </p:nvSpPr>
        <p:spPr bwMode="auto">
          <a:xfrm>
            <a:off x="5772150" y="6019800"/>
            <a:ext cx="207963" cy="76200"/>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944276" name="Rectangle 148"/>
          <p:cNvSpPr>
            <a:spLocks noChangeArrowheads="1"/>
          </p:cNvSpPr>
          <p:nvPr/>
        </p:nvSpPr>
        <p:spPr bwMode="auto">
          <a:xfrm>
            <a:off x="5759450" y="6188075"/>
            <a:ext cx="207963" cy="76200"/>
          </a:xfrm>
          <a:prstGeom prst="rect">
            <a:avLst/>
          </a:prstGeom>
          <a:solidFill>
            <a:srgbClr val="008080"/>
          </a:solidFill>
          <a:ln w="9525">
            <a:solidFill>
              <a:schemeClr val="tx1"/>
            </a:solidFill>
            <a:miter lim="800000"/>
            <a:headEnd/>
            <a:tailEnd/>
          </a:ln>
          <a:effectLst/>
        </p:spPr>
        <p:txBody>
          <a:bodyPr wrap="none" anchor="ctr"/>
          <a:lstStyle/>
          <a:p>
            <a:endParaRPr lang="en-US"/>
          </a:p>
        </p:txBody>
      </p:sp>
      <p:sp>
        <p:nvSpPr>
          <p:cNvPr id="944277" name="Rectangle 149"/>
          <p:cNvSpPr>
            <a:spLocks noChangeArrowheads="1"/>
          </p:cNvSpPr>
          <p:nvPr/>
        </p:nvSpPr>
        <p:spPr bwMode="auto">
          <a:xfrm>
            <a:off x="5684838" y="6351588"/>
            <a:ext cx="209550" cy="76200"/>
          </a:xfrm>
          <a:prstGeom prst="rect">
            <a:avLst/>
          </a:prstGeom>
          <a:solidFill>
            <a:srgbClr val="003366"/>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p:cNvSpPr>
          <p:nvPr/>
        </p:nvSpPr>
        <p:spPr bwMode="auto">
          <a:xfrm>
            <a:off x="4722813" y="7140575"/>
            <a:ext cx="7937" cy="9525"/>
          </a:xfrm>
          <a:prstGeom prst="rect">
            <a:avLst/>
          </a:prstGeom>
          <a:solidFill>
            <a:srgbClr val="FEFDA9"/>
          </a:solidFill>
          <a:ln w="9525">
            <a:noFill/>
            <a:miter lim="800000"/>
            <a:headEnd/>
            <a:tailEnd/>
          </a:ln>
        </p:spPr>
        <p:txBody>
          <a:bodyPr/>
          <a:lstStyle/>
          <a:p>
            <a:endParaRPr lang="en-US"/>
          </a:p>
        </p:txBody>
      </p:sp>
      <p:sp>
        <p:nvSpPr>
          <p:cNvPr id="962563" name="Freeform 3"/>
          <p:cNvSpPr>
            <a:spLocks/>
          </p:cNvSpPr>
          <p:nvPr/>
        </p:nvSpPr>
        <p:spPr bwMode="auto">
          <a:xfrm>
            <a:off x="4738688" y="7100888"/>
            <a:ext cx="9525" cy="23812"/>
          </a:xfrm>
          <a:custGeom>
            <a:avLst/>
            <a:gdLst/>
            <a:ahLst/>
            <a:cxnLst>
              <a:cxn ang="0">
                <a:pos x="0" y="0"/>
              </a:cxn>
              <a:cxn ang="0">
                <a:pos x="0" y="15"/>
              </a:cxn>
              <a:cxn ang="0">
                <a:pos x="6" y="15"/>
              </a:cxn>
              <a:cxn ang="0">
                <a:pos x="6" y="15"/>
              </a:cxn>
              <a:cxn ang="0">
                <a:pos x="0" y="0"/>
              </a:cxn>
            </a:cxnLst>
            <a:rect l="0" t="0" r="r" b="b"/>
            <a:pathLst>
              <a:path w="6" h="15">
                <a:moveTo>
                  <a:pt x="0" y="0"/>
                </a:moveTo>
                <a:lnTo>
                  <a:pt x="0" y="15"/>
                </a:lnTo>
                <a:lnTo>
                  <a:pt x="6" y="15"/>
                </a:lnTo>
                <a:lnTo>
                  <a:pt x="6" y="15"/>
                </a:lnTo>
                <a:lnTo>
                  <a:pt x="0" y="0"/>
                </a:lnTo>
                <a:close/>
              </a:path>
            </a:pathLst>
          </a:custGeom>
          <a:solidFill>
            <a:srgbClr val="FEFDA9"/>
          </a:solidFill>
          <a:ln w="9525">
            <a:noFill/>
            <a:round/>
            <a:headEnd/>
            <a:tailEnd/>
          </a:ln>
        </p:spPr>
        <p:txBody>
          <a:bodyPr/>
          <a:lstStyle/>
          <a:p>
            <a:endParaRPr lang="en-US"/>
          </a:p>
        </p:txBody>
      </p:sp>
      <p:sp>
        <p:nvSpPr>
          <p:cNvPr id="962564" name="Rectangle 4"/>
          <p:cNvSpPr>
            <a:spLocks noChangeArrowheads="1"/>
          </p:cNvSpPr>
          <p:nvPr/>
        </p:nvSpPr>
        <p:spPr bwMode="auto">
          <a:xfrm>
            <a:off x="4748213" y="7067550"/>
            <a:ext cx="7937" cy="0"/>
          </a:xfrm>
          <a:prstGeom prst="rect">
            <a:avLst/>
          </a:prstGeom>
          <a:solidFill>
            <a:srgbClr val="FEFDA9"/>
          </a:solidFill>
          <a:ln w="9525">
            <a:noFill/>
            <a:miter lim="800000"/>
            <a:headEnd/>
            <a:tailEnd/>
          </a:ln>
        </p:spPr>
        <p:txBody>
          <a:bodyPr/>
          <a:lstStyle/>
          <a:p>
            <a:endParaRPr lang="en-US"/>
          </a:p>
        </p:txBody>
      </p:sp>
      <p:sp>
        <p:nvSpPr>
          <p:cNvPr id="962565" name="Freeform 5"/>
          <p:cNvSpPr>
            <a:spLocks/>
          </p:cNvSpPr>
          <p:nvPr/>
        </p:nvSpPr>
        <p:spPr bwMode="auto">
          <a:xfrm>
            <a:off x="4756150" y="7067550"/>
            <a:ext cx="7938" cy="7938"/>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EFDA9"/>
          </a:solidFill>
          <a:ln w="9525">
            <a:noFill/>
            <a:round/>
            <a:headEnd/>
            <a:tailEnd/>
          </a:ln>
        </p:spPr>
        <p:txBody>
          <a:bodyPr/>
          <a:lstStyle/>
          <a:p>
            <a:endParaRPr lang="en-US"/>
          </a:p>
        </p:txBody>
      </p:sp>
      <p:sp>
        <p:nvSpPr>
          <p:cNvPr id="962566" name="Rectangle 6"/>
          <p:cNvSpPr>
            <a:spLocks noChangeArrowheads="1"/>
          </p:cNvSpPr>
          <p:nvPr/>
        </p:nvSpPr>
        <p:spPr bwMode="auto">
          <a:xfrm>
            <a:off x="4787900" y="7215188"/>
            <a:ext cx="7938" cy="0"/>
          </a:xfrm>
          <a:prstGeom prst="rect">
            <a:avLst/>
          </a:prstGeom>
          <a:solidFill>
            <a:srgbClr val="FEFDA9"/>
          </a:solidFill>
          <a:ln w="9525">
            <a:noFill/>
            <a:miter lim="800000"/>
            <a:headEnd/>
            <a:tailEnd/>
          </a:ln>
        </p:spPr>
        <p:txBody>
          <a:bodyPr/>
          <a:lstStyle/>
          <a:p>
            <a:endParaRPr lang="en-US"/>
          </a:p>
        </p:txBody>
      </p:sp>
      <p:sp>
        <p:nvSpPr>
          <p:cNvPr id="962567" name="Rectangle 7"/>
          <p:cNvSpPr>
            <a:spLocks noChangeArrowheads="1"/>
          </p:cNvSpPr>
          <p:nvPr/>
        </p:nvSpPr>
        <p:spPr bwMode="auto">
          <a:xfrm>
            <a:off x="4795838" y="7158038"/>
            <a:ext cx="9525" cy="0"/>
          </a:xfrm>
          <a:prstGeom prst="rect">
            <a:avLst/>
          </a:prstGeom>
          <a:solidFill>
            <a:srgbClr val="FEFDA9"/>
          </a:solidFill>
          <a:ln w="9525">
            <a:noFill/>
            <a:miter lim="800000"/>
            <a:headEnd/>
            <a:tailEnd/>
          </a:ln>
        </p:spPr>
        <p:txBody>
          <a:bodyPr/>
          <a:lstStyle/>
          <a:p>
            <a:endParaRPr lang="en-US"/>
          </a:p>
        </p:txBody>
      </p:sp>
      <p:sp>
        <p:nvSpPr>
          <p:cNvPr id="962568" name="Rectangle 8"/>
          <p:cNvSpPr>
            <a:spLocks noChangeArrowheads="1"/>
          </p:cNvSpPr>
          <p:nvPr/>
        </p:nvSpPr>
        <p:spPr bwMode="auto">
          <a:xfrm>
            <a:off x="4795838" y="7173913"/>
            <a:ext cx="9525" cy="15875"/>
          </a:xfrm>
          <a:prstGeom prst="rect">
            <a:avLst/>
          </a:prstGeom>
          <a:solidFill>
            <a:srgbClr val="FEFDA9"/>
          </a:solidFill>
          <a:ln w="9525">
            <a:noFill/>
            <a:miter lim="800000"/>
            <a:headEnd/>
            <a:tailEnd/>
          </a:ln>
        </p:spPr>
        <p:txBody>
          <a:bodyPr/>
          <a:lstStyle/>
          <a:p>
            <a:endParaRPr lang="en-US"/>
          </a:p>
        </p:txBody>
      </p:sp>
      <p:sp>
        <p:nvSpPr>
          <p:cNvPr id="962569" name="Rectangle 9"/>
          <p:cNvSpPr>
            <a:spLocks noChangeArrowheads="1"/>
          </p:cNvSpPr>
          <p:nvPr/>
        </p:nvSpPr>
        <p:spPr bwMode="auto">
          <a:xfrm>
            <a:off x="4787900" y="7197725"/>
            <a:ext cx="7938" cy="9525"/>
          </a:xfrm>
          <a:prstGeom prst="rect">
            <a:avLst/>
          </a:prstGeom>
          <a:solidFill>
            <a:srgbClr val="FEFDA9"/>
          </a:solidFill>
          <a:ln w="9525">
            <a:noFill/>
            <a:miter lim="800000"/>
            <a:headEnd/>
            <a:tailEnd/>
          </a:ln>
        </p:spPr>
        <p:txBody>
          <a:bodyPr/>
          <a:lstStyle/>
          <a:p>
            <a:endParaRPr lang="en-US"/>
          </a:p>
        </p:txBody>
      </p:sp>
      <p:sp>
        <p:nvSpPr>
          <p:cNvPr id="962570" name="Rectangle 10"/>
          <p:cNvSpPr>
            <a:spLocks noChangeArrowheads="1"/>
          </p:cNvSpPr>
          <p:nvPr/>
        </p:nvSpPr>
        <p:spPr bwMode="auto">
          <a:xfrm>
            <a:off x="4795838" y="7108825"/>
            <a:ext cx="9525" cy="23813"/>
          </a:xfrm>
          <a:prstGeom prst="rect">
            <a:avLst/>
          </a:prstGeom>
          <a:solidFill>
            <a:srgbClr val="FEFDA9"/>
          </a:solidFill>
          <a:ln w="9525">
            <a:noFill/>
            <a:miter lim="800000"/>
            <a:headEnd/>
            <a:tailEnd/>
          </a:ln>
        </p:spPr>
        <p:txBody>
          <a:bodyPr/>
          <a:lstStyle/>
          <a:p>
            <a:endParaRPr lang="en-US"/>
          </a:p>
        </p:txBody>
      </p:sp>
      <p:sp>
        <p:nvSpPr>
          <p:cNvPr id="962571" name="Rectangle 11"/>
          <p:cNvSpPr>
            <a:spLocks noChangeArrowheads="1"/>
          </p:cNvSpPr>
          <p:nvPr/>
        </p:nvSpPr>
        <p:spPr bwMode="auto">
          <a:xfrm>
            <a:off x="4805363" y="7254875"/>
            <a:ext cx="7937" cy="0"/>
          </a:xfrm>
          <a:prstGeom prst="rect">
            <a:avLst/>
          </a:prstGeom>
          <a:solidFill>
            <a:srgbClr val="FEFDA9"/>
          </a:solidFill>
          <a:ln w="9525">
            <a:noFill/>
            <a:miter lim="800000"/>
            <a:headEnd/>
            <a:tailEnd/>
          </a:ln>
        </p:spPr>
        <p:txBody>
          <a:bodyPr/>
          <a:lstStyle/>
          <a:p>
            <a:endParaRPr lang="en-US"/>
          </a:p>
        </p:txBody>
      </p:sp>
      <p:sp>
        <p:nvSpPr>
          <p:cNvPr id="962572" name="Rectangle 12"/>
          <p:cNvSpPr>
            <a:spLocks noChangeArrowheads="1"/>
          </p:cNvSpPr>
          <p:nvPr/>
        </p:nvSpPr>
        <p:spPr bwMode="auto">
          <a:xfrm>
            <a:off x="4813300" y="7165975"/>
            <a:ext cx="7938" cy="23813"/>
          </a:xfrm>
          <a:prstGeom prst="rect">
            <a:avLst/>
          </a:prstGeom>
          <a:solidFill>
            <a:srgbClr val="FEFDA9"/>
          </a:solidFill>
          <a:ln w="9525">
            <a:noFill/>
            <a:miter lim="800000"/>
            <a:headEnd/>
            <a:tailEnd/>
          </a:ln>
        </p:spPr>
        <p:txBody>
          <a:bodyPr/>
          <a:lstStyle/>
          <a:p>
            <a:endParaRPr lang="en-US"/>
          </a:p>
        </p:txBody>
      </p:sp>
      <p:sp>
        <p:nvSpPr>
          <p:cNvPr id="962573" name="Rectangle 13"/>
          <p:cNvSpPr>
            <a:spLocks noChangeArrowheads="1"/>
          </p:cNvSpPr>
          <p:nvPr/>
        </p:nvSpPr>
        <p:spPr bwMode="auto">
          <a:xfrm>
            <a:off x="4837113" y="7264400"/>
            <a:ext cx="7937" cy="0"/>
          </a:xfrm>
          <a:prstGeom prst="rect">
            <a:avLst/>
          </a:prstGeom>
          <a:solidFill>
            <a:srgbClr val="FEFDA9"/>
          </a:solidFill>
          <a:ln w="9525">
            <a:noFill/>
            <a:miter lim="800000"/>
            <a:headEnd/>
            <a:tailEnd/>
          </a:ln>
        </p:spPr>
        <p:txBody>
          <a:bodyPr/>
          <a:lstStyle/>
          <a:p>
            <a:endParaRPr lang="en-US"/>
          </a:p>
        </p:txBody>
      </p:sp>
      <p:sp>
        <p:nvSpPr>
          <p:cNvPr id="962574" name="Rectangle 14"/>
          <p:cNvSpPr>
            <a:spLocks noChangeArrowheads="1"/>
          </p:cNvSpPr>
          <p:nvPr/>
        </p:nvSpPr>
        <p:spPr bwMode="auto">
          <a:xfrm>
            <a:off x="4852988" y="7239000"/>
            <a:ext cx="9525" cy="7938"/>
          </a:xfrm>
          <a:prstGeom prst="rect">
            <a:avLst/>
          </a:prstGeom>
          <a:solidFill>
            <a:srgbClr val="FEFDA9"/>
          </a:solidFill>
          <a:ln w="9525">
            <a:noFill/>
            <a:miter lim="800000"/>
            <a:headEnd/>
            <a:tailEnd/>
          </a:ln>
        </p:spPr>
        <p:txBody>
          <a:bodyPr/>
          <a:lstStyle/>
          <a:p>
            <a:endParaRPr lang="en-US"/>
          </a:p>
        </p:txBody>
      </p:sp>
      <p:sp>
        <p:nvSpPr>
          <p:cNvPr id="962575" name="Freeform 15"/>
          <p:cNvSpPr>
            <a:spLocks/>
          </p:cNvSpPr>
          <p:nvPr/>
        </p:nvSpPr>
        <p:spPr bwMode="auto">
          <a:xfrm>
            <a:off x="4722813" y="7100888"/>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62576" name="Freeform 16"/>
          <p:cNvSpPr>
            <a:spLocks/>
          </p:cNvSpPr>
          <p:nvPr/>
        </p:nvSpPr>
        <p:spPr bwMode="auto">
          <a:xfrm>
            <a:off x="4722813" y="7116763"/>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62577" name="Freeform 17"/>
          <p:cNvSpPr>
            <a:spLocks/>
          </p:cNvSpPr>
          <p:nvPr/>
        </p:nvSpPr>
        <p:spPr bwMode="auto">
          <a:xfrm>
            <a:off x="4764088" y="7158038"/>
            <a:ext cx="7937" cy="7937"/>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2578" name="Freeform 18"/>
          <p:cNvSpPr>
            <a:spLocks/>
          </p:cNvSpPr>
          <p:nvPr/>
        </p:nvSpPr>
        <p:spPr bwMode="auto">
          <a:xfrm>
            <a:off x="4779963" y="7173913"/>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2579" name="Rectangle 19"/>
          <p:cNvSpPr>
            <a:spLocks noChangeArrowheads="1"/>
          </p:cNvSpPr>
          <p:nvPr/>
        </p:nvSpPr>
        <p:spPr bwMode="auto">
          <a:xfrm>
            <a:off x="4805363" y="7116763"/>
            <a:ext cx="7937" cy="15875"/>
          </a:xfrm>
          <a:prstGeom prst="rect">
            <a:avLst/>
          </a:prstGeom>
          <a:solidFill>
            <a:srgbClr val="FFFF99"/>
          </a:solidFill>
          <a:ln w="9525">
            <a:noFill/>
            <a:miter lim="800000"/>
            <a:headEnd/>
            <a:tailEnd/>
          </a:ln>
        </p:spPr>
        <p:txBody>
          <a:bodyPr/>
          <a:lstStyle/>
          <a:p>
            <a:endParaRPr lang="en-US"/>
          </a:p>
        </p:txBody>
      </p:sp>
      <p:sp>
        <p:nvSpPr>
          <p:cNvPr id="962580" name="Freeform 20"/>
          <p:cNvSpPr>
            <a:spLocks/>
          </p:cNvSpPr>
          <p:nvPr/>
        </p:nvSpPr>
        <p:spPr bwMode="auto">
          <a:xfrm>
            <a:off x="4821238" y="7165975"/>
            <a:ext cx="7937" cy="15875"/>
          </a:xfrm>
          <a:custGeom>
            <a:avLst/>
            <a:gdLst/>
            <a:ahLst/>
            <a:cxnLst>
              <a:cxn ang="0">
                <a:pos x="0" y="0"/>
              </a:cxn>
              <a:cxn ang="0">
                <a:pos x="0" y="10"/>
              </a:cxn>
              <a:cxn ang="0">
                <a:pos x="5" y="10"/>
              </a:cxn>
              <a:cxn ang="0">
                <a:pos x="5" y="10"/>
              </a:cxn>
              <a:cxn ang="0">
                <a:pos x="0" y="0"/>
              </a:cxn>
            </a:cxnLst>
            <a:rect l="0" t="0" r="r" b="b"/>
            <a:pathLst>
              <a:path w="5" h="10">
                <a:moveTo>
                  <a:pt x="0" y="0"/>
                </a:moveTo>
                <a:lnTo>
                  <a:pt x="0" y="10"/>
                </a:lnTo>
                <a:lnTo>
                  <a:pt x="5" y="10"/>
                </a:lnTo>
                <a:lnTo>
                  <a:pt x="5" y="10"/>
                </a:lnTo>
                <a:lnTo>
                  <a:pt x="0" y="0"/>
                </a:lnTo>
                <a:close/>
              </a:path>
            </a:pathLst>
          </a:custGeom>
          <a:solidFill>
            <a:srgbClr val="FFFF99"/>
          </a:solidFill>
          <a:ln w="9525">
            <a:noFill/>
            <a:round/>
            <a:headEnd/>
            <a:tailEnd/>
          </a:ln>
        </p:spPr>
        <p:txBody>
          <a:bodyPr/>
          <a:lstStyle/>
          <a:p>
            <a:endParaRPr lang="en-US"/>
          </a:p>
        </p:txBody>
      </p:sp>
      <p:sp>
        <p:nvSpPr>
          <p:cNvPr id="962581" name="Freeform 21"/>
          <p:cNvSpPr>
            <a:spLocks/>
          </p:cNvSpPr>
          <p:nvPr/>
        </p:nvSpPr>
        <p:spPr bwMode="auto">
          <a:xfrm>
            <a:off x="4821238" y="7272338"/>
            <a:ext cx="7937" cy="7937"/>
          </a:xfrm>
          <a:custGeom>
            <a:avLst/>
            <a:gdLst/>
            <a:ahLst/>
            <a:cxnLst>
              <a:cxn ang="0">
                <a:pos x="0" y="5"/>
              </a:cxn>
              <a:cxn ang="0">
                <a:pos x="0" y="5"/>
              </a:cxn>
              <a:cxn ang="0">
                <a:pos x="5" y="0"/>
              </a:cxn>
              <a:cxn ang="0">
                <a:pos x="5" y="0"/>
              </a:cxn>
              <a:cxn ang="0">
                <a:pos x="0" y="5"/>
              </a:cxn>
            </a:cxnLst>
            <a:rect l="0" t="0" r="r" b="b"/>
            <a:pathLst>
              <a:path w="5" h="5">
                <a:moveTo>
                  <a:pt x="0" y="5"/>
                </a:moveTo>
                <a:lnTo>
                  <a:pt x="0" y="5"/>
                </a:lnTo>
                <a:lnTo>
                  <a:pt x="5" y="0"/>
                </a:lnTo>
                <a:lnTo>
                  <a:pt x="5" y="0"/>
                </a:lnTo>
                <a:lnTo>
                  <a:pt x="0" y="5"/>
                </a:lnTo>
                <a:close/>
              </a:path>
            </a:pathLst>
          </a:custGeom>
          <a:solidFill>
            <a:srgbClr val="FFFF99"/>
          </a:solidFill>
          <a:ln w="9525">
            <a:noFill/>
            <a:round/>
            <a:headEnd/>
            <a:tailEnd/>
          </a:ln>
        </p:spPr>
        <p:txBody>
          <a:bodyPr/>
          <a:lstStyle/>
          <a:p>
            <a:endParaRPr lang="en-US"/>
          </a:p>
        </p:txBody>
      </p:sp>
      <p:sp>
        <p:nvSpPr>
          <p:cNvPr id="962582" name="Rectangle 22"/>
          <p:cNvSpPr>
            <a:spLocks noChangeArrowheads="1"/>
          </p:cNvSpPr>
          <p:nvPr/>
        </p:nvSpPr>
        <p:spPr bwMode="auto">
          <a:xfrm>
            <a:off x="4837113" y="7150100"/>
            <a:ext cx="7937" cy="47625"/>
          </a:xfrm>
          <a:prstGeom prst="rect">
            <a:avLst/>
          </a:prstGeom>
          <a:solidFill>
            <a:srgbClr val="FFFF99"/>
          </a:solidFill>
          <a:ln w="9525">
            <a:noFill/>
            <a:miter lim="800000"/>
            <a:headEnd/>
            <a:tailEnd/>
          </a:ln>
        </p:spPr>
        <p:txBody>
          <a:bodyPr/>
          <a:lstStyle/>
          <a:p>
            <a:endParaRPr lang="en-US"/>
          </a:p>
        </p:txBody>
      </p:sp>
      <p:sp>
        <p:nvSpPr>
          <p:cNvPr id="962583" name="Freeform 23"/>
          <p:cNvSpPr>
            <a:spLocks/>
          </p:cNvSpPr>
          <p:nvPr/>
        </p:nvSpPr>
        <p:spPr bwMode="auto">
          <a:xfrm>
            <a:off x="4837113" y="7207250"/>
            <a:ext cx="7937" cy="7938"/>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2584" name="Freeform 24"/>
          <p:cNvSpPr>
            <a:spLocks/>
          </p:cNvSpPr>
          <p:nvPr/>
        </p:nvSpPr>
        <p:spPr bwMode="auto">
          <a:xfrm>
            <a:off x="4837113" y="7215188"/>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2585" name="Rectangle 25"/>
          <p:cNvSpPr>
            <a:spLocks noChangeArrowheads="1"/>
          </p:cNvSpPr>
          <p:nvPr/>
        </p:nvSpPr>
        <p:spPr bwMode="auto">
          <a:xfrm>
            <a:off x="4837113" y="7231063"/>
            <a:ext cx="7937" cy="15875"/>
          </a:xfrm>
          <a:prstGeom prst="rect">
            <a:avLst/>
          </a:prstGeom>
          <a:solidFill>
            <a:srgbClr val="FFFF99"/>
          </a:solidFill>
          <a:ln w="9525">
            <a:noFill/>
            <a:miter lim="800000"/>
            <a:headEnd/>
            <a:tailEnd/>
          </a:ln>
        </p:spPr>
        <p:txBody>
          <a:bodyPr/>
          <a:lstStyle/>
          <a:p>
            <a:endParaRPr lang="en-US"/>
          </a:p>
        </p:txBody>
      </p:sp>
      <p:sp>
        <p:nvSpPr>
          <p:cNvPr id="962586" name="Freeform 26"/>
          <p:cNvSpPr>
            <a:spLocks/>
          </p:cNvSpPr>
          <p:nvPr/>
        </p:nvSpPr>
        <p:spPr bwMode="auto">
          <a:xfrm>
            <a:off x="4852988" y="7254875"/>
            <a:ext cx="9525" cy="9525"/>
          </a:xfrm>
          <a:custGeom>
            <a:avLst/>
            <a:gdLst/>
            <a:ahLst/>
            <a:cxnLst>
              <a:cxn ang="0">
                <a:pos x="0" y="0"/>
              </a:cxn>
              <a:cxn ang="0">
                <a:pos x="0" y="6"/>
              </a:cxn>
              <a:cxn ang="0">
                <a:pos x="6" y="6"/>
              </a:cxn>
              <a:cxn ang="0">
                <a:pos x="6" y="6"/>
              </a:cxn>
              <a:cxn ang="0">
                <a:pos x="0" y="0"/>
              </a:cxn>
            </a:cxnLst>
            <a:rect l="0" t="0" r="r" b="b"/>
            <a:pathLst>
              <a:path w="6" h="6">
                <a:moveTo>
                  <a:pt x="0" y="0"/>
                </a:moveTo>
                <a:lnTo>
                  <a:pt x="0" y="6"/>
                </a:lnTo>
                <a:lnTo>
                  <a:pt x="6" y="6"/>
                </a:lnTo>
                <a:lnTo>
                  <a:pt x="6" y="6"/>
                </a:lnTo>
                <a:lnTo>
                  <a:pt x="0" y="0"/>
                </a:lnTo>
                <a:close/>
              </a:path>
            </a:pathLst>
          </a:custGeom>
          <a:solidFill>
            <a:srgbClr val="FFFF99"/>
          </a:solidFill>
          <a:ln w="9525">
            <a:noFill/>
            <a:round/>
            <a:headEnd/>
            <a:tailEnd/>
          </a:ln>
        </p:spPr>
        <p:txBody>
          <a:bodyPr/>
          <a:lstStyle/>
          <a:p>
            <a:endParaRPr lang="en-US"/>
          </a:p>
        </p:txBody>
      </p:sp>
      <p:sp>
        <p:nvSpPr>
          <p:cNvPr id="962587" name="Rectangle 27"/>
          <p:cNvSpPr>
            <a:spLocks noChangeArrowheads="1"/>
          </p:cNvSpPr>
          <p:nvPr/>
        </p:nvSpPr>
        <p:spPr bwMode="auto">
          <a:xfrm>
            <a:off x="4862513" y="7272338"/>
            <a:ext cx="7937" cy="7937"/>
          </a:xfrm>
          <a:prstGeom prst="rect">
            <a:avLst/>
          </a:prstGeom>
          <a:solidFill>
            <a:srgbClr val="FFFF99"/>
          </a:solidFill>
          <a:ln w="9525">
            <a:noFill/>
            <a:miter lim="800000"/>
            <a:headEnd/>
            <a:tailEnd/>
          </a:ln>
        </p:spPr>
        <p:txBody>
          <a:bodyPr/>
          <a:lstStyle/>
          <a:p>
            <a:endParaRPr lang="en-US"/>
          </a:p>
        </p:txBody>
      </p:sp>
      <p:sp>
        <p:nvSpPr>
          <p:cNvPr id="962588" name="Rectangle 28"/>
          <p:cNvSpPr>
            <a:spLocks noChangeArrowheads="1"/>
          </p:cNvSpPr>
          <p:nvPr/>
        </p:nvSpPr>
        <p:spPr bwMode="auto">
          <a:xfrm>
            <a:off x="1347788" y="209550"/>
            <a:ext cx="6521450" cy="685800"/>
          </a:xfrm>
          <a:prstGeom prst="rect">
            <a:avLst/>
          </a:prstGeom>
          <a:noFill/>
          <a:ln w="9525">
            <a:noFill/>
            <a:miter lim="800000"/>
            <a:headEnd/>
            <a:tailEnd/>
          </a:ln>
          <a:effectLst/>
        </p:spPr>
        <p:txBody>
          <a:bodyPr lIns="90471" tIns="44442" rIns="90471" bIns="44442" anchor="ctr"/>
          <a:lstStyle/>
          <a:p>
            <a:pPr algn="ctr"/>
            <a:r>
              <a:rPr lang="en-US" sz="3200" b="1">
                <a:solidFill>
                  <a:schemeClr val="tx2"/>
                </a:solidFill>
              </a:rPr>
              <a:t>Distribution of FUDS MMRP Projects by State</a:t>
            </a:r>
          </a:p>
        </p:txBody>
      </p:sp>
      <p:sp>
        <p:nvSpPr>
          <p:cNvPr id="962589" name="Rectangle 29">
            <a:hlinkClick r:id="rId3" action="ppaction://hlinksldjump"/>
          </p:cNvPr>
          <p:cNvSpPr>
            <a:spLocks noChangeArrowheads="1"/>
          </p:cNvSpPr>
          <p:nvPr/>
        </p:nvSpPr>
        <p:spPr bwMode="auto">
          <a:xfrm>
            <a:off x="6223000" y="5175250"/>
            <a:ext cx="150813" cy="290513"/>
          </a:xfrm>
          <a:prstGeom prst="rect">
            <a:avLst/>
          </a:prstGeom>
          <a:noFill/>
          <a:ln w="9525">
            <a:noFill/>
            <a:miter lim="800000"/>
            <a:headEnd/>
            <a:tailEnd/>
          </a:ln>
        </p:spPr>
        <p:txBody>
          <a:bodyPr wrap="none" lIns="0" tIns="0" rIns="0" bIns="0">
            <a:spAutoFit/>
          </a:bodyPr>
          <a:lstStyle/>
          <a:p>
            <a:pPr eaLnBrk="1" hangingPunct="1"/>
            <a:r>
              <a:rPr lang="en-US" sz="1000" b="1"/>
              <a:t>FL</a:t>
            </a:r>
          </a:p>
          <a:p>
            <a:pPr eaLnBrk="1" hangingPunct="1"/>
            <a:r>
              <a:rPr lang="en-US" sz="1000" b="1"/>
              <a:t>39</a:t>
            </a:r>
          </a:p>
        </p:txBody>
      </p:sp>
      <p:sp>
        <p:nvSpPr>
          <p:cNvPr id="962591" name="Freeform 31">
            <a:hlinkClick r:id="rId4" action="ppaction://hlinksldjump"/>
          </p:cNvPr>
          <p:cNvSpPr>
            <a:spLocks/>
          </p:cNvSpPr>
          <p:nvPr/>
        </p:nvSpPr>
        <p:spPr bwMode="auto">
          <a:xfrm>
            <a:off x="3690938" y="3765550"/>
            <a:ext cx="1014412" cy="479425"/>
          </a:xfrm>
          <a:custGeom>
            <a:avLst/>
            <a:gdLst/>
            <a:ahLst/>
            <a:cxnLst>
              <a:cxn ang="0">
                <a:pos x="664" y="267"/>
              </a:cxn>
              <a:cxn ang="0">
                <a:pos x="653" y="318"/>
              </a:cxn>
              <a:cxn ang="0">
                <a:pos x="653" y="318"/>
              </a:cxn>
              <a:cxn ang="0">
                <a:pos x="643" y="313"/>
              </a:cxn>
              <a:cxn ang="0">
                <a:pos x="638" y="308"/>
              </a:cxn>
              <a:cxn ang="0">
                <a:pos x="628" y="298"/>
              </a:cxn>
              <a:cxn ang="0">
                <a:pos x="612" y="298"/>
              </a:cxn>
              <a:cxn ang="0">
                <a:pos x="602" y="293"/>
              </a:cxn>
              <a:cxn ang="0">
                <a:pos x="597" y="298"/>
              </a:cxn>
              <a:cxn ang="0">
                <a:pos x="576" y="298"/>
              </a:cxn>
              <a:cxn ang="0">
                <a:pos x="571" y="293"/>
              </a:cxn>
              <a:cxn ang="0">
                <a:pos x="556" y="298"/>
              </a:cxn>
              <a:cxn ang="0">
                <a:pos x="535" y="298"/>
              </a:cxn>
              <a:cxn ang="0">
                <a:pos x="530" y="308"/>
              </a:cxn>
              <a:cxn ang="0">
                <a:pos x="514" y="313"/>
              </a:cxn>
              <a:cxn ang="0">
                <a:pos x="504" y="303"/>
              </a:cxn>
              <a:cxn ang="0">
                <a:pos x="494" y="293"/>
              </a:cxn>
              <a:cxn ang="0">
                <a:pos x="484" y="303"/>
              </a:cxn>
              <a:cxn ang="0">
                <a:pos x="473" y="293"/>
              </a:cxn>
              <a:cxn ang="0">
                <a:pos x="468" y="298"/>
              </a:cxn>
              <a:cxn ang="0">
                <a:pos x="458" y="303"/>
              </a:cxn>
              <a:cxn ang="0">
                <a:pos x="453" y="298"/>
              </a:cxn>
              <a:cxn ang="0">
                <a:pos x="442" y="298"/>
              </a:cxn>
              <a:cxn ang="0">
                <a:pos x="437" y="303"/>
              </a:cxn>
              <a:cxn ang="0">
                <a:pos x="422" y="293"/>
              </a:cxn>
              <a:cxn ang="0">
                <a:pos x="406" y="298"/>
              </a:cxn>
              <a:cxn ang="0">
                <a:pos x="391" y="293"/>
              </a:cxn>
              <a:cxn ang="0">
                <a:pos x="381" y="282"/>
              </a:cxn>
              <a:cxn ang="0">
                <a:pos x="365" y="272"/>
              </a:cxn>
              <a:cxn ang="0">
                <a:pos x="350" y="277"/>
              </a:cxn>
              <a:cxn ang="0">
                <a:pos x="334" y="272"/>
              </a:cxn>
              <a:cxn ang="0">
                <a:pos x="314" y="267"/>
              </a:cxn>
              <a:cxn ang="0">
                <a:pos x="293" y="262"/>
              </a:cxn>
              <a:cxn ang="0">
                <a:pos x="288" y="246"/>
              </a:cxn>
              <a:cxn ang="0">
                <a:pos x="278" y="251"/>
              </a:cxn>
              <a:cxn ang="0">
                <a:pos x="263" y="246"/>
              </a:cxn>
              <a:cxn ang="0">
                <a:pos x="247" y="236"/>
              </a:cxn>
              <a:cxn ang="0">
                <a:pos x="232" y="215"/>
              </a:cxn>
              <a:cxn ang="0">
                <a:pos x="232" y="133"/>
              </a:cxn>
              <a:cxn ang="0">
                <a:pos x="191" y="51"/>
              </a:cxn>
              <a:cxn ang="0">
                <a:pos x="77" y="46"/>
              </a:cxn>
              <a:cxn ang="0">
                <a:pos x="72" y="0"/>
              </a:cxn>
              <a:cxn ang="0">
                <a:pos x="160" y="0"/>
              </a:cxn>
              <a:cxn ang="0">
                <a:pos x="268" y="0"/>
              </a:cxn>
              <a:cxn ang="0">
                <a:pos x="360" y="0"/>
              </a:cxn>
              <a:cxn ang="0">
                <a:pos x="453" y="0"/>
              </a:cxn>
              <a:cxn ang="0">
                <a:pos x="545" y="0"/>
              </a:cxn>
              <a:cxn ang="0">
                <a:pos x="617" y="0"/>
              </a:cxn>
              <a:cxn ang="0">
                <a:pos x="648" y="51"/>
              </a:cxn>
              <a:cxn ang="0">
                <a:pos x="658" y="118"/>
              </a:cxn>
            </a:cxnLst>
            <a:rect l="0" t="0" r="r" b="b"/>
            <a:pathLst>
              <a:path w="664" h="318">
                <a:moveTo>
                  <a:pt x="664" y="200"/>
                </a:moveTo>
                <a:lnTo>
                  <a:pt x="664" y="215"/>
                </a:lnTo>
                <a:lnTo>
                  <a:pt x="664" y="236"/>
                </a:lnTo>
                <a:lnTo>
                  <a:pt x="664" y="267"/>
                </a:lnTo>
                <a:lnTo>
                  <a:pt x="664" y="293"/>
                </a:lnTo>
                <a:lnTo>
                  <a:pt x="664" y="318"/>
                </a:lnTo>
                <a:lnTo>
                  <a:pt x="658" y="318"/>
                </a:lnTo>
                <a:lnTo>
                  <a:pt x="653" y="318"/>
                </a:lnTo>
                <a:lnTo>
                  <a:pt x="658" y="318"/>
                </a:lnTo>
                <a:lnTo>
                  <a:pt x="653" y="318"/>
                </a:lnTo>
                <a:lnTo>
                  <a:pt x="653" y="313"/>
                </a:lnTo>
                <a:lnTo>
                  <a:pt x="653" y="318"/>
                </a:lnTo>
                <a:lnTo>
                  <a:pt x="648" y="313"/>
                </a:lnTo>
                <a:lnTo>
                  <a:pt x="648" y="318"/>
                </a:lnTo>
                <a:lnTo>
                  <a:pt x="648" y="313"/>
                </a:lnTo>
                <a:lnTo>
                  <a:pt x="643" y="313"/>
                </a:lnTo>
                <a:lnTo>
                  <a:pt x="638" y="313"/>
                </a:lnTo>
                <a:lnTo>
                  <a:pt x="643" y="313"/>
                </a:lnTo>
                <a:lnTo>
                  <a:pt x="638" y="313"/>
                </a:lnTo>
                <a:lnTo>
                  <a:pt x="638" y="308"/>
                </a:lnTo>
                <a:lnTo>
                  <a:pt x="633" y="308"/>
                </a:lnTo>
                <a:lnTo>
                  <a:pt x="628" y="308"/>
                </a:lnTo>
                <a:lnTo>
                  <a:pt x="628" y="303"/>
                </a:lnTo>
                <a:lnTo>
                  <a:pt x="628" y="298"/>
                </a:lnTo>
                <a:lnTo>
                  <a:pt x="622" y="298"/>
                </a:lnTo>
                <a:lnTo>
                  <a:pt x="617" y="298"/>
                </a:lnTo>
                <a:lnTo>
                  <a:pt x="617" y="293"/>
                </a:lnTo>
                <a:lnTo>
                  <a:pt x="612" y="298"/>
                </a:lnTo>
                <a:lnTo>
                  <a:pt x="612" y="293"/>
                </a:lnTo>
                <a:lnTo>
                  <a:pt x="607" y="293"/>
                </a:lnTo>
                <a:lnTo>
                  <a:pt x="602" y="287"/>
                </a:lnTo>
                <a:lnTo>
                  <a:pt x="602" y="293"/>
                </a:lnTo>
                <a:lnTo>
                  <a:pt x="597" y="293"/>
                </a:lnTo>
                <a:lnTo>
                  <a:pt x="597" y="298"/>
                </a:lnTo>
                <a:lnTo>
                  <a:pt x="597" y="293"/>
                </a:lnTo>
                <a:lnTo>
                  <a:pt x="597" y="298"/>
                </a:lnTo>
                <a:lnTo>
                  <a:pt x="586" y="298"/>
                </a:lnTo>
                <a:lnTo>
                  <a:pt x="581" y="298"/>
                </a:lnTo>
                <a:lnTo>
                  <a:pt x="581" y="293"/>
                </a:lnTo>
                <a:lnTo>
                  <a:pt x="576" y="298"/>
                </a:lnTo>
                <a:lnTo>
                  <a:pt x="576" y="293"/>
                </a:lnTo>
                <a:lnTo>
                  <a:pt x="581" y="293"/>
                </a:lnTo>
                <a:lnTo>
                  <a:pt x="576" y="293"/>
                </a:lnTo>
                <a:lnTo>
                  <a:pt x="571" y="293"/>
                </a:lnTo>
                <a:lnTo>
                  <a:pt x="566" y="293"/>
                </a:lnTo>
                <a:lnTo>
                  <a:pt x="561" y="293"/>
                </a:lnTo>
                <a:lnTo>
                  <a:pt x="561" y="298"/>
                </a:lnTo>
                <a:lnTo>
                  <a:pt x="556" y="298"/>
                </a:lnTo>
                <a:lnTo>
                  <a:pt x="550" y="298"/>
                </a:lnTo>
                <a:lnTo>
                  <a:pt x="545" y="298"/>
                </a:lnTo>
                <a:lnTo>
                  <a:pt x="540" y="298"/>
                </a:lnTo>
                <a:lnTo>
                  <a:pt x="535" y="298"/>
                </a:lnTo>
                <a:lnTo>
                  <a:pt x="535" y="303"/>
                </a:lnTo>
                <a:lnTo>
                  <a:pt x="530" y="298"/>
                </a:lnTo>
                <a:lnTo>
                  <a:pt x="530" y="303"/>
                </a:lnTo>
                <a:lnTo>
                  <a:pt x="530" y="308"/>
                </a:lnTo>
                <a:lnTo>
                  <a:pt x="525" y="308"/>
                </a:lnTo>
                <a:lnTo>
                  <a:pt x="520" y="308"/>
                </a:lnTo>
                <a:lnTo>
                  <a:pt x="520" y="313"/>
                </a:lnTo>
                <a:lnTo>
                  <a:pt x="514" y="313"/>
                </a:lnTo>
                <a:lnTo>
                  <a:pt x="514" y="308"/>
                </a:lnTo>
                <a:lnTo>
                  <a:pt x="509" y="303"/>
                </a:lnTo>
                <a:lnTo>
                  <a:pt x="504" y="308"/>
                </a:lnTo>
                <a:lnTo>
                  <a:pt x="504" y="303"/>
                </a:lnTo>
                <a:lnTo>
                  <a:pt x="499" y="303"/>
                </a:lnTo>
                <a:lnTo>
                  <a:pt x="494" y="298"/>
                </a:lnTo>
                <a:lnTo>
                  <a:pt x="499" y="293"/>
                </a:lnTo>
                <a:lnTo>
                  <a:pt x="494" y="293"/>
                </a:lnTo>
                <a:lnTo>
                  <a:pt x="489" y="293"/>
                </a:lnTo>
                <a:lnTo>
                  <a:pt x="489" y="298"/>
                </a:lnTo>
                <a:lnTo>
                  <a:pt x="489" y="303"/>
                </a:lnTo>
                <a:lnTo>
                  <a:pt x="484" y="303"/>
                </a:lnTo>
                <a:lnTo>
                  <a:pt x="484" y="298"/>
                </a:lnTo>
                <a:lnTo>
                  <a:pt x="478" y="298"/>
                </a:lnTo>
                <a:lnTo>
                  <a:pt x="473" y="298"/>
                </a:lnTo>
                <a:lnTo>
                  <a:pt x="473" y="293"/>
                </a:lnTo>
                <a:lnTo>
                  <a:pt x="473" y="287"/>
                </a:lnTo>
                <a:lnTo>
                  <a:pt x="468" y="287"/>
                </a:lnTo>
                <a:lnTo>
                  <a:pt x="468" y="293"/>
                </a:lnTo>
                <a:lnTo>
                  <a:pt x="468" y="298"/>
                </a:lnTo>
                <a:lnTo>
                  <a:pt x="463" y="298"/>
                </a:lnTo>
                <a:lnTo>
                  <a:pt x="458" y="298"/>
                </a:lnTo>
                <a:lnTo>
                  <a:pt x="463" y="303"/>
                </a:lnTo>
                <a:lnTo>
                  <a:pt x="458" y="303"/>
                </a:lnTo>
                <a:lnTo>
                  <a:pt x="458" y="308"/>
                </a:lnTo>
                <a:lnTo>
                  <a:pt x="453" y="308"/>
                </a:lnTo>
                <a:lnTo>
                  <a:pt x="448" y="303"/>
                </a:lnTo>
                <a:lnTo>
                  <a:pt x="453" y="298"/>
                </a:lnTo>
                <a:lnTo>
                  <a:pt x="453" y="293"/>
                </a:lnTo>
                <a:lnTo>
                  <a:pt x="448" y="293"/>
                </a:lnTo>
                <a:lnTo>
                  <a:pt x="448" y="298"/>
                </a:lnTo>
                <a:lnTo>
                  <a:pt x="442" y="298"/>
                </a:lnTo>
                <a:lnTo>
                  <a:pt x="442" y="293"/>
                </a:lnTo>
                <a:lnTo>
                  <a:pt x="442" y="298"/>
                </a:lnTo>
                <a:lnTo>
                  <a:pt x="437" y="298"/>
                </a:lnTo>
                <a:lnTo>
                  <a:pt x="437" y="303"/>
                </a:lnTo>
                <a:lnTo>
                  <a:pt x="432" y="303"/>
                </a:lnTo>
                <a:lnTo>
                  <a:pt x="432" y="298"/>
                </a:lnTo>
                <a:lnTo>
                  <a:pt x="427" y="293"/>
                </a:lnTo>
                <a:lnTo>
                  <a:pt x="422" y="293"/>
                </a:lnTo>
                <a:lnTo>
                  <a:pt x="417" y="287"/>
                </a:lnTo>
                <a:lnTo>
                  <a:pt x="412" y="287"/>
                </a:lnTo>
                <a:lnTo>
                  <a:pt x="406" y="293"/>
                </a:lnTo>
                <a:lnTo>
                  <a:pt x="406" y="298"/>
                </a:lnTo>
                <a:lnTo>
                  <a:pt x="401" y="298"/>
                </a:lnTo>
                <a:lnTo>
                  <a:pt x="396" y="298"/>
                </a:lnTo>
                <a:lnTo>
                  <a:pt x="391" y="298"/>
                </a:lnTo>
                <a:lnTo>
                  <a:pt x="391" y="293"/>
                </a:lnTo>
                <a:lnTo>
                  <a:pt x="391" y="287"/>
                </a:lnTo>
                <a:lnTo>
                  <a:pt x="391" y="282"/>
                </a:lnTo>
                <a:lnTo>
                  <a:pt x="386" y="287"/>
                </a:lnTo>
                <a:lnTo>
                  <a:pt x="381" y="282"/>
                </a:lnTo>
                <a:lnTo>
                  <a:pt x="381" y="277"/>
                </a:lnTo>
                <a:lnTo>
                  <a:pt x="381" y="272"/>
                </a:lnTo>
                <a:lnTo>
                  <a:pt x="376" y="272"/>
                </a:lnTo>
                <a:lnTo>
                  <a:pt x="365" y="272"/>
                </a:lnTo>
                <a:lnTo>
                  <a:pt x="360" y="272"/>
                </a:lnTo>
                <a:lnTo>
                  <a:pt x="355" y="277"/>
                </a:lnTo>
                <a:lnTo>
                  <a:pt x="355" y="282"/>
                </a:lnTo>
                <a:lnTo>
                  <a:pt x="350" y="277"/>
                </a:lnTo>
                <a:lnTo>
                  <a:pt x="345" y="277"/>
                </a:lnTo>
                <a:lnTo>
                  <a:pt x="345" y="272"/>
                </a:lnTo>
                <a:lnTo>
                  <a:pt x="340" y="272"/>
                </a:lnTo>
                <a:lnTo>
                  <a:pt x="334" y="272"/>
                </a:lnTo>
                <a:lnTo>
                  <a:pt x="329" y="272"/>
                </a:lnTo>
                <a:lnTo>
                  <a:pt x="324" y="272"/>
                </a:lnTo>
                <a:lnTo>
                  <a:pt x="319" y="272"/>
                </a:lnTo>
                <a:lnTo>
                  <a:pt x="314" y="267"/>
                </a:lnTo>
                <a:lnTo>
                  <a:pt x="309" y="267"/>
                </a:lnTo>
                <a:lnTo>
                  <a:pt x="304" y="267"/>
                </a:lnTo>
                <a:lnTo>
                  <a:pt x="299" y="267"/>
                </a:lnTo>
                <a:lnTo>
                  <a:pt x="293" y="262"/>
                </a:lnTo>
                <a:lnTo>
                  <a:pt x="293" y="257"/>
                </a:lnTo>
                <a:lnTo>
                  <a:pt x="293" y="251"/>
                </a:lnTo>
                <a:lnTo>
                  <a:pt x="288" y="251"/>
                </a:lnTo>
                <a:lnTo>
                  <a:pt x="288" y="246"/>
                </a:lnTo>
                <a:lnTo>
                  <a:pt x="283" y="246"/>
                </a:lnTo>
                <a:lnTo>
                  <a:pt x="283" y="241"/>
                </a:lnTo>
                <a:lnTo>
                  <a:pt x="278" y="246"/>
                </a:lnTo>
                <a:lnTo>
                  <a:pt x="278" y="251"/>
                </a:lnTo>
                <a:lnTo>
                  <a:pt x="273" y="251"/>
                </a:lnTo>
                <a:lnTo>
                  <a:pt x="273" y="246"/>
                </a:lnTo>
                <a:lnTo>
                  <a:pt x="268" y="246"/>
                </a:lnTo>
                <a:lnTo>
                  <a:pt x="263" y="246"/>
                </a:lnTo>
                <a:lnTo>
                  <a:pt x="263" y="251"/>
                </a:lnTo>
                <a:lnTo>
                  <a:pt x="257" y="251"/>
                </a:lnTo>
                <a:lnTo>
                  <a:pt x="252" y="241"/>
                </a:lnTo>
                <a:lnTo>
                  <a:pt x="247" y="236"/>
                </a:lnTo>
                <a:lnTo>
                  <a:pt x="242" y="236"/>
                </a:lnTo>
                <a:lnTo>
                  <a:pt x="237" y="231"/>
                </a:lnTo>
                <a:lnTo>
                  <a:pt x="232" y="231"/>
                </a:lnTo>
                <a:lnTo>
                  <a:pt x="232" y="215"/>
                </a:lnTo>
                <a:lnTo>
                  <a:pt x="232" y="190"/>
                </a:lnTo>
                <a:lnTo>
                  <a:pt x="232" y="174"/>
                </a:lnTo>
                <a:lnTo>
                  <a:pt x="232" y="149"/>
                </a:lnTo>
                <a:lnTo>
                  <a:pt x="232" y="133"/>
                </a:lnTo>
                <a:lnTo>
                  <a:pt x="232" y="108"/>
                </a:lnTo>
                <a:lnTo>
                  <a:pt x="232" y="92"/>
                </a:lnTo>
                <a:lnTo>
                  <a:pt x="232" y="46"/>
                </a:lnTo>
                <a:lnTo>
                  <a:pt x="191" y="51"/>
                </a:lnTo>
                <a:lnTo>
                  <a:pt x="160" y="51"/>
                </a:lnTo>
                <a:lnTo>
                  <a:pt x="149" y="51"/>
                </a:lnTo>
                <a:lnTo>
                  <a:pt x="108" y="46"/>
                </a:lnTo>
                <a:lnTo>
                  <a:pt x="77" y="46"/>
                </a:lnTo>
                <a:lnTo>
                  <a:pt x="67" y="46"/>
                </a:lnTo>
                <a:lnTo>
                  <a:pt x="0" y="46"/>
                </a:lnTo>
                <a:lnTo>
                  <a:pt x="0" y="0"/>
                </a:lnTo>
                <a:lnTo>
                  <a:pt x="72" y="0"/>
                </a:lnTo>
                <a:lnTo>
                  <a:pt x="77" y="0"/>
                </a:lnTo>
                <a:lnTo>
                  <a:pt x="113" y="0"/>
                </a:lnTo>
                <a:lnTo>
                  <a:pt x="149" y="0"/>
                </a:lnTo>
                <a:lnTo>
                  <a:pt x="160" y="0"/>
                </a:lnTo>
                <a:lnTo>
                  <a:pt x="185" y="0"/>
                </a:lnTo>
                <a:lnTo>
                  <a:pt x="227" y="0"/>
                </a:lnTo>
                <a:lnTo>
                  <a:pt x="232" y="0"/>
                </a:lnTo>
                <a:lnTo>
                  <a:pt x="268" y="0"/>
                </a:lnTo>
                <a:lnTo>
                  <a:pt x="278" y="0"/>
                </a:lnTo>
                <a:lnTo>
                  <a:pt x="309" y="0"/>
                </a:lnTo>
                <a:lnTo>
                  <a:pt x="345" y="0"/>
                </a:lnTo>
                <a:lnTo>
                  <a:pt x="360" y="0"/>
                </a:lnTo>
                <a:lnTo>
                  <a:pt x="381" y="0"/>
                </a:lnTo>
                <a:lnTo>
                  <a:pt x="401" y="0"/>
                </a:lnTo>
                <a:lnTo>
                  <a:pt x="427" y="0"/>
                </a:lnTo>
                <a:lnTo>
                  <a:pt x="453" y="0"/>
                </a:lnTo>
                <a:lnTo>
                  <a:pt x="484" y="0"/>
                </a:lnTo>
                <a:lnTo>
                  <a:pt x="504" y="0"/>
                </a:lnTo>
                <a:lnTo>
                  <a:pt x="540" y="0"/>
                </a:lnTo>
                <a:lnTo>
                  <a:pt x="545" y="0"/>
                </a:lnTo>
                <a:lnTo>
                  <a:pt x="561" y="0"/>
                </a:lnTo>
                <a:lnTo>
                  <a:pt x="581" y="0"/>
                </a:lnTo>
                <a:lnTo>
                  <a:pt x="592" y="0"/>
                </a:lnTo>
                <a:lnTo>
                  <a:pt x="617" y="0"/>
                </a:lnTo>
                <a:lnTo>
                  <a:pt x="648" y="0"/>
                </a:lnTo>
                <a:lnTo>
                  <a:pt x="648" y="20"/>
                </a:lnTo>
                <a:lnTo>
                  <a:pt x="648" y="30"/>
                </a:lnTo>
                <a:lnTo>
                  <a:pt x="648" y="51"/>
                </a:lnTo>
                <a:lnTo>
                  <a:pt x="653" y="51"/>
                </a:lnTo>
                <a:lnTo>
                  <a:pt x="653" y="82"/>
                </a:lnTo>
                <a:lnTo>
                  <a:pt x="658" y="87"/>
                </a:lnTo>
                <a:lnTo>
                  <a:pt x="658" y="118"/>
                </a:lnTo>
                <a:lnTo>
                  <a:pt x="664" y="128"/>
                </a:lnTo>
                <a:lnTo>
                  <a:pt x="664" y="154"/>
                </a:lnTo>
                <a:lnTo>
                  <a:pt x="664" y="200"/>
                </a:lnTo>
                <a:close/>
              </a:path>
            </a:pathLst>
          </a:custGeom>
          <a:solidFill>
            <a:srgbClr val="BBA0D0"/>
          </a:solidFill>
          <a:ln w="7938">
            <a:solidFill>
              <a:srgbClr val="000000"/>
            </a:solidFill>
            <a:prstDash val="solid"/>
            <a:round/>
            <a:headEnd/>
            <a:tailEnd/>
          </a:ln>
        </p:spPr>
        <p:txBody>
          <a:bodyPr/>
          <a:lstStyle/>
          <a:p>
            <a:endParaRPr lang="en-US"/>
          </a:p>
        </p:txBody>
      </p:sp>
      <p:sp>
        <p:nvSpPr>
          <p:cNvPr id="962592" name="Freeform 32">
            <a:hlinkClick r:id="rId5" action="ppaction://hlinksldjump"/>
          </p:cNvPr>
          <p:cNvSpPr>
            <a:spLocks noEditPoints="1"/>
          </p:cNvSpPr>
          <p:nvPr/>
        </p:nvSpPr>
        <p:spPr bwMode="auto">
          <a:xfrm>
            <a:off x="3260725" y="3833813"/>
            <a:ext cx="1554163" cy="1463675"/>
          </a:xfrm>
          <a:custGeom>
            <a:avLst/>
            <a:gdLst/>
            <a:ahLst/>
            <a:cxnLst>
              <a:cxn ang="0">
                <a:pos x="20" y="421"/>
              </a:cxn>
              <a:cxn ang="0">
                <a:pos x="277" y="334"/>
              </a:cxn>
              <a:cxn ang="0">
                <a:pos x="282" y="46"/>
              </a:cxn>
              <a:cxn ang="0">
                <a:pos x="514" y="62"/>
              </a:cxn>
              <a:cxn ang="0">
                <a:pos x="534" y="195"/>
              </a:cxn>
              <a:cxn ang="0">
                <a:pos x="565" y="200"/>
              </a:cxn>
              <a:cxn ang="0">
                <a:pos x="601" y="226"/>
              </a:cxn>
              <a:cxn ang="0">
                <a:pos x="642" y="226"/>
              </a:cxn>
              <a:cxn ang="0">
                <a:pos x="673" y="252"/>
              </a:cxn>
              <a:cxn ang="0">
                <a:pos x="714" y="257"/>
              </a:cxn>
              <a:cxn ang="0">
                <a:pos x="730" y="257"/>
              </a:cxn>
              <a:cxn ang="0">
                <a:pos x="755" y="241"/>
              </a:cxn>
              <a:cxn ang="0">
                <a:pos x="781" y="247"/>
              </a:cxn>
              <a:cxn ang="0">
                <a:pos x="807" y="262"/>
              </a:cxn>
              <a:cxn ang="0">
                <a:pos x="843" y="252"/>
              </a:cxn>
              <a:cxn ang="0">
                <a:pos x="868" y="252"/>
              </a:cxn>
              <a:cxn ang="0">
                <a:pos x="899" y="247"/>
              </a:cxn>
              <a:cxn ang="0">
                <a:pos x="920" y="267"/>
              </a:cxn>
              <a:cxn ang="0">
                <a:pos x="940" y="272"/>
              </a:cxn>
              <a:cxn ang="0">
                <a:pos x="966" y="277"/>
              </a:cxn>
              <a:cxn ang="0">
                <a:pos x="976" y="427"/>
              </a:cxn>
              <a:cxn ang="0">
                <a:pos x="997" y="457"/>
              </a:cxn>
              <a:cxn ang="0">
                <a:pos x="1007" y="478"/>
              </a:cxn>
              <a:cxn ang="0">
                <a:pos x="1018" y="514"/>
              </a:cxn>
              <a:cxn ang="0">
                <a:pos x="1012" y="545"/>
              </a:cxn>
              <a:cxn ang="0">
                <a:pos x="1002" y="565"/>
              </a:cxn>
              <a:cxn ang="0">
                <a:pos x="1002" y="591"/>
              </a:cxn>
              <a:cxn ang="0">
                <a:pos x="920" y="663"/>
              </a:cxn>
              <a:cxn ang="0">
                <a:pos x="925" y="637"/>
              </a:cxn>
              <a:cxn ang="0">
                <a:pos x="904" y="653"/>
              </a:cxn>
              <a:cxn ang="0">
                <a:pos x="899" y="678"/>
              </a:cxn>
              <a:cxn ang="0">
                <a:pos x="848" y="720"/>
              </a:cxn>
              <a:cxn ang="0">
                <a:pos x="802" y="720"/>
              </a:cxn>
              <a:cxn ang="0">
                <a:pos x="786" y="735"/>
              </a:cxn>
              <a:cxn ang="0">
                <a:pos x="776" y="725"/>
              </a:cxn>
              <a:cxn ang="0">
                <a:pos x="771" y="745"/>
              </a:cxn>
              <a:cxn ang="0">
                <a:pos x="760" y="766"/>
              </a:cxn>
              <a:cxn ang="0">
                <a:pos x="730" y="776"/>
              </a:cxn>
              <a:cxn ang="0">
                <a:pos x="719" y="797"/>
              </a:cxn>
              <a:cxn ang="0">
                <a:pos x="719" y="812"/>
              </a:cxn>
              <a:cxn ang="0">
                <a:pos x="699" y="843"/>
              </a:cxn>
              <a:cxn ang="0">
                <a:pos x="709" y="889"/>
              </a:cxn>
              <a:cxn ang="0">
                <a:pos x="735" y="961"/>
              </a:cxn>
              <a:cxn ang="0">
                <a:pos x="663" y="951"/>
              </a:cxn>
              <a:cxn ang="0">
                <a:pos x="601" y="925"/>
              </a:cxn>
              <a:cxn ang="0">
                <a:pos x="560" y="853"/>
              </a:cxn>
              <a:cxn ang="0">
                <a:pos x="514" y="781"/>
              </a:cxn>
              <a:cxn ang="0">
                <a:pos x="467" y="704"/>
              </a:cxn>
              <a:cxn ang="0">
                <a:pos x="416" y="637"/>
              </a:cxn>
              <a:cxn ang="0">
                <a:pos x="375" y="627"/>
              </a:cxn>
              <a:cxn ang="0">
                <a:pos x="313" y="627"/>
              </a:cxn>
              <a:cxn ang="0">
                <a:pos x="257" y="689"/>
              </a:cxn>
              <a:cxn ang="0">
                <a:pos x="190" y="653"/>
              </a:cxn>
              <a:cxn ang="0">
                <a:pos x="138" y="570"/>
              </a:cxn>
              <a:cxn ang="0">
                <a:pos x="82" y="509"/>
              </a:cxn>
              <a:cxn ang="0">
                <a:pos x="760" y="766"/>
              </a:cxn>
              <a:cxn ang="0">
                <a:pos x="745" y="797"/>
              </a:cxn>
              <a:cxn ang="0">
                <a:pos x="730" y="817"/>
              </a:cxn>
              <a:cxn ang="0">
                <a:pos x="714" y="858"/>
              </a:cxn>
              <a:cxn ang="0">
                <a:pos x="730" y="925"/>
              </a:cxn>
            </a:cxnLst>
            <a:rect l="0" t="0" r="r" b="b"/>
            <a:pathLst>
              <a:path w="1018" h="971">
                <a:moveTo>
                  <a:pt x="51" y="478"/>
                </a:moveTo>
                <a:lnTo>
                  <a:pt x="30" y="473"/>
                </a:lnTo>
                <a:lnTo>
                  <a:pt x="20" y="447"/>
                </a:lnTo>
                <a:lnTo>
                  <a:pt x="10" y="442"/>
                </a:lnTo>
                <a:lnTo>
                  <a:pt x="0" y="442"/>
                </a:lnTo>
                <a:lnTo>
                  <a:pt x="0" y="437"/>
                </a:lnTo>
                <a:lnTo>
                  <a:pt x="0" y="432"/>
                </a:lnTo>
                <a:lnTo>
                  <a:pt x="0" y="427"/>
                </a:lnTo>
                <a:lnTo>
                  <a:pt x="0" y="421"/>
                </a:lnTo>
                <a:lnTo>
                  <a:pt x="20" y="421"/>
                </a:lnTo>
                <a:lnTo>
                  <a:pt x="51" y="421"/>
                </a:lnTo>
                <a:lnTo>
                  <a:pt x="133" y="421"/>
                </a:lnTo>
                <a:lnTo>
                  <a:pt x="138" y="421"/>
                </a:lnTo>
                <a:lnTo>
                  <a:pt x="205" y="421"/>
                </a:lnTo>
                <a:lnTo>
                  <a:pt x="226" y="421"/>
                </a:lnTo>
                <a:lnTo>
                  <a:pt x="257" y="421"/>
                </a:lnTo>
                <a:lnTo>
                  <a:pt x="277" y="421"/>
                </a:lnTo>
                <a:lnTo>
                  <a:pt x="277" y="416"/>
                </a:lnTo>
                <a:lnTo>
                  <a:pt x="277" y="375"/>
                </a:lnTo>
                <a:lnTo>
                  <a:pt x="277" y="334"/>
                </a:lnTo>
                <a:lnTo>
                  <a:pt x="277" y="298"/>
                </a:lnTo>
                <a:lnTo>
                  <a:pt x="277" y="277"/>
                </a:lnTo>
                <a:lnTo>
                  <a:pt x="277" y="257"/>
                </a:lnTo>
                <a:lnTo>
                  <a:pt x="282" y="211"/>
                </a:lnTo>
                <a:lnTo>
                  <a:pt x="282" y="169"/>
                </a:lnTo>
                <a:lnTo>
                  <a:pt x="282" y="149"/>
                </a:lnTo>
                <a:lnTo>
                  <a:pt x="282" y="128"/>
                </a:lnTo>
                <a:lnTo>
                  <a:pt x="282" y="87"/>
                </a:lnTo>
                <a:lnTo>
                  <a:pt x="282" y="72"/>
                </a:lnTo>
                <a:lnTo>
                  <a:pt x="282" y="46"/>
                </a:lnTo>
                <a:lnTo>
                  <a:pt x="282" y="0"/>
                </a:lnTo>
                <a:lnTo>
                  <a:pt x="349" y="0"/>
                </a:lnTo>
                <a:lnTo>
                  <a:pt x="359" y="0"/>
                </a:lnTo>
                <a:lnTo>
                  <a:pt x="390" y="0"/>
                </a:lnTo>
                <a:lnTo>
                  <a:pt x="431" y="5"/>
                </a:lnTo>
                <a:lnTo>
                  <a:pt x="442" y="5"/>
                </a:lnTo>
                <a:lnTo>
                  <a:pt x="473" y="5"/>
                </a:lnTo>
                <a:lnTo>
                  <a:pt x="514" y="0"/>
                </a:lnTo>
                <a:lnTo>
                  <a:pt x="514" y="46"/>
                </a:lnTo>
                <a:lnTo>
                  <a:pt x="514" y="62"/>
                </a:lnTo>
                <a:lnTo>
                  <a:pt x="514" y="87"/>
                </a:lnTo>
                <a:lnTo>
                  <a:pt x="514" y="103"/>
                </a:lnTo>
                <a:lnTo>
                  <a:pt x="514" y="128"/>
                </a:lnTo>
                <a:lnTo>
                  <a:pt x="514" y="144"/>
                </a:lnTo>
                <a:lnTo>
                  <a:pt x="514" y="169"/>
                </a:lnTo>
                <a:lnTo>
                  <a:pt x="514" y="185"/>
                </a:lnTo>
                <a:lnTo>
                  <a:pt x="519" y="185"/>
                </a:lnTo>
                <a:lnTo>
                  <a:pt x="524" y="190"/>
                </a:lnTo>
                <a:lnTo>
                  <a:pt x="529" y="190"/>
                </a:lnTo>
                <a:lnTo>
                  <a:pt x="534" y="195"/>
                </a:lnTo>
                <a:lnTo>
                  <a:pt x="539" y="205"/>
                </a:lnTo>
                <a:lnTo>
                  <a:pt x="545" y="205"/>
                </a:lnTo>
                <a:lnTo>
                  <a:pt x="545" y="200"/>
                </a:lnTo>
                <a:lnTo>
                  <a:pt x="550" y="200"/>
                </a:lnTo>
                <a:lnTo>
                  <a:pt x="555" y="200"/>
                </a:lnTo>
                <a:lnTo>
                  <a:pt x="555" y="205"/>
                </a:lnTo>
                <a:lnTo>
                  <a:pt x="560" y="205"/>
                </a:lnTo>
                <a:lnTo>
                  <a:pt x="560" y="200"/>
                </a:lnTo>
                <a:lnTo>
                  <a:pt x="565" y="195"/>
                </a:lnTo>
                <a:lnTo>
                  <a:pt x="565" y="200"/>
                </a:lnTo>
                <a:lnTo>
                  <a:pt x="570" y="200"/>
                </a:lnTo>
                <a:lnTo>
                  <a:pt x="570" y="205"/>
                </a:lnTo>
                <a:lnTo>
                  <a:pt x="575" y="205"/>
                </a:lnTo>
                <a:lnTo>
                  <a:pt x="575" y="211"/>
                </a:lnTo>
                <a:lnTo>
                  <a:pt x="575" y="216"/>
                </a:lnTo>
                <a:lnTo>
                  <a:pt x="581" y="221"/>
                </a:lnTo>
                <a:lnTo>
                  <a:pt x="586" y="221"/>
                </a:lnTo>
                <a:lnTo>
                  <a:pt x="591" y="221"/>
                </a:lnTo>
                <a:lnTo>
                  <a:pt x="596" y="221"/>
                </a:lnTo>
                <a:lnTo>
                  <a:pt x="601" y="226"/>
                </a:lnTo>
                <a:lnTo>
                  <a:pt x="606" y="226"/>
                </a:lnTo>
                <a:lnTo>
                  <a:pt x="611" y="226"/>
                </a:lnTo>
                <a:lnTo>
                  <a:pt x="616" y="226"/>
                </a:lnTo>
                <a:lnTo>
                  <a:pt x="622" y="226"/>
                </a:lnTo>
                <a:lnTo>
                  <a:pt x="627" y="226"/>
                </a:lnTo>
                <a:lnTo>
                  <a:pt x="627" y="231"/>
                </a:lnTo>
                <a:lnTo>
                  <a:pt x="632" y="231"/>
                </a:lnTo>
                <a:lnTo>
                  <a:pt x="637" y="236"/>
                </a:lnTo>
                <a:lnTo>
                  <a:pt x="637" y="231"/>
                </a:lnTo>
                <a:lnTo>
                  <a:pt x="642" y="226"/>
                </a:lnTo>
                <a:lnTo>
                  <a:pt x="647" y="226"/>
                </a:lnTo>
                <a:lnTo>
                  <a:pt x="658" y="226"/>
                </a:lnTo>
                <a:lnTo>
                  <a:pt x="663" y="226"/>
                </a:lnTo>
                <a:lnTo>
                  <a:pt x="663" y="231"/>
                </a:lnTo>
                <a:lnTo>
                  <a:pt x="663" y="236"/>
                </a:lnTo>
                <a:lnTo>
                  <a:pt x="668" y="241"/>
                </a:lnTo>
                <a:lnTo>
                  <a:pt x="673" y="236"/>
                </a:lnTo>
                <a:lnTo>
                  <a:pt x="673" y="241"/>
                </a:lnTo>
                <a:lnTo>
                  <a:pt x="673" y="247"/>
                </a:lnTo>
                <a:lnTo>
                  <a:pt x="673" y="252"/>
                </a:lnTo>
                <a:lnTo>
                  <a:pt x="678" y="252"/>
                </a:lnTo>
                <a:lnTo>
                  <a:pt x="683" y="252"/>
                </a:lnTo>
                <a:lnTo>
                  <a:pt x="688" y="252"/>
                </a:lnTo>
                <a:lnTo>
                  <a:pt x="688" y="247"/>
                </a:lnTo>
                <a:lnTo>
                  <a:pt x="694" y="241"/>
                </a:lnTo>
                <a:lnTo>
                  <a:pt x="699" y="241"/>
                </a:lnTo>
                <a:lnTo>
                  <a:pt x="704" y="247"/>
                </a:lnTo>
                <a:lnTo>
                  <a:pt x="709" y="247"/>
                </a:lnTo>
                <a:lnTo>
                  <a:pt x="714" y="252"/>
                </a:lnTo>
                <a:lnTo>
                  <a:pt x="714" y="257"/>
                </a:lnTo>
                <a:lnTo>
                  <a:pt x="719" y="257"/>
                </a:lnTo>
                <a:lnTo>
                  <a:pt x="719" y="252"/>
                </a:lnTo>
                <a:lnTo>
                  <a:pt x="724" y="252"/>
                </a:lnTo>
                <a:lnTo>
                  <a:pt x="724" y="247"/>
                </a:lnTo>
                <a:lnTo>
                  <a:pt x="724" y="252"/>
                </a:lnTo>
                <a:lnTo>
                  <a:pt x="730" y="252"/>
                </a:lnTo>
                <a:lnTo>
                  <a:pt x="730" y="247"/>
                </a:lnTo>
                <a:lnTo>
                  <a:pt x="735" y="247"/>
                </a:lnTo>
                <a:lnTo>
                  <a:pt x="735" y="252"/>
                </a:lnTo>
                <a:lnTo>
                  <a:pt x="730" y="257"/>
                </a:lnTo>
                <a:lnTo>
                  <a:pt x="735" y="262"/>
                </a:lnTo>
                <a:lnTo>
                  <a:pt x="740" y="262"/>
                </a:lnTo>
                <a:lnTo>
                  <a:pt x="740" y="257"/>
                </a:lnTo>
                <a:lnTo>
                  <a:pt x="745" y="257"/>
                </a:lnTo>
                <a:lnTo>
                  <a:pt x="740" y="252"/>
                </a:lnTo>
                <a:lnTo>
                  <a:pt x="745" y="252"/>
                </a:lnTo>
                <a:lnTo>
                  <a:pt x="750" y="252"/>
                </a:lnTo>
                <a:lnTo>
                  <a:pt x="750" y="247"/>
                </a:lnTo>
                <a:lnTo>
                  <a:pt x="750" y="241"/>
                </a:lnTo>
                <a:lnTo>
                  <a:pt x="755" y="241"/>
                </a:lnTo>
                <a:lnTo>
                  <a:pt x="755" y="247"/>
                </a:lnTo>
                <a:lnTo>
                  <a:pt x="755" y="252"/>
                </a:lnTo>
                <a:lnTo>
                  <a:pt x="760" y="252"/>
                </a:lnTo>
                <a:lnTo>
                  <a:pt x="766" y="252"/>
                </a:lnTo>
                <a:lnTo>
                  <a:pt x="766" y="257"/>
                </a:lnTo>
                <a:lnTo>
                  <a:pt x="771" y="257"/>
                </a:lnTo>
                <a:lnTo>
                  <a:pt x="771" y="252"/>
                </a:lnTo>
                <a:lnTo>
                  <a:pt x="771" y="247"/>
                </a:lnTo>
                <a:lnTo>
                  <a:pt x="776" y="247"/>
                </a:lnTo>
                <a:lnTo>
                  <a:pt x="781" y="247"/>
                </a:lnTo>
                <a:lnTo>
                  <a:pt x="776" y="252"/>
                </a:lnTo>
                <a:lnTo>
                  <a:pt x="781" y="257"/>
                </a:lnTo>
                <a:lnTo>
                  <a:pt x="786" y="257"/>
                </a:lnTo>
                <a:lnTo>
                  <a:pt x="786" y="262"/>
                </a:lnTo>
                <a:lnTo>
                  <a:pt x="791" y="257"/>
                </a:lnTo>
                <a:lnTo>
                  <a:pt x="796" y="262"/>
                </a:lnTo>
                <a:lnTo>
                  <a:pt x="796" y="267"/>
                </a:lnTo>
                <a:lnTo>
                  <a:pt x="802" y="267"/>
                </a:lnTo>
                <a:lnTo>
                  <a:pt x="802" y="262"/>
                </a:lnTo>
                <a:lnTo>
                  <a:pt x="807" y="262"/>
                </a:lnTo>
                <a:lnTo>
                  <a:pt x="812" y="262"/>
                </a:lnTo>
                <a:lnTo>
                  <a:pt x="812" y="257"/>
                </a:lnTo>
                <a:lnTo>
                  <a:pt x="812" y="252"/>
                </a:lnTo>
                <a:lnTo>
                  <a:pt x="817" y="257"/>
                </a:lnTo>
                <a:lnTo>
                  <a:pt x="817" y="252"/>
                </a:lnTo>
                <a:lnTo>
                  <a:pt x="822" y="252"/>
                </a:lnTo>
                <a:lnTo>
                  <a:pt x="827" y="252"/>
                </a:lnTo>
                <a:lnTo>
                  <a:pt x="832" y="252"/>
                </a:lnTo>
                <a:lnTo>
                  <a:pt x="838" y="252"/>
                </a:lnTo>
                <a:lnTo>
                  <a:pt x="843" y="252"/>
                </a:lnTo>
                <a:lnTo>
                  <a:pt x="843" y="247"/>
                </a:lnTo>
                <a:lnTo>
                  <a:pt x="848" y="247"/>
                </a:lnTo>
                <a:lnTo>
                  <a:pt x="853" y="247"/>
                </a:lnTo>
                <a:lnTo>
                  <a:pt x="858" y="247"/>
                </a:lnTo>
                <a:lnTo>
                  <a:pt x="863" y="247"/>
                </a:lnTo>
                <a:lnTo>
                  <a:pt x="858" y="247"/>
                </a:lnTo>
                <a:lnTo>
                  <a:pt x="858" y="252"/>
                </a:lnTo>
                <a:lnTo>
                  <a:pt x="863" y="247"/>
                </a:lnTo>
                <a:lnTo>
                  <a:pt x="863" y="252"/>
                </a:lnTo>
                <a:lnTo>
                  <a:pt x="868" y="252"/>
                </a:lnTo>
                <a:lnTo>
                  <a:pt x="879" y="252"/>
                </a:lnTo>
                <a:lnTo>
                  <a:pt x="879" y="247"/>
                </a:lnTo>
                <a:lnTo>
                  <a:pt x="879" y="252"/>
                </a:lnTo>
                <a:lnTo>
                  <a:pt x="879" y="247"/>
                </a:lnTo>
                <a:lnTo>
                  <a:pt x="884" y="247"/>
                </a:lnTo>
                <a:lnTo>
                  <a:pt x="884" y="241"/>
                </a:lnTo>
                <a:lnTo>
                  <a:pt x="889" y="247"/>
                </a:lnTo>
                <a:lnTo>
                  <a:pt x="894" y="247"/>
                </a:lnTo>
                <a:lnTo>
                  <a:pt x="894" y="252"/>
                </a:lnTo>
                <a:lnTo>
                  <a:pt x="899" y="247"/>
                </a:lnTo>
                <a:lnTo>
                  <a:pt x="899" y="252"/>
                </a:lnTo>
                <a:lnTo>
                  <a:pt x="904" y="252"/>
                </a:lnTo>
                <a:lnTo>
                  <a:pt x="910" y="252"/>
                </a:lnTo>
                <a:lnTo>
                  <a:pt x="910" y="257"/>
                </a:lnTo>
                <a:lnTo>
                  <a:pt x="910" y="262"/>
                </a:lnTo>
                <a:lnTo>
                  <a:pt x="915" y="262"/>
                </a:lnTo>
                <a:lnTo>
                  <a:pt x="920" y="262"/>
                </a:lnTo>
                <a:lnTo>
                  <a:pt x="920" y="267"/>
                </a:lnTo>
                <a:lnTo>
                  <a:pt x="925" y="267"/>
                </a:lnTo>
                <a:lnTo>
                  <a:pt x="920" y="267"/>
                </a:lnTo>
                <a:lnTo>
                  <a:pt x="925" y="267"/>
                </a:lnTo>
                <a:lnTo>
                  <a:pt x="930" y="267"/>
                </a:lnTo>
                <a:lnTo>
                  <a:pt x="930" y="272"/>
                </a:lnTo>
                <a:lnTo>
                  <a:pt x="930" y="267"/>
                </a:lnTo>
                <a:lnTo>
                  <a:pt x="935" y="272"/>
                </a:lnTo>
                <a:lnTo>
                  <a:pt x="935" y="267"/>
                </a:lnTo>
                <a:lnTo>
                  <a:pt x="935" y="272"/>
                </a:lnTo>
                <a:lnTo>
                  <a:pt x="940" y="272"/>
                </a:lnTo>
                <a:lnTo>
                  <a:pt x="935" y="272"/>
                </a:lnTo>
                <a:lnTo>
                  <a:pt x="940" y="272"/>
                </a:lnTo>
                <a:lnTo>
                  <a:pt x="946" y="272"/>
                </a:lnTo>
                <a:lnTo>
                  <a:pt x="946" y="277"/>
                </a:lnTo>
                <a:lnTo>
                  <a:pt x="951" y="277"/>
                </a:lnTo>
                <a:lnTo>
                  <a:pt x="951" y="283"/>
                </a:lnTo>
                <a:lnTo>
                  <a:pt x="956" y="277"/>
                </a:lnTo>
                <a:lnTo>
                  <a:pt x="956" y="283"/>
                </a:lnTo>
                <a:lnTo>
                  <a:pt x="956" y="277"/>
                </a:lnTo>
                <a:lnTo>
                  <a:pt x="961" y="277"/>
                </a:lnTo>
                <a:lnTo>
                  <a:pt x="966" y="283"/>
                </a:lnTo>
                <a:lnTo>
                  <a:pt x="966" y="277"/>
                </a:lnTo>
                <a:lnTo>
                  <a:pt x="971" y="277"/>
                </a:lnTo>
                <a:lnTo>
                  <a:pt x="976" y="277"/>
                </a:lnTo>
                <a:lnTo>
                  <a:pt x="976" y="283"/>
                </a:lnTo>
                <a:lnTo>
                  <a:pt x="976" y="308"/>
                </a:lnTo>
                <a:lnTo>
                  <a:pt x="976" y="329"/>
                </a:lnTo>
                <a:lnTo>
                  <a:pt x="976" y="344"/>
                </a:lnTo>
                <a:lnTo>
                  <a:pt x="976" y="360"/>
                </a:lnTo>
                <a:lnTo>
                  <a:pt x="976" y="391"/>
                </a:lnTo>
                <a:lnTo>
                  <a:pt x="976" y="406"/>
                </a:lnTo>
                <a:lnTo>
                  <a:pt x="976" y="427"/>
                </a:lnTo>
                <a:lnTo>
                  <a:pt x="982" y="427"/>
                </a:lnTo>
                <a:lnTo>
                  <a:pt x="982" y="432"/>
                </a:lnTo>
                <a:lnTo>
                  <a:pt x="987" y="432"/>
                </a:lnTo>
                <a:lnTo>
                  <a:pt x="987" y="437"/>
                </a:lnTo>
                <a:lnTo>
                  <a:pt x="992" y="437"/>
                </a:lnTo>
                <a:lnTo>
                  <a:pt x="992" y="442"/>
                </a:lnTo>
                <a:lnTo>
                  <a:pt x="992" y="447"/>
                </a:lnTo>
                <a:lnTo>
                  <a:pt x="997" y="447"/>
                </a:lnTo>
                <a:lnTo>
                  <a:pt x="997" y="452"/>
                </a:lnTo>
                <a:lnTo>
                  <a:pt x="997" y="457"/>
                </a:lnTo>
                <a:lnTo>
                  <a:pt x="992" y="457"/>
                </a:lnTo>
                <a:lnTo>
                  <a:pt x="992" y="463"/>
                </a:lnTo>
                <a:lnTo>
                  <a:pt x="997" y="463"/>
                </a:lnTo>
                <a:lnTo>
                  <a:pt x="997" y="468"/>
                </a:lnTo>
                <a:lnTo>
                  <a:pt x="1002" y="468"/>
                </a:lnTo>
                <a:lnTo>
                  <a:pt x="1002" y="473"/>
                </a:lnTo>
                <a:lnTo>
                  <a:pt x="997" y="473"/>
                </a:lnTo>
                <a:lnTo>
                  <a:pt x="1002" y="473"/>
                </a:lnTo>
                <a:lnTo>
                  <a:pt x="1002" y="478"/>
                </a:lnTo>
                <a:lnTo>
                  <a:pt x="1007" y="478"/>
                </a:lnTo>
                <a:lnTo>
                  <a:pt x="1007" y="483"/>
                </a:lnTo>
                <a:lnTo>
                  <a:pt x="1007" y="488"/>
                </a:lnTo>
                <a:lnTo>
                  <a:pt x="1012" y="488"/>
                </a:lnTo>
                <a:lnTo>
                  <a:pt x="1012" y="493"/>
                </a:lnTo>
                <a:lnTo>
                  <a:pt x="1012" y="498"/>
                </a:lnTo>
                <a:lnTo>
                  <a:pt x="1018" y="498"/>
                </a:lnTo>
                <a:lnTo>
                  <a:pt x="1018" y="504"/>
                </a:lnTo>
                <a:lnTo>
                  <a:pt x="1012" y="504"/>
                </a:lnTo>
                <a:lnTo>
                  <a:pt x="1018" y="509"/>
                </a:lnTo>
                <a:lnTo>
                  <a:pt x="1018" y="514"/>
                </a:lnTo>
                <a:lnTo>
                  <a:pt x="1012" y="514"/>
                </a:lnTo>
                <a:lnTo>
                  <a:pt x="1012" y="519"/>
                </a:lnTo>
                <a:lnTo>
                  <a:pt x="1018" y="519"/>
                </a:lnTo>
                <a:lnTo>
                  <a:pt x="1018" y="524"/>
                </a:lnTo>
                <a:lnTo>
                  <a:pt x="1012" y="524"/>
                </a:lnTo>
                <a:lnTo>
                  <a:pt x="1012" y="529"/>
                </a:lnTo>
                <a:lnTo>
                  <a:pt x="1018" y="529"/>
                </a:lnTo>
                <a:lnTo>
                  <a:pt x="1012" y="534"/>
                </a:lnTo>
                <a:lnTo>
                  <a:pt x="1012" y="540"/>
                </a:lnTo>
                <a:lnTo>
                  <a:pt x="1012" y="545"/>
                </a:lnTo>
                <a:lnTo>
                  <a:pt x="1007" y="545"/>
                </a:lnTo>
                <a:lnTo>
                  <a:pt x="1007" y="550"/>
                </a:lnTo>
                <a:lnTo>
                  <a:pt x="1002" y="550"/>
                </a:lnTo>
                <a:lnTo>
                  <a:pt x="1007" y="550"/>
                </a:lnTo>
                <a:lnTo>
                  <a:pt x="1002" y="550"/>
                </a:lnTo>
                <a:lnTo>
                  <a:pt x="1007" y="550"/>
                </a:lnTo>
                <a:lnTo>
                  <a:pt x="1002" y="550"/>
                </a:lnTo>
                <a:lnTo>
                  <a:pt x="1002" y="555"/>
                </a:lnTo>
                <a:lnTo>
                  <a:pt x="1002" y="560"/>
                </a:lnTo>
                <a:lnTo>
                  <a:pt x="1002" y="565"/>
                </a:lnTo>
                <a:lnTo>
                  <a:pt x="1002" y="570"/>
                </a:lnTo>
                <a:lnTo>
                  <a:pt x="997" y="570"/>
                </a:lnTo>
                <a:lnTo>
                  <a:pt x="1002" y="570"/>
                </a:lnTo>
                <a:lnTo>
                  <a:pt x="997" y="576"/>
                </a:lnTo>
                <a:lnTo>
                  <a:pt x="1002" y="576"/>
                </a:lnTo>
                <a:lnTo>
                  <a:pt x="1002" y="581"/>
                </a:lnTo>
                <a:lnTo>
                  <a:pt x="1002" y="586"/>
                </a:lnTo>
                <a:lnTo>
                  <a:pt x="1002" y="591"/>
                </a:lnTo>
                <a:lnTo>
                  <a:pt x="1007" y="591"/>
                </a:lnTo>
                <a:lnTo>
                  <a:pt x="1002" y="591"/>
                </a:lnTo>
                <a:lnTo>
                  <a:pt x="1002" y="596"/>
                </a:lnTo>
                <a:lnTo>
                  <a:pt x="1002" y="601"/>
                </a:lnTo>
                <a:lnTo>
                  <a:pt x="997" y="606"/>
                </a:lnTo>
                <a:lnTo>
                  <a:pt x="992" y="606"/>
                </a:lnTo>
                <a:lnTo>
                  <a:pt x="982" y="622"/>
                </a:lnTo>
                <a:lnTo>
                  <a:pt x="992" y="632"/>
                </a:lnTo>
                <a:lnTo>
                  <a:pt x="976" y="632"/>
                </a:lnTo>
                <a:lnTo>
                  <a:pt x="951" y="642"/>
                </a:lnTo>
                <a:lnTo>
                  <a:pt x="925" y="658"/>
                </a:lnTo>
                <a:lnTo>
                  <a:pt x="920" y="663"/>
                </a:lnTo>
                <a:lnTo>
                  <a:pt x="920" y="658"/>
                </a:lnTo>
                <a:lnTo>
                  <a:pt x="925" y="653"/>
                </a:lnTo>
                <a:lnTo>
                  <a:pt x="935" y="648"/>
                </a:lnTo>
                <a:lnTo>
                  <a:pt x="940" y="648"/>
                </a:lnTo>
                <a:lnTo>
                  <a:pt x="946" y="642"/>
                </a:lnTo>
                <a:lnTo>
                  <a:pt x="940" y="648"/>
                </a:lnTo>
                <a:lnTo>
                  <a:pt x="940" y="642"/>
                </a:lnTo>
                <a:lnTo>
                  <a:pt x="935" y="642"/>
                </a:lnTo>
                <a:lnTo>
                  <a:pt x="920" y="648"/>
                </a:lnTo>
                <a:lnTo>
                  <a:pt x="925" y="637"/>
                </a:lnTo>
                <a:lnTo>
                  <a:pt x="925" y="627"/>
                </a:lnTo>
                <a:lnTo>
                  <a:pt x="925" y="622"/>
                </a:lnTo>
                <a:lnTo>
                  <a:pt x="915" y="627"/>
                </a:lnTo>
                <a:lnTo>
                  <a:pt x="910" y="632"/>
                </a:lnTo>
                <a:lnTo>
                  <a:pt x="894" y="622"/>
                </a:lnTo>
                <a:lnTo>
                  <a:pt x="899" y="632"/>
                </a:lnTo>
                <a:lnTo>
                  <a:pt x="904" y="632"/>
                </a:lnTo>
                <a:lnTo>
                  <a:pt x="899" y="642"/>
                </a:lnTo>
                <a:lnTo>
                  <a:pt x="910" y="648"/>
                </a:lnTo>
                <a:lnTo>
                  <a:pt x="904" y="653"/>
                </a:lnTo>
                <a:lnTo>
                  <a:pt x="910" y="653"/>
                </a:lnTo>
                <a:lnTo>
                  <a:pt x="904" y="658"/>
                </a:lnTo>
                <a:lnTo>
                  <a:pt x="910" y="658"/>
                </a:lnTo>
                <a:lnTo>
                  <a:pt x="910" y="653"/>
                </a:lnTo>
                <a:lnTo>
                  <a:pt x="910" y="658"/>
                </a:lnTo>
                <a:lnTo>
                  <a:pt x="915" y="663"/>
                </a:lnTo>
                <a:lnTo>
                  <a:pt x="910" y="658"/>
                </a:lnTo>
                <a:lnTo>
                  <a:pt x="910" y="668"/>
                </a:lnTo>
                <a:lnTo>
                  <a:pt x="904" y="663"/>
                </a:lnTo>
                <a:lnTo>
                  <a:pt x="899" y="678"/>
                </a:lnTo>
                <a:lnTo>
                  <a:pt x="889" y="678"/>
                </a:lnTo>
                <a:lnTo>
                  <a:pt x="889" y="684"/>
                </a:lnTo>
                <a:lnTo>
                  <a:pt x="884" y="694"/>
                </a:lnTo>
                <a:lnTo>
                  <a:pt x="863" y="709"/>
                </a:lnTo>
                <a:lnTo>
                  <a:pt x="848" y="720"/>
                </a:lnTo>
                <a:lnTo>
                  <a:pt x="853" y="714"/>
                </a:lnTo>
                <a:lnTo>
                  <a:pt x="843" y="720"/>
                </a:lnTo>
                <a:lnTo>
                  <a:pt x="832" y="720"/>
                </a:lnTo>
                <a:lnTo>
                  <a:pt x="827" y="730"/>
                </a:lnTo>
                <a:lnTo>
                  <a:pt x="848" y="720"/>
                </a:lnTo>
                <a:lnTo>
                  <a:pt x="807" y="740"/>
                </a:lnTo>
                <a:lnTo>
                  <a:pt x="827" y="730"/>
                </a:lnTo>
                <a:lnTo>
                  <a:pt x="827" y="725"/>
                </a:lnTo>
                <a:lnTo>
                  <a:pt x="807" y="730"/>
                </a:lnTo>
                <a:lnTo>
                  <a:pt x="812" y="730"/>
                </a:lnTo>
                <a:lnTo>
                  <a:pt x="807" y="725"/>
                </a:lnTo>
                <a:lnTo>
                  <a:pt x="812" y="714"/>
                </a:lnTo>
                <a:lnTo>
                  <a:pt x="807" y="720"/>
                </a:lnTo>
                <a:lnTo>
                  <a:pt x="802" y="725"/>
                </a:lnTo>
                <a:lnTo>
                  <a:pt x="802" y="720"/>
                </a:lnTo>
                <a:lnTo>
                  <a:pt x="802" y="725"/>
                </a:lnTo>
                <a:lnTo>
                  <a:pt x="796" y="730"/>
                </a:lnTo>
                <a:lnTo>
                  <a:pt x="796" y="725"/>
                </a:lnTo>
                <a:lnTo>
                  <a:pt x="796" y="720"/>
                </a:lnTo>
                <a:lnTo>
                  <a:pt x="791" y="720"/>
                </a:lnTo>
                <a:lnTo>
                  <a:pt x="791" y="714"/>
                </a:lnTo>
                <a:lnTo>
                  <a:pt x="791" y="720"/>
                </a:lnTo>
                <a:lnTo>
                  <a:pt x="791" y="725"/>
                </a:lnTo>
                <a:lnTo>
                  <a:pt x="796" y="730"/>
                </a:lnTo>
                <a:lnTo>
                  <a:pt x="786" y="735"/>
                </a:lnTo>
                <a:lnTo>
                  <a:pt x="791" y="730"/>
                </a:lnTo>
                <a:lnTo>
                  <a:pt x="791" y="725"/>
                </a:lnTo>
                <a:lnTo>
                  <a:pt x="786" y="730"/>
                </a:lnTo>
                <a:lnTo>
                  <a:pt x="786" y="725"/>
                </a:lnTo>
                <a:lnTo>
                  <a:pt x="781" y="725"/>
                </a:lnTo>
                <a:lnTo>
                  <a:pt x="781" y="720"/>
                </a:lnTo>
                <a:lnTo>
                  <a:pt x="781" y="709"/>
                </a:lnTo>
                <a:lnTo>
                  <a:pt x="781" y="720"/>
                </a:lnTo>
                <a:lnTo>
                  <a:pt x="776" y="720"/>
                </a:lnTo>
                <a:lnTo>
                  <a:pt x="776" y="725"/>
                </a:lnTo>
                <a:lnTo>
                  <a:pt x="776" y="730"/>
                </a:lnTo>
                <a:lnTo>
                  <a:pt x="776" y="735"/>
                </a:lnTo>
                <a:lnTo>
                  <a:pt x="781" y="730"/>
                </a:lnTo>
                <a:lnTo>
                  <a:pt x="786" y="740"/>
                </a:lnTo>
                <a:lnTo>
                  <a:pt x="781" y="740"/>
                </a:lnTo>
                <a:lnTo>
                  <a:pt x="786" y="740"/>
                </a:lnTo>
                <a:lnTo>
                  <a:pt x="796" y="745"/>
                </a:lnTo>
                <a:lnTo>
                  <a:pt x="776" y="756"/>
                </a:lnTo>
                <a:lnTo>
                  <a:pt x="771" y="750"/>
                </a:lnTo>
                <a:lnTo>
                  <a:pt x="771" y="745"/>
                </a:lnTo>
                <a:lnTo>
                  <a:pt x="766" y="745"/>
                </a:lnTo>
                <a:lnTo>
                  <a:pt x="766" y="740"/>
                </a:lnTo>
                <a:lnTo>
                  <a:pt x="760" y="745"/>
                </a:lnTo>
                <a:lnTo>
                  <a:pt x="766" y="745"/>
                </a:lnTo>
                <a:lnTo>
                  <a:pt x="766" y="750"/>
                </a:lnTo>
                <a:lnTo>
                  <a:pt x="760" y="745"/>
                </a:lnTo>
                <a:lnTo>
                  <a:pt x="766" y="750"/>
                </a:lnTo>
                <a:lnTo>
                  <a:pt x="766" y="756"/>
                </a:lnTo>
                <a:lnTo>
                  <a:pt x="766" y="761"/>
                </a:lnTo>
                <a:lnTo>
                  <a:pt x="760" y="766"/>
                </a:lnTo>
                <a:lnTo>
                  <a:pt x="750" y="771"/>
                </a:lnTo>
                <a:lnTo>
                  <a:pt x="755" y="761"/>
                </a:lnTo>
                <a:lnTo>
                  <a:pt x="750" y="766"/>
                </a:lnTo>
                <a:lnTo>
                  <a:pt x="750" y="771"/>
                </a:lnTo>
                <a:lnTo>
                  <a:pt x="745" y="771"/>
                </a:lnTo>
                <a:lnTo>
                  <a:pt x="745" y="766"/>
                </a:lnTo>
                <a:lnTo>
                  <a:pt x="735" y="771"/>
                </a:lnTo>
                <a:lnTo>
                  <a:pt x="735" y="766"/>
                </a:lnTo>
                <a:lnTo>
                  <a:pt x="735" y="771"/>
                </a:lnTo>
                <a:lnTo>
                  <a:pt x="730" y="776"/>
                </a:lnTo>
                <a:lnTo>
                  <a:pt x="724" y="781"/>
                </a:lnTo>
                <a:lnTo>
                  <a:pt x="730" y="781"/>
                </a:lnTo>
                <a:lnTo>
                  <a:pt x="740" y="776"/>
                </a:lnTo>
                <a:lnTo>
                  <a:pt x="745" y="771"/>
                </a:lnTo>
                <a:lnTo>
                  <a:pt x="745" y="781"/>
                </a:lnTo>
                <a:lnTo>
                  <a:pt x="740" y="792"/>
                </a:lnTo>
                <a:lnTo>
                  <a:pt x="735" y="797"/>
                </a:lnTo>
                <a:lnTo>
                  <a:pt x="730" y="797"/>
                </a:lnTo>
                <a:lnTo>
                  <a:pt x="724" y="792"/>
                </a:lnTo>
                <a:lnTo>
                  <a:pt x="719" y="797"/>
                </a:lnTo>
                <a:lnTo>
                  <a:pt x="719" y="792"/>
                </a:lnTo>
                <a:lnTo>
                  <a:pt x="709" y="797"/>
                </a:lnTo>
                <a:lnTo>
                  <a:pt x="709" y="792"/>
                </a:lnTo>
                <a:lnTo>
                  <a:pt x="709" y="797"/>
                </a:lnTo>
                <a:lnTo>
                  <a:pt x="719" y="797"/>
                </a:lnTo>
                <a:lnTo>
                  <a:pt x="714" y="802"/>
                </a:lnTo>
                <a:lnTo>
                  <a:pt x="724" y="807"/>
                </a:lnTo>
                <a:lnTo>
                  <a:pt x="719" y="807"/>
                </a:lnTo>
                <a:lnTo>
                  <a:pt x="724" y="807"/>
                </a:lnTo>
                <a:lnTo>
                  <a:pt x="719" y="812"/>
                </a:lnTo>
                <a:lnTo>
                  <a:pt x="714" y="812"/>
                </a:lnTo>
                <a:lnTo>
                  <a:pt x="719" y="812"/>
                </a:lnTo>
                <a:lnTo>
                  <a:pt x="724" y="807"/>
                </a:lnTo>
                <a:lnTo>
                  <a:pt x="730" y="812"/>
                </a:lnTo>
                <a:lnTo>
                  <a:pt x="719" y="822"/>
                </a:lnTo>
                <a:lnTo>
                  <a:pt x="714" y="843"/>
                </a:lnTo>
                <a:lnTo>
                  <a:pt x="709" y="843"/>
                </a:lnTo>
                <a:lnTo>
                  <a:pt x="709" y="833"/>
                </a:lnTo>
                <a:lnTo>
                  <a:pt x="709" y="838"/>
                </a:lnTo>
                <a:lnTo>
                  <a:pt x="699" y="843"/>
                </a:lnTo>
                <a:lnTo>
                  <a:pt x="688" y="833"/>
                </a:lnTo>
                <a:lnTo>
                  <a:pt x="694" y="843"/>
                </a:lnTo>
                <a:lnTo>
                  <a:pt x="688" y="843"/>
                </a:lnTo>
                <a:lnTo>
                  <a:pt x="704" y="848"/>
                </a:lnTo>
                <a:lnTo>
                  <a:pt x="714" y="848"/>
                </a:lnTo>
                <a:lnTo>
                  <a:pt x="709" y="864"/>
                </a:lnTo>
                <a:lnTo>
                  <a:pt x="709" y="869"/>
                </a:lnTo>
                <a:lnTo>
                  <a:pt x="704" y="874"/>
                </a:lnTo>
                <a:lnTo>
                  <a:pt x="704" y="884"/>
                </a:lnTo>
                <a:lnTo>
                  <a:pt x="709" y="889"/>
                </a:lnTo>
                <a:lnTo>
                  <a:pt x="714" y="905"/>
                </a:lnTo>
                <a:lnTo>
                  <a:pt x="714" y="910"/>
                </a:lnTo>
                <a:lnTo>
                  <a:pt x="709" y="915"/>
                </a:lnTo>
                <a:lnTo>
                  <a:pt x="714" y="925"/>
                </a:lnTo>
                <a:lnTo>
                  <a:pt x="719" y="925"/>
                </a:lnTo>
                <a:lnTo>
                  <a:pt x="719" y="941"/>
                </a:lnTo>
                <a:lnTo>
                  <a:pt x="730" y="951"/>
                </a:lnTo>
                <a:lnTo>
                  <a:pt x="724" y="956"/>
                </a:lnTo>
                <a:lnTo>
                  <a:pt x="730" y="956"/>
                </a:lnTo>
                <a:lnTo>
                  <a:pt x="735" y="961"/>
                </a:lnTo>
                <a:lnTo>
                  <a:pt x="724" y="961"/>
                </a:lnTo>
                <a:lnTo>
                  <a:pt x="719" y="961"/>
                </a:lnTo>
                <a:lnTo>
                  <a:pt x="719" y="971"/>
                </a:lnTo>
                <a:lnTo>
                  <a:pt x="714" y="971"/>
                </a:lnTo>
                <a:lnTo>
                  <a:pt x="704" y="961"/>
                </a:lnTo>
                <a:lnTo>
                  <a:pt x="699" y="961"/>
                </a:lnTo>
                <a:lnTo>
                  <a:pt x="699" y="956"/>
                </a:lnTo>
                <a:lnTo>
                  <a:pt x="678" y="951"/>
                </a:lnTo>
                <a:lnTo>
                  <a:pt x="668" y="951"/>
                </a:lnTo>
                <a:lnTo>
                  <a:pt x="663" y="951"/>
                </a:lnTo>
                <a:lnTo>
                  <a:pt x="652" y="951"/>
                </a:lnTo>
                <a:lnTo>
                  <a:pt x="647" y="946"/>
                </a:lnTo>
                <a:lnTo>
                  <a:pt x="642" y="946"/>
                </a:lnTo>
                <a:lnTo>
                  <a:pt x="642" y="941"/>
                </a:lnTo>
                <a:lnTo>
                  <a:pt x="637" y="935"/>
                </a:lnTo>
                <a:lnTo>
                  <a:pt x="632" y="941"/>
                </a:lnTo>
                <a:lnTo>
                  <a:pt x="622" y="935"/>
                </a:lnTo>
                <a:lnTo>
                  <a:pt x="616" y="935"/>
                </a:lnTo>
                <a:lnTo>
                  <a:pt x="606" y="925"/>
                </a:lnTo>
                <a:lnTo>
                  <a:pt x="601" y="925"/>
                </a:lnTo>
                <a:lnTo>
                  <a:pt x="596" y="920"/>
                </a:lnTo>
                <a:lnTo>
                  <a:pt x="586" y="920"/>
                </a:lnTo>
                <a:lnTo>
                  <a:pt x="586" y="915"/>
                </a:lnTo>
                <a:lnTo>
                  <a:pt x="581" y="910"/>
                </a:lnTo>
                <a:lnTo>
                  <a:pt x="581" y="905"/>
                </a:lnTo>
                <a:lnTo>
                  <a:pt x="570" y="884"/>
                </a:lnTo>
                <a:lnTo>
                  <a:pt x="560" y="874"/>
                </a:lnTo>
                <a:lnTo>
                  <a:pt x="560" y="869"/>
                </a:lnTo>
                <a:lnTo>
                  <a:pt x="555" y="869"/>
                </a:lnTo>
                <a:lnTo>
                  <a:pt x="560" y="853"/>
                </a:lnTo>
                <a:lnTo>
                  <a:pt x="555" y="848"/>
                </a:lnTo>
                <a:lnTo>
                  <a:pt x="550" y="843"/>
                </a:lnTo>
                <a:lnTo>
                  <a:pt x="555" y="828"/>
                </a:lnTo>
                <a:lnTo>
                  <a:pt x="550" y="828"/>
                </a:lnTo>
                <a:lnTo>
                  <a:pt x="550" y="817"/>
                </a:lnTo>
                <a:lnTo>
                  <a:pt x="539" y="812"/>
                </a:lnTo>
                <a:lnTo>
                  <a:pt x="529" y="802"/>
                </a:lnTo>
                <a:lnTo>
                  <a:pt x="524" y="802"/>
                </a:lnTo>
                <a:lnTo>
                  <a:pt x="519" y="781"/>
                </a:lnTo>
                <a:lnTo>
                  <a:pt x="514" y="781"/>
                </a:lnTo>
                <a:lnTo>
                  <a:pt x="509" y="771"/>
                </a:lnTo>
                <a:lnTo>
                  <a:pt x="498" y="766"/>
                </a:lnTo>
                <a:lnTo>
                  <a:pt x="498" y="761"/>
                </a:lnTo>
                <a:lnTo>
                  <a:pt x="493" y="756"/>
                </a:lnTo>
                <a:lnTo>
                  <a:pt x="488" y="745"/>
                </a:lnTo>
                <a:lnTo>
                  <a:pt x="488" y="740"/>
                </a:lnTo>
                <a:lnTo>
                  <a:pt x="483" y="735"/>
                </a:lnTo>
                <a:lnTo>
                  <a:pt x="483" y="730"/>
                </a:lnTo>
                <a:lnTo>
                  <a:pt x="478" y="725"/>
                </a:lnTo>
                <a:lnTo>
                  <a:pt x="467" y="704"/>
                </a:lnTo>
                <a:lnTo>
                  <a:pt x="462" y="699"/>
                </a:lnTo>
                <a:lnTo>
                  <a:pt x="462" y="689"/>
                </a:lnTo>
                <a:lnTo>
                  <a:pt x="457" y="678"/>
                </a:lnTo>
                <a:lnTo>
                  <a:pt x="452" y="673"/>
                </a:lnTo>
                <a:lnTo>
                  <a:pt x="437" y="663"/>
                </a:lnTo>
                <a:lnTo>
                  <a:pt x="431" y="653"/>
                </a:lnTo>
                <a:lnTo>
                  <a:pt x="416" y="648"/>
                </a:lnTo>
                <a:lnTo>
                  <a:pt x="416" y="637"/>
                </a:lnTo>
                <a:lnTo>
                  <a:pt x="411" y="642"/>
                </a:lnTo>
                <a:lnTo>
                  <a:pt x="416" y="637"/>
                </a:lnTo>
                <a:lnTo>
                  <a:pt x="411" y="637"/>
                </a:lnTo>
                <a:lnTo>
                  <a:pt x="406" y="627"/>
                </a:lnTo>
                <a:lnTo>
                  <a:pt x="401" y="627"/>
                </a:lnTo>
                <a:lnTo>
                  <a:pt x="401" y="622"/>
                </a:lnTo>
                <a:lnTo>
                  <a:pt x="395" y="627"/>
                </a:lnTo>
                <a:lnTo>
                  <a:pt x="395" y="622"/>
                </a:lnTo>
                <a:lnTo>
                  <a:pt x="390" y="627"/>
                </a:lnTo>
                <a:lnTo>
                  <a:pt x="385" y="627"/>
                </a:lnTo>
                <a:lnTo>
                  <a:pt x="380" y="622"/>
                </a:lnTo>
                <a:lnTo>
                  <a:pt x="375" y="627"/>
                </a:lnTo>
                <a:lnTo>
                  <a:pt x="375" y="622"/>
                </a:lnTo>
                <a:lnTo>
                  <a:pt x="365" y="622"/>
                </a:lnTo>
                <a:lnTo>
                  <a:pt x="359" y="622"/>
                </a:lnTo>
                <a:lnTo>
                  <a:pt x="354" y="622"/>
                </a:lnTo>
                <a:lnTo>
                  <a:pt x="334" y="617"/>
                </a:lnTo>
                <a:lnTo>
                  <a:pt x="329" y="617"/>
                </a:lnTo>
                <a:lnTo>
                  <a:pt x="329" y="627"/>
                </a:lnTo>
                <a:lnTo>
                  <a:pt x="318" y="622"/>
                </a:lnTo>
                <a:lnTo>
                  <a:pt x="318" y="627"/>
                </a:lnTo>
                <a:lnTo>
                  <a:pt x="313" y="627"/>
                </a:lnTo>
                <a:lnTo>
                  <a:pt x="308" y="627"/>
                </a:lnTo>
                <a:lnTo>
                  <a:pt x="298" y="648"/>
                </a:lnTo>
                <a:lnTo>
                  <a:pt x="298" y="658"/>
                </a:lnTo>
                <a:lnTo>
                  <a:pt x="293" y="663"/>
                </a:lnTo>
                <a:lnTo>
                  <a:pt x="287" y="668"/>
                </a:lnTo>
                <a:lnTo>
                  <a:pt x="293" y="673"/>
                </a:lnTo>
                <a:lnTo>
                  <a:pt x="282" y="678"/>
                </a:lnTo>
                <a:lnTo>
                  <a:pt x="272" y="694"/>
                </a:lnTo>
                <a:lnTo>
                  <a:pt x="262" y="694"/>
                </a:lnTo>
                <a:lnTo>
                  <a:pt x="257" y="689"/>
                </a:lnTo>
                <a:lnTo>
                  <a:pt x="251" y="689"/>
                </a:lnTo>
                <a:lnTo>
                  <a:pt x="246" y="689"/>
                </a:lnTo>
                <a:lnTo>
                  <a:pt x="241" y="684"/>
                </a:lnTo>
                <a:lnTo>
                  <a:pt x="226" y="678"/>
                </a:lnTo>
                <a:lnTo>
                  <a:pt x="226" y="673"/>
                </a:lnTo>
                <a:lnTo>
                  <a:pt x="221" y="673"/>
                </a:lnTo>
                <a:lnTo>
                  <a:pt x="221" y="668"/>
                </a:lnTo>
                <a:lnTo>
                  <a:pt x="200" y="663"/>
                </a:lnTo>
                <a:lnTo>
                  <a:pt x="190" y="658"/>
                </a:lnTo>
                <a:lnTo>
                  <a:pt x="190" y="653"/>
                </a:lnTo>
                <a:lnTo>
                  <a:pt x="174" y="648"/>
                </a:lnTo>
                <a:lnTo>
                  <a:pt x="164" y="632"/>
                </a:lnTo>
                <a:lnTo>
                  <a:pt x="159" y="622"/>
                </a:lnTo>
                <a:lnTo>
                  <a:pt x="154" y="612"/>
                </a:lnTo>
                <a:lnTo>
                  <a:pt x="149" y="601"/>
                </a:lnTo>
                <a:lnTo>
                  <a:pt x="154" y="591"/>
                </a:lnTo>
                <a:lnTo>
                  <a:pt x="149" y="586"/>
                </a:lnTo>
                <a:lnTo>
                  <a:pt x="144" y="576"/>
                </a:lnTo>
                <a:lnTo>
                  <a:pt x="144" y="570"/>
                </a:lnTo>
                <a:lnTo>
                  <a:pt x="138" y="570"/>
                </a:lnTo>
                <a:lnTo>
                  <a:pt x="133" y="555"/>
                </a:lnTo>
                <a:lnTo>
                  <a:pt x="128" y="545"/>
                </a:lnTo>
                <a:lnTo>
                  <a:pt x="123" y="545"/>
                </a:lnTo>
                <a:lnTo>
                  <a:pt x="113" y="529"/>
                </a:lnTo>
                <a:lnTo>
                  <a:pt x="108" y="534"/>
                </a:lnTo>
                <a:lnTo>
                  <a:pt x="102" y="529"/>
                </a:lnTo>
                <a:lnTo>
                  <a:pt x="97" y="529"/>
                </a:lnTo>
                <a:lnTo>
                  <a:pt x="97" y="524"/>
                </a:lnTo>
                <a:lnTo>
                  <a:pt x="82" y="514"/>
                </a:lnTo>
                <a:lnTo>
                  <a:pt x="82" y="509"/>
                </a:lnTo>
                <a:lnTo>
                  <a:pt x="66" y="498"/>
                </a:lnTo>
                <a:lnTo>
                  <a:pt x="51" y="478"/>
                </a:lnTo>
                <a:close/>
                <a:moveTo>
                  <a:pt x="910" y="673"/>
                </a:moveTo>
                <a:lnTo>
                  <a:pt x="920" y="663"/>
                </a:lnTo>
                <a:lnTo>
                  <a:pt x="920" y="668"/>
                </a:lnTo>
                <a:lnTo>
                  <a:pt x="894" y="684"/>
                </a:lnTo>
                <a:lnTo>
                  <a:pt x="910" y="673"/>
                </a:lnTo>
                <a:close/>
                <a:moveTo>
                  <a:pt x="796" y="750"/>
                </a:moveTo>
                <a:lnTo>
                  <a:pt x="760" y="776"/>
                </a:lnTo>
                <a:lnTo>
                  <a:pt x="760" y="766"/>
                </a:lnTo>
                <a:lnTo>
                  <a:pt x="766" y="766"/>
                </a:lnTo>
                <a:lnTo>
                  <a:pt x="786" y="756"/>
                </a:lnTo>
                <a:lnTo>
                  <a:pt x="791" y="756"/>
                </a:lnTo>
                <a:lnTo>
                  <a:pt x="791" y="750"/>
                </a:lnTo>
                <a:lnTo>
                  <a:pt x="796" y="750"/>
                </a:lnTo>
                <a:close/>
                <a:moveTo>
                  <a:pt x="750" y="776"/>
                </a:moveTo>
                <a:lnTo>
                  <a:pt x="755" y="771"/>
                </a:lnTo>
                <a:lnTo>
                  <a:pt x="760" y="771"/>
                </a:lnTo>
                <a:lnTo>
                  <a:pt x="760" y="776"/>
                </a:lnTo>
                <a:lnTo>
                  <a:pt x="745" y="797"/>
                </a:lnTo>
                <a:lnTo>
                  <a:pt x="745" y="792"/>
                </a:lnTo>
                <a:lnTo>
                  <a:pt x="750" y="781"/>
                </a:lnTo>
                <a:lnTo>
                  <a:pt x="750" y="776"/>
                </a:lnTo>
                <a:close/>
                <a:moveTo>
                  <a:pt x="719" y="843"/>
                </a:moveTo>
                <a:lnTo>
                  <a:pt x="719" y="853"/>
                </a:lnTo>
                <a:lnTo>
                  <a:pt x="719" y="843"/>
                </a:lnTo>
                <a:lnTo>
                  <a:pt x="719" y="833"/>
                </a:lnTo>
                <a:lnTo>
                  <a:pt x="730" y="817"/>
                </a:lnTo>
                <a:lnTo>
                  <a:pt x="730" y="812"/>
                </a:lnTo>
                <a:lnTo>
                  <a:pt x="730" y="817"/>
                </a:lnTo>
                <a:lnTo>
                  <a:pt x="735" y="807"/>
                </a:lnTo>
                <a:lnTo>
                  <a:pt x="740" y="797"/>
                </a:lnTo>
                <a:lnTo>
                  <a:pt x="745" y="797"/>
                </a:lnTo>
                <a:lnTo>
                  <a:pt x="730" y="817"/>
                </a:lnTo>
                <a:lnTo>
                  <a:pt x="719" y="843"/>
                </a:lnTo>
                <a:close/>
                <a:moveTo>
                  <a:pt x="724" y="905"/>
                </a:moveTo>
                <a:lnTo>
                  <a:pt x="719" y="894"/>
                </a:lnTo>
                <a:lnTo>
                  <a:pt x="719" y="884"/>
                </a:lnTo>
                <a:lnTo>
                  <a:pt x="719" y="879"/>
                </a:lnTo>
                <a:lnTo>
                  <a:pt x="714" y="858"/>
                </a:lnTo>
                <a:lnTo>
                  <a:pt x="719" y="853"/>
                </a:lnTo>
                <a:lnTo>
                  <a:pt x="719" y="864"/>
                </a:lnTo>
                <a:lnTo>
                  <a:pt x="719" y="874"/>
                </a:lnTo>
                <a:lnTo>
                  <a:pt x="719" y="889"/>
                </a:lnTo>
                <a:lnTo>
                  <a:pt x="724" y="905"/>
                </a:lnTo>
                <a:lnTo>
                  <a:pt x="730" y="920"/>
                </a:lnTo>
                <a:lnTo>
                  <a:pt x="735" y="935"/>
                </a:lnTo>
                <a:lnTo>
                  <a:pt x="735" y="951"/>
                </a:lnTo>
                <a:lnTo>
                  <a:pt x="730" y="935"/>
                </a:lnTo>
                <a:lnTo>
                  <a:pt x="730" y="925"/>
                </a:lnTo>
                <a:lnTo>
                  <a:pt x="730" y="920"/>
                </a:lnTo>
                <a:lnTo>
                  <a:pt x="724" y="915"/>
                </a:lnTo>
                <a:lnTo>
                  <a:pt x="724" y="910"/>
                </a:lnTo>
                <a:lnTo>
                  <a:pt x="724" y="905"/>
                </a:lnTo>
                <a:close/>
              </a:path>
            </a:pathLst>
          </a:custGeom>
          <a:solidFill>
            <a:srgbClr val="BBA0D0"/>
          </a:solidFill>
          <a:ln w="7938">
            <a:solidFill>
              <a:srgbClr val="000000"/>
            </a:solidFill>
            <a:prstDash val="solid"/>
            <a:round/>
            <a:headEnd/>
            <a:tailEnd/>
          </a:ln>
        </p:spPr>
        <p:txBody>
          <a:bodyPr/>
          <a:lstStyle/>
          <a:p>
            <a:endParaRPr lang="en-US"/>
          </a:p>
        </p:txBody>
      </p:sp>
      <p:sp>
        <p:nvSpPr>
          <p:cNvPr id="962593" name="Freeform 33"/>
          <p:cNvSpPr>
            <a:spLocks/>
          </p:cNvSpPr>
          <p:nvPr/>
        </p:nvSpPr>
        <p:spPr bwMode="auto">
          <a:xfrm>
            <a:off x="4679950" y="3833813"/>
            <a:ext cx="588963" cy="496887"/>
          </a:xfrm>
          <a:custGeom>
            <a:avLst/>
            <a:gdLst/>
            <a:ahLst/>
            <a:cxnLst>
              <a:cxn ang="0">
                <a:pos x="16" y="154"/>
              </a:cxn>
              <a:cxn ang="0">
                <a:pos x="10" y="41"/>
              </a:cxn>
              <a:cxn ang="0">
                <a:pos x="46" y="0"/>
              </a:cxn>
              <a:cxn ang="0">
                <a:pos x="139" y="5"/>
              </a:cxn>
              <a:cxn ang="0">
                <a:pos x="231" y="0"/>
              </a:cxn>
              <a:cxn ang="0">
                <a:pos x="298" y="5"/>
              </a:cxn>
              <a:cxn ang="0">
                <a:pos x="350" y="5"/>
              </a:cxn>
              <a:cxn ang="0">
                <a:pos x="355" y="20"/>
              </a:cxn>
              <a:cxn ang="0">
                <a:pos x="345" y="31"/>
              </a:cxn>
              <a:cxn ang="0">
                <a:pos x="334" y="41"/>
              </a:cxn>
              <a:cxn ang="0">
                <a:pos x="381" y="51"/>
              </a:cxn>
              <a:cxn ang="0">
                <a:pos x="381" y="62"/>
              </a:cxn>
              <a:cxn ang="0">
                <a:pos x="375" y="72"/>
              </a:cxn>
              <a:cxn ang="0">
                <a:pos x="365" y="82"/>
              </a:cxn>
              <a:cxn ang="0">
                <a:pos x="365" y="87"/>
              </a:cxn>
              <a:cxn ang="0">
                <a:pos x="355" y="97"/>
              </a:cxn>
              <a:cxn ang="0">
                <a:pos x="355" y="103"/>
              </a:cxn>
              <a:cxn ang="0">
                <a:pos x="350" y="108"/>
              </a:cxn>
              <a:cxn ang="0">
                <a:pos x="355" y="113"/>
              </a:cxn>
              <a:cxn ang="0">
                <a:pos x="355" y="123"/>
              </a:cxn>
              <a:cxn ang="0">
                <a:pos x="345" y="133"/>
              </a:cxn>
              <a:cxn ang="0">
                <a:pos x="334" y="144"/>
              </a:cxn>
              <a:cxn ang="0">
                <a:pos x="334" y="159"/>
              </a:cxn>
              <a:cxn ang="0">
                <a:pos x="324" y="164"/>
              </a:cxn>
              <a:cxn ang="0">
                <a:pos x="324" y="164"/>
              </a:cxn>
              <a:cxn ang="0">
                <a:pos x="324" y="175"/>
              </a:cxn>
              <a:cxn ang="0">
                <a:pos x="319" y="185"/>
              </a:cxn>
              <a:cxn ang="0">
                <a:pos x="314" y="200"/>
              </a:cxn>
              <a:cxn ang="0">
                <a:pos x="303" y="205"/>
              </a:cxn>
              <a:cxn ang="0">
                <a:pos x="293" y="221"/>
              </a:cxn>
              <a:cxn ang="0">
                <a:pos x="298" y="226"/>
              </a:cxn>
              <a:cxn ang="0">
                <a:pos x="288" y="231"/>
              </a:cxn>
              <a:cxn ang="0">
                <a:pos x="283" y="236"/>
              </a:cxn>
              <a:cxn ang="0">
                <a:pos x="278" y="236"/>
              </a:cxn>
              <a:cxn ang="0">
                <a:pos x="283" y="257"/>
              </a:cxn>
              <a:cxn ang="0">
                <a:pos x="273" y="262"/>
              </a:cxn>
              <a:cxn ang="0">
                <a:pos x="273" y="267"/>
              </a:cxn>
              <a:cxn ang="0">
                <a:pos x="267" y="277"/>
              </a:cxn>
              <a:cxn ang="0">
                <a:pos x="267" y="293"/>
              </a:cxn>
              <a:cxn ang="0">
                <a:pos x="273" y="293"/>
              </a:cxn>
              <a:cxn ang="0">
                <a:pos x="278" y="293"/>
              </a:cxn>
              <a:cxn ang="0">
                <a:pos x="273" y="303"/>
              </a:cxn>
              <a:cxn ang="0">
                <a:pos x="278" y="313"/>
              </a:cxn>
              <a:cxn ang="0">
                <a:pos x="267" y="324"/>
              </a:cxn>
              <a:cxn ang="0">
                <a:pos x="252" y="329"/>
              </a:cxn>
              <a:cxn ang="0">
                <a:pos x="129" y="329"/>
              </a:cxn>
              <a:cxn ang="0">
                <a:pos x="67" y="329"/>
              </a:cxn>
              <a:cxn ang="0">
                <a:pos x="46" y="277"/>
              </a:cxn>
              <a:cxn ang="0">
                <a:pos x="31" y="277"/>
              </a:cxn>
              <a:cxn ang="0">
                <a:pos x="21" y="283"/>
              </a:cxn>
              <a:cxn ang="0">
                <a:pos x="16" y="247"/>
              </a:cxn>
            </a:cxnLst>
            <a:rect l="0" t="0" r="r" b="b"/>
            <a:pathLst>
              <a:path w="386" h="329">
                <a:moveTo>
                  <a:pt x="16" y="221"/>
                </a:moveTo>
                <a:lnTo>
                  <a:pt x="16" y="190"/>
                </a:lnTo>
                <a:lnTo>
                  <a:pt x="16" y="169"/>
                </a:lnTo>
                <a:lnTo>
                  <a:pt x="16" y="154"/>
                </a:lnTo>
                <a:lnTo>
                  <a:pt x="16" y="108"/>
                </a:lnTo>
                <a:lnTo>
                  <a:pt x="16" y="82"/>
                </a:lnTo>
                <a:lnTo>
                  <a:pt x="10" y="72"/>
                </a:lnTo>
                <a:lnTo>
                  <a:pt x="10" y="41"/>
                </a:lnTo>
                <a:lnTo>
                  <a:pt x="5" y="36"/>
                </a:lnTo>
                <a:lnTo>
                  <a:pt x="5" y="5"/>
                </a:lnTo>
                <a:lnTo>
                  <a:pt x="0" y="5"/>
                </a:lnTo>
                <a:lnTo>
                  <a:pt x="46" y="0"/>
                </a:lnTo>
                <a:lnTo>
                  <a:pt x="62" y="5"/>
                </a:lnTo>
                <a:lnTo>
                  <a:pt x="82" y="5"/>
                </a:lnTo>
                <a:lnTo>
                  <a:pt x="103" y="0"/>
                </a:lnTo>
                <a:lnTo>
                  <a:pt x="139" y="5"/>
                </a:lnTo>
                <a:lnTo>
                  <a:pt x="144" y="5"/>
                </a:lnTo>
                <a:lnTo>
                  <a:pt x="165" y="0"/>
                </a:lnTo>
                <a:lnTo>
                  <a:pt x="195" y="0"/>
                </a:lnTo>
                <a:lnTo>
                  <a:pt x="231" y="0"/>
                </a:lnTo>
                <a:lnTo>
                  <a:pt x="247" y="0"/>
                </a:lnTo>
                <a:lnTo>
                  <a:pt x="252" y="0"/>
                </a:lnTo>
                <a:lnTo>
                  <a:pt x="273" y="5"/>
                </a:lnTo>
                <a:lnTo>
                  <a:pt x="298" y="5"/>
                </a:lnTo>
                <a:lnTo>
                  <a:pt x="314" y="0"/>
                </a:lnTo>
                <a:lnTo>
                  <a:pt x="345" y="0"/>
                </a:lnTo>
                <a:lnTo>
                  <a:pt x="350" y="0"/>
                </a:lnTo>
                <a:lnTo>
                  <a:pt x="350" y="5"/>
                </a:lnTo>
                <a:lnTo>
                  <a:pt x="350" y="10"/>
                </a:lnTo>
                <a:lnTo>
                  <a:pt x="355" y="10"/>
                </a:lnTo>
                <a:lnTo>
                  <a:pt x="355" y="15"/>
                </a:lnTo>
                <a:lnTo>
                  <a:pt x="355" y="20"/>
                </a:lnTo>
                <a:lnTo>
                  <a:pt x="355" y="26"/>
                </a:lnTo>
                <a:lnTo>
                  <a:pt x="350" y="26"/>
                </a:lnTo>
                <a:lnTo>
                  <a:pt x="350" y="31"/>
                </a:lnTo>
                <a:lnTo>
                  <a:pt x="345" y="31"/>
                </a:lnTo>
                <a:lnTo>
                  <a:pt x="345" y="36"/>
                </a:lnTo>
                <a:lnTo>
                  <a:pt x="339" y="36"/>
                </a:lnTo>
                <a:lnTo>
                  <a:pt x="339" y="41"/>
                </a:lnTo>
                <a:lnTo>
                  <a:pt x="334" y="41"/>
                </a:lnTo>
                <a:lnTo>
                  <a:pt x="329" y="51"/>
                </a:lnTo>
                <a:lnTo>
                  <a:pt x="339" y="51"/>
                </a:lnTo>
                <a:lnTo>
                  <a:pt x="365" y="51"/>
                </a:lnTo>
                <a:lnTo>
                  <a:pt x="381" y="51"/>
                </a:lnTo>
                <a:lnTo>
                  <a:pt x="386" y="56"/>
                </a:lnTo>
                <a:lnTo>
                  <a:pt x="386" y="62"/>
                </a:lnTo>
                <a:lnTo>
                  <a:pt x="381" y="56"/>
                </a:lnTo>
                <a:lnTo>
                  <a:pt x="381" y="62"/>
                </a:lnTo>
                <a:lnTo>
                  <a:pt x="386" y="67"/>
                </a:lnTo>
                <a:lnTo>
                  <a:pt x="381" y="67"/>
                </a:lnTo>
                <a:lnTo>
                  <a:pt x="375" y="67"/>
                </a:lnTo>
                <a:lnTo>
                  <a:pt x="375" y="72"/>
                </a:lnTo>
                <a:lnTo>
                  <a:pt x="370" y="72"/>
                </a:lnTo>
                <a:lnTo>
                  <a:pt x="365" y="72"/>
                </a:lnTo>
                <a:lnTo>
                  <a:pt x="365" y="77"/>
                </a:lnTo>
                <a:lnTo>
                  <a:pt x="365" y="82"/>
                </a:lnTo>
                <a:lnTo>
                  <a:pt x="370" y="82"/>
                </a:lnTo>
                <a:lnTo>
                  <a:pt x="370" y="87"/>
                </a:lnTo>
                <a:lnTo>
                  <a:pt x="370" y="82"/>
                </a:lnTo>
                <a:lnTo>
                  <a:pt x="365" y="87"/>
                </a:lnTo>
                <a:lnTo>
                  <a:pt x="365" y="92"/>
                </a:lnTo>
                <a:lnTo>
                  <a:pt x="360" y="92"/>
                </a:lnTo>
                <a:lnTo>
                  <a:pt x="355" y="92"/>
                </a:lnTo>
                <a:lnTo>
                  <a:pt x="355" y="97"/>
                </a:lnTo>
                <a:lnTo>
                  <a:pt x="360" y="103"/>
                </a:lnTo>
                <a:lnTo>
                  <a:pt x="355" y="103"/>
                </a:lnTo>
                <a:lnTo>
                  <a:pt x="355" y="108"/>
                </a:lnTo>
                <a:lnTo>
                  <a:pt x="355" y="103"/>
                </a:lnTo>
                <a:lnTo>
                  <a:pt x="355" y="97"/>
                </a:lnTo>
                <a:lnTo>
                  <a:pt x="350" y="103"/>
                </a:lnTo>
                <a:lnTo>
                  <a:pt x="345" y="103"/>
                </a:lnTo>
                <a:lnTo>
                  <a:pt x="350" y="108"/>
                </a:lnTo>
                <a:lnTo>
                  <a:pt x="350" y="103"/>
                </a:lnTo>
                <a:lnTo>
                  <a:pt x="355" y="103"/>
                </a:lnTo>
                <a:lnTo>
                  <a:pt x="355" y="108"/>
                </a:lnTo>
                <a:lnTo>
                  <a:pt x="355" y="113"/>
                </a:lnTo>
                <a:lnTo>
                  <a:pt x="350" y="113"/>
                </a:lnTo>
                <a:lnTo>
                  <a:pt x="350" y="118"/>
                </a:lnTo>
                <a:lnTo>
                  <a:pt x="355" y="118"/>
                </a:lnTo>
                <a:lnTo>
                  <a:pt x="355" y="123"/>
                </a:lnTo>
                <a:lnTo>
                  <a:pt x="355" y="128"/>
                </a:lnTo>
                <a:lnTo>
                  <a:pt x="355" y="133"/>
                </a:lnTo>
                <a:lnTo>
                  <a:pt x="350" y="133"/>
                </a:lnTo>
                <a:lnTo>
                  <a:pt x="345" y="133"/>
                </a:lnTo>
                <a:lnTo>
                  <a:pt x="350" y="139"/>
                </a:lnTo>
                <a:lnTo>
                  <a:pt x="345" y="139"/>
                </a:lnTo>
                <a:lnTo>
                  <a:pt x="339" y="139"/>
                </a:lnTo>
                <a:lnTo>
                  <a:pt x="334" y="144"/>
                </a:lnTo>
                <a:lnTo>
                  <a:pt x="339" y="149"/>
                </a:lnTo>
                <a:lnTo>
                  <a:pt x="339" y="154"/>
                </a:lnTo>
                <a:lnTo>
                  <a:pt x="339" y="159"/>
                </a:lnTo>
                <a:lnTo>
                  <a:pt x="334" y="159"/>
                </a:lnTo>
                <a:lnTo>
                  <a:pt x="329" y="159"/>
                </a:lnTo>
                <a:lnTo>
                  <a:pt x="324" y="154"/>
                </a:lnTo>
                <a:lnTo>
                  <a:pt x="324" y="159"/>
                </a:lnTo>
                <a:lnTo>
                  <a:pt x="324" y="164"/>
                </a:lnTo>
                <a:lnTo>
                  <a:pt x="324" y="169"/>
                </a:lnTo>
                <a:lnTo>
                  <a:pt x="319" y="169"/>
                </a:lnTo>
                <a:lnTo>
                  <a:pt x="324" y="169"/>
                </a:lnTo>
                <a:lnTo>
                  <a:pt x="324" y="164"/>
                </a:lnTo>
                <a:lnTo>
                  <a:pt x="319" y="164"/>
                </a:lnTo>
                <a:lnTo>
                  <a:pt x="319" y="169"/>
                </a:lnTo>
                <a:lnTo>
                  <a:pt x="319" y="175"/>
                </a:lnTo>
                <a:lnTo>
                  <a:pt x="324" y="175"/>
                </a:lnTo>
                <a:lnTo>
                  <a:pt x="319" y="180"/>
                </a:lnTo>
                <a:lnTo>
                  <a:pt x="319" y="175"/>
                </a:lnTo>
                <a:lnTo>
                  <a:pt x="314" y="180"/>
                </a:lnTo>
                <a:lnTo>
                  <a:pt x="319" y="185"/>
                </a:lnTo>
                <a:lnTo>
                  <a:pt x="319" y="190"/>
                </a:lnTo>
                <a:lnTo>
                  <a:pt x="314" y="190"/>
                </a:lnTo>
                <a:lnTo>
                  <a:pt x="314" y="195"/>
                </a:lnTo>
                <a:lnTo>
                  <a:pt x="314" y="200"/>
                </a:lnTo>
                <a:lnTo>
                  <a:pt x="309" y="205"/>
                </a:lnTo>
                <a:lnTo>
                  <a:pt x="309" y="211"/>
                </a:lnTo>
                <a:lnTo>
                  <a:pt x="309" y="205"/>
                </a:lnTo>
                <a:lnTo>
                  <a:pt x="303" y="205"/>
                </a:lnTo>
                <a:lnTo>
                  <a:pt x="303" y="211"/>
                </a:lnTo>
                <a:lnTo>
                  <a:pt x="298" y="211"/>
                </a:lnTo>
                <a:lnTo>
                  <a:pt x="298" y="216"/>
                </a:lnTo>
                <a:lnTo>
                  <a:pt x="293" y="221"/>
                </a:lnTo>
                <a:lnTo>
                  <a:pt x="288" y="216"/>
                </a:lnTo>
                <a:lnTo>
                  <a:pt x="288" y="221"/>
                </a:lnTo>
                <a:lnTo>
                  <a:pt x="298" y="221"/>
                </a:lnTo>
                <a:lnTo>
                  <a:pt x="298" y="226"/>
                </a:lnTo>
                <a:lnTo>
                  <a:pt x="293" y="226"/>
                </a:lnTo>
                <a:lnTo>
                  <a:pt x="288" y="221"/>
                </a:lnTo>
                <a:lnTo>
                  <a:pt x="288" y="226"/>
                </a:lnTo>
                <a:lnTo>
                  <a:pt x="288" y="231"/>
                </a:lnTo>
                <a:lnTo>
                  <a:pt x="293" y="231"/>
                </a:lnTo>
                <a:lnTo>
                  <a:pt x="293" y="236"/>
                </a:lnTo>
                <a:lnTo>
                  <a:pt x="288" y="236"/>
                </a:lnTo>
                <a:lnTo>
                  <a:pt x="283" y="236"/>
                </a:lnTo>
                <a:lnTo>
                  <a:pt x="283" y="241"/>
                </a:lnTo>
                <a:lnTo>
                  <a:pt x="288" y="241"/>
                </a:lnTo>
                <a:lnTo>
                  <a:pt x="283" y="241"/>
                </a:lnTo>
                <a:lnTo>
                  <a:pt x="278" y="236"/>
                </a:lnTo>
                <a:lnTo>
                  <a:pt x="278" y="241"/>
                </a:lnTo>
                <a:lnTo>
                  <a:pt x="283" y="247"/>
                </a:lnTo>
                <a:lnTo>
                  <a:pt x="278" y="252"/>
                </a:lnTo>
                <a:lnTo>
                  <a:pt x="283" y="257"/>
                </a:lnTo>
                <a:lnTo>
                  <a:pt x="283" y="262"/>
                </a:lnTo>
                <a:lnTo>
                  <a:pt x="278" y="262"/>
                </a:lnTo>
                <a:lnTo>
                  <a:pt x="278" y="257"/>
                </a:lnTo>
                <a:lnTo>
                  <a:pt x="273" y="262"/>
                </a:lnTo>
                <a:lnTo>
                  <a:pt x="273" y="267"/>
                </a:lnTo>
                <a:lnTo>
                  <a:pt x="278" y="267"/>
                </a:lnTo>
                <a:lnTo>
                  <a:pt x="278" y="272"/>
                </a:lnTo>
                <a:lnTo>
                  <a:pt x="273" y="267"/>
                </a:lnTo>
                <a:lnTo>
                  <a:pt x="267" y="267"/>
                </a:lnTo>
                <a:lnTo>
                  <a:pt x="267" y="272"/>
                </a:lnTo>
                <a:lnTo>
                  <a:pt x="273" y="272"/>
                </a:lnTo>
                <a:lnTo>
                  <a:pt x="267" y="277"/>
                </a:lnTo>
                <a:lnTo>
                  <a:pt x="267" y="283"/>
                </a:lnTo>
                <a:lnTo>
                  <a:pt x="267" y="288"/>
                </a:lnTo>
                <a:lnTo>
                  <a:pt x="262" y="293"/>
                </a:lnTo>
                <a:lnTo>
                  <a:pt x="267" y="293"/>
                </a:lnTo>
                <a:lnTo>
                  <a:pt x="267" y="288"/>
                </a:lnTo>
                <a:lnTo>
                  <a:pt x="273" y="283"/>
                </a:lnTo>
                <a:lnTo>
                  <a:pt x="273" y="288"/>
                </a:lnTo>
                <a:lnTo>
                  <a:pt x="273" y="293"/>
                </a:lnTo>
                <a:lnTo>
                  <a:pt x="267" y="293"/>
                </a:lnTo>
                <a:lnTo>
                  <a:pt x="267" y="298"/>
                </a:lnTo>
                <a:lnTo>
                  <a:pt x="273" y="298"/>
                </a:lnTo>
                <a:lnTo>
                  <a:pt x="278" y="293"/>
                </a:lnTo>
                <a:lnTo>
                  <a:pt x="278" y="288"/>
                </a:lnTo>
                <a:lnTo>
                  <a:pt x="278" y="293"/>
                </a:lnTo>
                <a:lnTo>
                  <a:pt x="273" y="298"/>
                </a:lnTo>
                <a:lnTo>
                  <a:pt x="273" y="303"/>
                </a:lnTo>
                <a:lnTo>
                  <a:pt x="273" y="308"/>
                </a:lnTo>
                <a:lnTo>
                  <a:pt x="278" y="303"/>
                </a:lnTo>
                <a:lnTo>
                  <a:pt x="278" y="308"/>
                </a:lnTo>
                <a:lnTo>
                  <a:pt x="278" y="313"/>
                </a:lnTo>
                <a:lnTo>
                  <a:pt x="278" y="319"/>
                </a:lnTo>
                <a:lnTo>
                  <a:pt x="273" y="319"/>
                </a:lnTo>
                <a:lnTo>
                  <a:pt x="267" y="319"/>
                </a:lnTo>
                <a:lnTo>
                  <a:pt x="267" y="324"/>
                </a:lnTo>
                <a:lnTo>
                  <a:pt x="273" y="324"/>
                </a:lnTo>
                <a:lnTo>
                  <a:pt x="273" y="329"/>
                </a:lnTo>
                <a:lnTo>
                  <a:pt x="262" y="329"/>
                </a:lnTo>
                <a:lnTo>
                  <a:pt x="252" y="329"/>
                </a:lnTo>
                <a:lnTo>
                  <a:pt x="247" y="329"/>
                </a:lnTo>
                <a:lnTo>
                  <a:pt x="201" y="329"/>
                </a:lnTo>
                <a:lnTo>
                  <a:pt x="149" y="329"/>
                </a:lnTo>
                <a:lnTo>
                  <a:pt x="129" y="329"/>
                </a:lnTo>
                <a:lnTo>
                  <a:pt x="108" y="329"/>
                </a:lnTo>
                <a:lnTo>
                  <a:pt x="93" y="329"/>
                </a:lnTo>
                <a:lnTo>
                  <a:pt x="88" y="329"/>
                </a:lnTo>
                <a:lnTo>
                  <a:pt x="67" y="329"/>
                </a:lnTo>
                <a:lnTo>
                  <a:pt x="46" y="329"/>
                </a:lnTo>
                <a:lnTo>
                  <a:pt x="46" y="308"/>
                </a:lnTo>
                <a:lnTo>
                  <a:pt x="46" y="283"/>
                </a:lnTo>
                <a:lnTo>
                  <a:pt x="46" y="277"/>
                </a:lnTo>
                <a:lnTo>
                  <a:pt x="41" y="277"/>
                </a:lnTo>
                <a:lnTo>
                  <a:pt x="36" y="277"/>
                </a:lnTo>
                <a:lnTo>
                  <a:pt x="36" y="283"/>
                </a:lnTo>
                <a:lnTo>
                  <a:pt x="31" y="277"/>
                </a:lnTo>
                <a:lnTo>
                  <a:pt x="26" y="277"/>
                </a:lnTo>
                <a:lnTo>
                  <a:pt x="26" y="283"/>
                </a:lnTo>
                <a:lnTo>
                  <a:pt x="26" y="277"/>
                </a:lnTo>
                <a:lnTo>
                  <a:pt x="21" y="283"/>
                </a:lnTo>
                <a:lnTo>
                  <a:pt x="21" y="277"/>
                </a:lnTo>
                <a:lnTo>
                  <a:pt x="16" y="277"/>
                </a:lnTo>
                <a:lnTo>
                  <a:pt x="16" y="272"/>
                </a:lnTo>
                <a:lnTo>
                  <a:pt x="16" y="247"/>
                </a:lnTo>
                <a:lnTo>
                  <a:pt x="16" y="221"/>
                </a:lnTo>
                <a:close/>
              </a:path>
            </a:pathLst>
          </a:custGeom>
          <a:solidFill>
            <a:srgbClr val="BBA0D0"/>
          </a:solidFill>
          <a:ln w="7938">
            <a:solidFill>
              <a:srgbClr val="000000"/>
            </a:solidFill>
            <a:prstDash val="solid"/>
            <a:round/>
            <a:headEnd/>
            <a:tailEnd/>
          </a:ln>
        </p:spPr>
        <p:txBody>
          <a:bodyPr/>
          <a:lstStyle/>
          <a:p>
            <a:endParaRPr lang="en-US"/>
          </a:p>
        </p:txBody>
      </p:sp>
      <p:sp>
        <p:nvSpPr>
          <p:cNvPr id="962594" name="Freeform 34">
            <a:hlinkClick r:id="rId6" action="ppaction://hlinksldjump"/>
          </p:cNvPr>
          <p:cNvSpPr>
            <a:spLocks noEditPoints="1"/>
          </p:cNvSpPr>
          <p:nvPr/>
        </p:nvSpPr>
        <p:spPr bwMode="auto">
          <a:xfrm>
            <a:off x="4751388" y="4330700"/>
            <a:ext cx="595312" cy="557213"/>
          </a:xfrm>
          <a:custGeom>
            <a:avLst/>
            <a:gdLst/>
            <a:ahLst/>
            <a:cxnLst>
              <a:cxn ang="0">
                <a:pos x="21" y="241"/>
              </a:cxn>
              <a:cxn ang="0">
                <a:pos x="31" y="221"/>
              </a:cxn>
              <a:cxn ang="0">
                <a:pos x="36" y="216"/>
              </a:cxn>
              <a:cxn ang="0">
                <a:pos x="42" y="195"/>
              </a:cxn>
              <a:cxn ang="0">
                <a:pos x="36" y="175"/>
              </a:cxn>
              <a:cxn ang="0">
                <a:pos x="31" y="159"/>
              </a:cxn>
              <a:cxn ang="0">
                <a:pos x="26" y="144"/>
              </a:cxn>
              <a:cxn ang="0">
                <a:pos x="21" y="128"/>
              </a:cxn>
              <a:cxn ang="0">
                <a:pos x="11" y="108"/>
              </a:cxn>
              <a:cxn ang="0">
                <a:pos x="0" y="62"/>
              </a:cxn>
              <a:cxn ang="0">
                <a:pos x="47" y="0"/>
              </a:cxn>
              <a:cxn ang="0">
                <a:pos x="206" y="0"/>
              </a:cxn>
              <a:cxn ang="0">
                <a:pos x="227" y="5"/>
              </a:cxn>
              <a:cxn ang="0">
                <a:pos x="232" y="31"/>
              </a:cxn>
              <a:cxn ang="0">
                <a:pos x="232" y="41"/>
              </a:cxn>
              <a:cxn ang="0">
                <a:pos x="227" y="46"/>
              </a:cxn>
              <a:cxn ang="0">
                <a:pos x="237" y="56"/>
              </a:cxn>
              <a:cxn ang="0">
                <a:pos x="237" y="72"/>
              </a:cxn>
              <a:cxn ang="0">
                <a:pos x="221" y="77"/>
              </a:cxn>
              <a:cxn ang="0">
                <a:pos x="232" y="87"/>
              </a:cxn>
              <a:cxn ang="0">
                <a:pos x="216" y="113"/>
              </a:cxn>
              <a:cxn ang="0">
                <a:pos x="216" y="118"/>
              </a:cxn>
              <a:cxn ang="0">
                <a:pos x="201" y="128"/>
              </a:cxn>
              <a:cxn ang="0">
                <a:pos x="196" y="144"/>
              </a:cxn>
              <a:cxn ang="0">
                <a:pos x="196" y="154"/>
              </a:cxn>
              <a:cxn ang="0">
                <a:pos x="191" y="175"/>
              </a:cxn>
              <a:cxn ang="0">
                <a:pos x="232" y="185"/>
              </a:cxn>
              <a:cxn ang="0">
                <a:pos x="335" y="185"/>
              </a:cxn>
              <a:cxn ang="0">
                <a:pos x="329" y="211"/>
              </a:cxn>
              <a:cxn ang="0">
                <a:pos x="324" y="216"/>
              </a:cxn>
              <a:cxn ang="0">
                <a:pos x="340" y="231"/>
              </a:cxn>
              <a:cxn ang="0">
                <a:pos x="350" y="257"/>
              </a:cxn>
              <a:cxn ang="0">
                <a:pos x="288" y="247"/>
              </a:cxn>
              <a:cxn ang="0">
                <a:pos x="324" y="262"/>
              </a:cxn>
              <a:cxn ang="0">
                <a:pos x="335" y="272"/>
              </a:cxn>
              <a:cxn ang="0">
                <a:pos x="345" y="283"/>
              </a:cxn>
              <a:cxn ang="0">
                <a:pos x="360" y="293"/>
              </a:cxn>
              <a:cxn ang="0">
                <a:pos x="345" y="303"/>
              </a:cxn>
              <a:cxn ang="0">
                <a:pos x="335" y="308"/>
              </a:cxn>
              <a:cxn ang="0">
                <a:pos x="365" y="334"/>
              </a:cxn>
              <a:cxn ang="0">
                <a:pos x="391" y="344"/>
              </a:cxn>
              <a:cxn ang="0">
                <a:pos x="381" y="360"/>
              </a:cxn>
              <a:cxn ang="0">
                <a:pos x="365" y="349"/>
              </a:cxn>
              <a:cxn ang="0">
                <a:pos x="329" y="334"/>
              </a:cxn>
              <a:cxn ang="0">
                <a:pos x="314" y="324"/>
              </a:cxn>
              <a:cxn ang="0">
                <a:pos x="309" y="329"/>
              </a:cxn>
              <a:cxn ang="0">
                <a:pos x="309" y="349"/>
              </a:cxn>
              <a:cxn ang="0">
                <a:pos x="288" y="339"/>
              </a:cxn>
              <a:cxn ang="0">
                <a:pos x="268" y="344"/>
              </a:cxn>
              <a:cxn ang="0">
                <a:pos x="247" y="349"/>
              </a:cxn>
              <a:cxn ang="0">
                <a:pos x="232" y="334"/>
              </a:cxn>
              <a:cxn ang="0">
                <a:pos x="196" y="308"/>
              </a:cxn>
              <a:cxn ang="0">
                <a:pos x="160" y="288"/>
              </a:cxn>
              <a:cxn ang="0">
                <a:pos x="113" y="313"/>
              </a:cxn>
              <a:cxn ang="0">
                <a:pos x="21" y="277"/>
              </a:cxn>
              <a:cxn ang="0">
                <a:pos x="26" y="257"/>
              </a:cxn>
              <a:cxn ang="0">
                <a:pos x="180" y="319"/>
              </a:cxn>
              <a:cxn ang="0">
                <a:pos x="221" y="339"/>
              </a:cxn>
              <a:cxn ang="0">
                <a:pos x="211" y="334"/>
              </a:cxn>
              <a:cxn ang="0">
                <a:pos x="242" y="344"/>
              </a:cxn>
              <a:cxn ang="0">
                <a:pos x="232" y="344"/>
              </a:cxn>
              <a:cxn ang="0">
                <a:pos x="242" y="344"/>
              </a:cxn>
            </a:cxnLst>
            <a:rect l="0" t="0" r="r" b="b"/>
            <a:pathLst>
              <a:path w="391" h="370">
                <a:moveTo>
                  <a:pt x="26" y="257"/>
                </a:moveTo>
                <a:lnTo>
                  <a:pt x="26" y="252"/>
                </a:lnTo>
                <a:lnTo>
                  <a:pt x="26" y="247"/>
                </a:lnTo>
                <a:lnTo>
                  <a:pt x="21" y="247"/>
                </a:lnTo>
                <a:lnTo>
                  <a:pt x="26" y="241"/>
                </a:lnTo>
                <a:lnTo>
                  <a:pt x="21" y="241"/>
                </a:lnTo>
                <a:lnTo>
                  <a:pt x="26" y="241"/>
                </a:lnTo>
                <a:lnTo>
                  <a:pt x="26" y="236"/>
                </a:lnTo>
                <a:lnTo>
                  <a:pt x="26" y="231"/>
                </a:lnTo>
                <a:lnTo>
                  <a:pt x="26" y="226"/>
                </a:lnTo>
                <a:lnTo>
                  <a:pt x="26" y="221"/>
                </a:lnTo>
                <a:lnTo>
                  <a:pt x="31" y="221"/>
                </a:lnTo>
                <a:lnTo>
                  <a:pt x="26" y="221"/>
                </a:lnTo>
                <a:lnTo>
                  <a:pt x="31" y="221"/>
                </a:lnTo>
                <a:lnTo>
                  <a:pt x="26" y="221"/>
                </a:lnTo>
                <a:lnTo>
                  <a:pt x="31" y="221"/>
                </a:lnTo>
                <a:lnTo>
                  <a:pt x="31" y="216"/>
                </a:lnTo>
                <a:lnTo>
                  <a:pt x="36" y="216"/>
                </a:lnTo>
                <a:lnTo>
                  <a:pt x="36" y="211"/>
                </a:lnTo>
                <a:lnTo>
                  <a:pt x="36" y="205"/>
                </a:lnTo>
                <a:lnTo>
                  <a:pt x="42" y="200"/>
                </a:lnTo>
                <a:lnTo>
                  <a:pt x="36" y="200"/>
                </a:lnTo>
                <a:lnTo>
                  <a:pt x="36" y="195"/>
                </a:lnTo>
                <a:lnTo>
                  <a:pt x="42" y="195"/>
                </a:lnTo>
                <a:lnTo>
                  <a:pt x="42" y="190"/>
                </a:lnTo>
                <a:lnTo>
                  <a:pt x="36" y="190"/>
                </a:lnTo>
                <a:lnTo>
                  <a:pt x="36" y="185"/>
                </a:lnTo>
                <a:lnTo>
                  <a:pt x="42" y="185"/>
                </a:lnTo>
                <a:lnTo>
                  <a:pt x="42" y="180"/>
                </a:lnTo>
                <a:lnTo>
                  <a:pt x="36" y="175"/>
                </a:lnTo>
                <a:lnTo>
                  <a:pt x="42" y="175"/>
                </a:lnTo>
                <a:lnTo>
                  <a:pt x="42" y="169"/>
                </a:lnTo>
                <a:lnTo>
                  <a:pt x="36" y="169"/>
                </a:lnTo>
                <a:lnTo>
                  <a:pt x="36" y="164"/>
                </a:lnTo>
                <a:lnTo>
                  <a:pt x="36" y="159"/>
                </a:lnTo>
                <a:lnTo>
                  <a:pt x="31" y="159"/>
                </a:lnTo>
                <a:lnTo>
                  <a:pt x="31" y="154"/>
                </a:lnTo>
                <a:lnTo>
                  <a:pt x="31" y="149"/>
                </a:lnTo>
                <a:lnTo>
                  <a:pt x="26" y="149"/>
                </a:lnTo>
                <a:lnTo>
                  <a:pt x="26" y="144"/>
                </a:lnTo>
                <a:lnTo>
                  <a:pt x="21" y="144"/>
                </a:lnTo>
                <a:lnTo>
                  <a:pt x="26" y="144"/>
                </a:lnTo>
                <a:lnTo>
                  <a:pt x="26" y="139"/>
                </a:lnTo>
                <a:lnTo>
                  <a:pt x="21" y="139"/>
                </a:lnTo>
                <a:lnTo>
                  <a:pt x="21" y="134"/>
                </a:lnTo>
                <a:lnTo>
                  <a:pt x="16" y="134"/>
                </a:lnTo>
                <a:lnTo>
                  <a:pt x="16" y="128"/>
                </a:lnTo>
                <a:lnTo>
                  <a:pt x="21" y="128"/>
                </a:lnTo>
                <a:lnTo>
                  <a:pt x="21" y="123"/>
                </a:lnTo>
                <a:lnTo>
                  <a:pt x="21" y="118"/>
                </a:lnTo>
                <a:lnTo>
                  <a:pt x="16" y="118"/>
                </a:lnTo>
                <a:lnTo>
                  <a:pt x="16" y="113"/>
                </a:lnTo>
                <a:lnTo>
                  <a:pt x="16" y="108"/>
                </a:lnTo>
                <a:lnTo>
                  <a:pt x="11" y="108"/>
                </a:lnTo>
                <a:lnTo>
                  <a:pt x="11" y="103"/>
                </a:lnTo>
                <a:lnTo>
                  <a:pt x="6" y="103"/>
                </a:lnTo>
                <a:lnTo>
                  <a:pt x="6" y="98"/>
                </a:lnTo>
                <a:lnTo>
                  <a:pt x="0" y="98"/>
                </a:lnTo>
                <a:lnTo>
                  <a:pt x="0" y="77"/>
                </a:lnTo>
                <a:lnTo>
                  <a:pt x="0" y="62"/>
                </a:lnTo>
                <a:lnTo>
                  <a:pt x="0" y="31"/>
                </a:lnTo>
                <a:lnTo>
                  <a:pt x="0" y="15"/>
                </a:lnTo>
                <a:lnTo>
                  <a:pt x="0" y="0"/>
                </a:lnTo>
                <a:lnTo>
                  <a:pt x="21" y="0"/>
                </a:lnTo>
                <a:lnTo>
                  <a:pt x="42" y="0"/>
                </a:lnTo>
                <a:lnTo>
                  <a:pt x="47" y="0"/>
                </a:lnTo>
                <a:lnTo>
                  <a:pt x="62" y="0"/>
                </a:lnTo>
                <a:lnTo>
                  <a:pt x="83" y="0"/>
                </a:lnTo>
                <a:lnTo>
                  <a:pt x="103" y="0"/>
                </a:lnTo>
                <a:lnTo>
                  <a:pt x="155" y="0"/>
                </a:lnTo>
                <a:lnTo>
                  <a:pt x="201" y="0"/>
                </a:lnTo>
                <a:lnTo>
                  <a:pt x="206" y="0"/>
                </a:lnTo>
                <a:lnTo>
                  <a:pt x="216" y="0"/>
                </a:lnTo>
                <a:lnTo>
                  <a:pt x="227" y="0"/>
                </a:lnTo>
                <a:lnTo>
                  <a:pt x="227" y="5"/>
                </a:lnTo>
                <a:lnTo>
                  <a:pt x="221" y="10"/>
                </a:lnTo>
                <a:lnTo>
                  <a:pt x="227" y="10"/>
                </a:lnTo>
                <a:lnTo>
                  <a:pt x="227" y="5"/>
                </a:lnTo>
                <a:lnTo>
                  <a:pt x="232" y="5"/>
                </a:lnTo>
                <a:lnTo>
                  <a:pt x="232" y="15"/>
                </a:lnTo>
                <a:lnTo>
                  <a:pt x="227" y="15"/>
                </a:lnTo>
                <a:lnTo>
                  <a:pt x="227" y="26"/>
                </a:lnTo>
                <a:lnTo>
                  <a:pt x="232" y="26"/>
                </a:lnTo>
                <a:lnTo>
                  <a:pt x="232" y="31"/>
                </a:lnTo>
                <a:lnTo>
                  <a:pt x="227" y="36"/>
                </a:lnTo>
                <a:lnTo>
                  <a:pt x="227" y="41"/>
                </a:lnTo>
                <a:lnTo>
                  <a:pt x="232" y="41"/>
                </a:lnTo>
                <a:lnTo>
                  <a:pt x="237" y="36"/>
                </a:lnTo>
                <a:lnTo>
                  <a:pt x="237" y="41"/>
                </a:lnTo>
                <a:lnTo>
                  <a:pt x="232" y="41"/>
                </a:lnTo>
                <a:lnTo>
                  <a:pt x="232" y="46"/>
                </a:lnTo>
                <a:lnTo>
                  <a:pt x="237" y="46"/>
                </a:lnTo>
                <a:lnTo>
                  <a:pt x="237" y="51"/>
                </a:lnTo>
                <a:lnTo>
                  <a:pt x="232" y="51"/>
                </a:lnTo>
                <a:lnTo>
                  <a:pt x="232" y="46"/>
                </a:lnTo>
                <a:lnTo>
                  <a:pt x="227" y="46"/>
                </a:lnTo>
                <a:lnTo>
                  <a:pt x="227" y="51"/>
                </a:lnTo>
                <a:lnTo>
                  <a:pt x="232" y="56"/>
                </a:lnTo>
                <a:lnTo>
                  <a:pt x="237" y="56"/>
                </a:lnTo>
                <a:lnTo>
                  <a:pt x="237" y="51"/>
                </a:lnTo>
                <a:lnTo>
                  <a:pt x="242" y="56"/>
                </a:lnTo>
                <a:lnTo>
                  <a:pt x="237" y="56"/>
                </a:lnTo>
                <a:lnTo>
                  <a:pt x="237" y="62"/>
                </a:lnTo>
                <a:lnTo>
                  <a:pt x="242" y="62"/>
                </a:lnTo>
                <a:lnTo>
                  <a:pt x="247" y="62"/>
                </a:lnTo>
                <a:lnTo>
                  <a:pt x="242" y="67"/>
                </a:lnTo>
                <a:lnTo>
                  <a:pt x="237" y="67"/>
                </a:lnTo>
                <a:lnTo>
                  <a:pt x="237" y="72"/>
                </a:lnTo>
                <a:lnTo>
                  <a:pt x="237" y="77"/>
                </a:lnTo>
                <a:lnTo>
                  <a:pt x="232" y="72"/>
                </a:lnTo>
                <a:lnTo>
                  <a:pt x="227" y="77"/>
                </a:lnTo>
                <a:lnTo>
                  <a:pt x="227" y="72"/>
                </a:lnTo>
                <a:lnTo>
                  <a:pt x="227" y="77"/>
                </a:lnTo>
                <a:lnTo>
                  <a:pt x="221" y="77"/>
                </a:lnTo>
                <a:lnTo>
                  <a:pt x="227" y="82"/>
                </a:lnTo>
                <a:lnTo>
                  <a:pt x="232" y="82"/>
                </a:lnTo>
                <a:lnTo>
                  <a:pt x="232" y="77"/>
                </a:lnTo>
                <a:lnTo>
                  <a:pt x="237" y="77"/>
                </a:lnTo>
                <a:lnTo>
                  <a:pt x="237" y="82"/>
                </a:lnTo>
                <a:lnTo>
                  <a:pt x="232" y="87"/>
                </a:lnTo>
                <a:lnTo>
                  <a:pt x="227" y="87"/>
                </a:lnTo>
                <a:lnTo>
                  <a:pt x="232" y="92"/>
                </a:lnTo>
                <a:lnTo>
                  <a:pt x="227" y="98"/>
                </a:lnTo>
                <a:lnTo>
                  <a:pt x="221" y="103"/>
                </a:lnTo>
                <a:lnTo>
                  <a:pt x="216" y="108"/>
                </a:lnTo>
                <a:lnTo>
                  <a:pt x="216" y="113"/>
                </a:lnTo>
                <a:lnTo>
                  <a:pt x="216" y="108"/>
                </a:lnTo>
                <a:lnTo>
                  <a:pt x="211" y="108"/>
                </a:lnTo>
                <a:lnTo>
                  <a:pt x="211" y="113"/>
                </a:lnTo>
                <a:lnTo>
                  <a:pt x="206" y="118"/>
                </a:lnTo>
                <a:lnTo>
                  <a:pt x="211" y="118"/>
                </a:lnTo>
                <a:lnTo>
                  <a:pt x="216" y="118"/>
                </a:lnTo>
                <a:lnTo>
                  <a:pt x="211" y="118"/>
                </a:lnTo>
                <a:lnTo>
                  <a:pt x="206" y="118"/>
                </a:lnTo>
                <a:lnTo>
                  <a:pt x="211" y="118"/>
                </a:lnTo>
                <a:lnTo>
                  <a:pt x="206" y="123"/>
                </a:lnTo>
                <a:lnTo>
                  <a:pt x="206" y="128"/>
                </a:lnTo>
                <a:lnTo>
                  <a:pt x="201" y="128"/>
                </a:lnTo>
                <a:lnTo>
                  <a:pt x="196" y="128"/>
                </a:lnTo>
                <a:lnTo>
                  <a:pt x="201" y="134"/>
                </a:lnTo>
                <a:lnTo>
                  <a:pt x="206" y="134"/>
                </a:lnTo>
                <a:lnTo>
                  <a:pt x="201" y="139"/>
                </a:lnTo>
                <a:lnTo>
                  <a:pt x="196" y="139"/>
                </a:lnTo>
                <a:lnTo>
                  <a:pt x="196" y="144"/>
                </a:lnTo>
                <a:lnTo>
                  <a:pt x="201" y="149"/>
                </a:lnTo>
                <a:lnTo>
                  <a:pt x="201" y="154"/>
                </a:lnTo>
                <a:lnTo>
                  <a:pt x="196" y="149"/>
                </a:lnTo>
                <a:lnTo>
                  <a:pt x="191" y="149"/>
                </a:lnTo>
                <a:lnTo>
                  <a:pt x="196" y="149"/>
                </a:lnTo>
                <a:lnTo>
                  <a:pt x="196" y="154"/>
                </a:lnTo>
                <a:lnTo>
                  <a:pt x="196" y="159"/>
                </a:lnTo>
                <a:lnTo>
                  <a:pt x="185" y="159"/>
                </a:lnTo>
                <a:lnTo>
                  <a:pt x="185" y="164"/>
                </a:lnTo>
                <a:lnTo>
                  <a:pt x="191" y="164"/>
                </a:lnTo>
                <a:lnTo>
                  <a:pt x="191" y="169"/>
                </a:lnTo>
                <a:lnTo>
                  <a:pt x="191" y="175"/>
                </a:lnTo>
                <a:lnTo>
                  <a:pt x="191" y="180"/>
                </a:lnTo>
                <a:lnTo>
                  <a:pt x="196" y="180"/>
                </a:lnTo>
                <a:lnTo>
                  <a:pt x="191" y="185"/>
                </a:lnTo>
                <a:lnTo>
                  <a:pt x="185" y="185"/>
                </a:lnTo>
                <a:lnTo>
                  <a:pt x="221" y="185"/>
                </a:lnTo>
                <a:lnTo>
                  <a:pt x="232" y="185"/>
                </a:lnTo>
                <a:lnTo>
                  <a:pt x="252" y="185"/>
                </a:lnTo>
                <a:lnTo>
                  <a:pt x="273" y="185"/>
                </a:lnTo>
                <a:lnTo>
                  <a:pt x="288" y="185"/>
                </a:lnTo>
                <a:lnTo>
                  <a:pt x="293" y="185"/>
                </a:lnTo>
                <a:lnTo>
                  <a:pt x="329" y="185"/>
                </a:lnTo>
                <a:lnTo>
                  <a:pt x="335" y="185"/>
                </a:lnTo>
                <a:lnTo>
                  <a:pt x="335" y="190"/>
                </a:lnTo>
                <a:lnTo>
                  <a:pt x="335" y="195"/>
                </a:lnTo>
                <a:lnTo>
                  <a:pt x="335" y="200"/>
                </a:lnTo>
                <a:lnTo>
                  <a:pt x="329" y="200"/>
                </a:lnTo>
                <a:lnTo>
                  <a:pt x="329" y="205"/>
                </a:lnTo>
                <a:lnTo>
                  <a:pt x="329" y="211"/>
                </a:lnTo>
                <a:lnTo>
                  <a:pt x="324" y="211"/>
                </a:lnTo>
                <a:lnTo>
                  <a:pt x="329" y="211"/>
                </a:lnTo>
                <a:lnTo>
                  <a:pt x="324" y="211"/>
                </a:lnTo>
                <a:lnTo>
                  <a:pt x="324" y="216"/>
                </a:lnTo>
                <a:lnTo>
                  <a:pt x="329" y="216"/>
                </a:lnTo>
                <a:lnTo>
                  <a:pt x="324" y="216"/>
                </a:lnTo>
                <a:lnTo>
                  <a:pt x="329" y="216"/>
                </a:lnTo>
                <a:lnTo>
                  <a:pt x="329" y="221"/>
                </a:lnTo>
                <a:lnTo>
                  <a:pt x="329" y="226"/>
                </a:lnTo>
                <a:lnTo>
                  <a:pt x="335" y="226"/>
                </a:lnTo>
                <a:lnTo>
                  <a:pt x="335" y="231"/>
                </a:lnTo>
                <a:lnTo>
                  <a:pt x="340" y="231"/>
                </a:lnTo>
                <a:lnTo>
                  <a:pt x="340" y="236"/>
                </a:lnTo>
                <a:lnTo>
                  <a:pt x="340" y="241"/>
                </a:lnTo>
                <a:lnTo>
                  <a:pt x="340" y="247"/>
                </a:lnTo>
                <a:lnTo>
                  <a:pt x="345" y="247"/>
                </a:lnTo>
                <a:lnTo>
                  <a:pt x="345" y="252"/>
                </a:lnTo>
                <a:lnTo>
                  <a:pt x="350" y="257"/>
                </a:lnTo>
                <a:lnTo>
                  <a:pt x="335" y="262"/>
                </a:lnTo>
                <a:lnTo>
                  <a:pt x="335" y="257"/>
                </a:lnTo>
                <a:lnTo>
                  <a:pt x="319" y="252"/>
                </a:lnTo>
                <a:lnTo>
                  <a:pt x="309" y="241"/>
                </a:lnTo>
                <a:lnTo>
                  <a:pt x="293" y="241"/>
                </a:lnTo>
                <a:lnTo>
                  <a:pt x="288" y="247"/>
                </a:lnTo>
                <a:lnTo>
                  <a:pt x="283" y="257"/>
                </a:lnTo>
                <a:lnTo>
                  <a:pt x="283" y="267"/>
                </a:lnTo>
                <a:lnTo>
                  <a:pt x="293" y="272"/>
                </a:lnTo>
                <a:lnTo>
                  <a:pt x="304" y="272"/>
                </a:lnTo>
                <a:lnTo>
                  <a:pt x="314" y="272"/>
                </a:lnTo>
                <a:lnTo>
                  <a:pt x="324" y="262"/>
                </a:lnTo>
                <a:lnTo>
                  <a:pt x="329" y="267"/>
                </a:lnTo>
                <a:lnTo>
                  <a:pt x="335" y="262"/>
                </a:lnTo>
                <a:lnTo>
                  <a:pt x="335" y="267"/>
                </a:lnTo>
                <a:lnTo>
                  <a:pt x="340" y="262"/>
                </a:lnTo>
                <a:lnTo>
                  <a:pt x="340" y="267"/>
                </a:lnTo>
                <a:lnTo>
                  <a:pt x="335" y="272"/>
                </a:lnTo>
                <a:lnTo>
                  <a:pt x="324" y="277"/>
                </a:lnTo>
                <a:lnTo>
                  <a:pt x="329" y="283"/>
                </a:lnTo>
                <a:lnTo>
                  <a:pt x="335" y="277"/>
                </a:lnTo>
                <a:lnTo>
                  <a:pt x="335" y="283"/>
                </a:lnTo>
                <a:lnTo>
                  <a:pt x="345" y="288"/>
                </a:lnTo>
                <a:lnTo>
                  <a:pt x="345" y="283"/>
                </a:lnTo>
                <a:lnTo>
                  <a:pt x="350" y="277"/>
                </a:lnTo>
                <a:lnTo>
                  <a:pt x="360" y="272"/>
                </a:lnTo>
                <a:lnTo>
                  <a:pt x="355" y="277"/>
                </a:lnTo>
                <a:lnTo>
                  <a:pt x="360" y="283"/>
                </a:lnTo>
                <a:lnTo>
                  <a:pt x="360" y="288"/>
                </a:lnTo>
                <a:lnTo>
                  <a:pt x="360" y="293"/>
                </a:lnTo>
                <a:lnTo>
                  <a:pt x="365" y="293"/>
                </a:lnTo>
                <a:lnTo>
                  <a:pt x="360" y="293"/>
                </a:lnTo>
                <a:lnTo>
                  <a:pt x="355" y="293"/>
                </a:lnTo>
                <a:lnTo>
                  <a:pt x="350" y="298"/>
                </a:lnTo>
                <a:lnTo>
                  <a:pt x="340" y="298"/>
                </a:lnTo>
                <a:lnTo>
                  <a:pt x="345" y="303"/>
                </a:lnTo>
                <a:lnTo>
                  <a:pt x="350" y="308"/>
                </a:lnTo>
                <a:lnTo>
                  <a:pt x="355" y="308"/>
                </a:lnTo>
                <a:lnTo>
                  <a:pt x="345" y="308"/>
                </a:lnTo>
                <a:lnTo>
                  <a:pt x="340" y="303"/>
                </a:lnTo>
                <a:lnTo>
                  <a:pt x="345" y="308"/>
                </a:lnTo>
                <a:lnTo>
                  <a:pt x="335" y="308"/>
                </a:lnTo>
                <a:lnTo>
                  <a:pt x="335" y="313"/>
                </a:lnTo>
                <a:lnTo>
                  <a:pt x="335" y="308"/>
                </a:lnTo>
                <a:lnTo>
                  <a:pt x="350" y="324"/>
                </a:lnTo>
                <a:lnTo>
                  <a:pt x="350" y="329"/>
                </a:lnTo>
                <a:lnTo>
                  <a:pt x="360" y="329"/>
                </a:lnTo>
                <a:lnTo>
                  <a:pt x="365" y="334"/>
                </a:lnTo>
                <a:lnTo>
                  <a:pt x="371" y="334"/>
                </a:lnTo>
                <a:lnTo>
                  <a:pt x="371" y="339"/>
                </a:lnTo>
                <a:lnTo>
                  <a:pt x="376" y="334"/>
                </a:lnTo>
                <a:lnTo>
                  <a:pt x="381" y="339"/>
                </a:lnTo>
                <a:lnTo>
                  <a:pt x="381" y="344"/>
                </a:lnTo>
                <a:lnTo>
                  <a:pt x="391" y="344"/>
                </a:lnTo>
                <a:lnTo>
                  <a:pt x="386" y="349"/>
                </a:lnTo>
                <a:lnTo>
                  <a:pt x="391" y="355"/>
                </a:lnTo>
                <a:lnTo>
                  <a:pt x="386" y="360"/>
                </a:lnTo>
                <a:lnTo>
                  <a:pt x="381" y="355"/>
                </a:lnTo>
                <a:lnTo>
                  <a:pt x="386" y="360"/>
                </a:lnTo>
                <a:lnTo>
                  <a:pt x="381" y="360"/>
                </a:lnTo>
                <a:lnTo>
                  <a:pt x="381" y="365"/>
                </a:lnTo>
                <a:lnTo>
                  <a:pt x="376" y="355"/>
                </a:lnTo>
                <a:lnTo>
                  <a:pt x="371" y="360"/>
                </a:lnTo>
                <a:lnTo>
                  <a:pt x="360" y="370"/>
                </a:lnTo>
                <a:lnTo>
                  <a:pt x="371" y="349"/>
                </a:lnTo>
                <a:lnTo>
                  <a:pt x="365" y="349"/>
                </a:lnTo>
                <a:lnTo>
                  <a:pt x="365" y="355"/>
                </a:lnTo>
                <a:lnTo>
                  <a:pt x="360" y="355"/>
                </a:lnTo>
                <a:lnTo>
                  <a:pt x="355" y="344"/>
                </a:lnTo>
                <a:lnTo>
                  <a:pt x="345" y="339"/>
                </a:lnTo>
                <a:lnTo>
                  <a:pt x="345" y="334"/>
                </a:lnTo>
                <a:lnTo>
                  <a:pt x="329" y="334"/>
                </a:lnTo>
                <a:lnTo>
                  <a:pt x="335" y="334"/>
                </a:lnTo>
                <a:lnTo>
                  <a:pt x="329" y="329"/>
                </a:lnTo>
                <a:lnTo>
                  <a:pt x="329" y="324"/>
                </a:lnTo>
                <a:lnTo>
                  <a:pt x="319" y="324"/>
                </a:lnTo>
                <a:lnTo>
                  <a:pt x="319" y="319"/>
                </a:lnTo>
                <a:lnTo>
                  <a:pt x="314" y="324"/>
                </a:lnTo>
                <a:lnTo>
                  <a:pt x="304" y="313"/>
                </a:lnTo>
                <a:lnTo>
                  <a:pt x="304" y="319"/>
                </a:lnTo>
                <a:lnTo>
                  <a:pt x="304" y="313"/>
                </a:lnTo>
                <a:lnTo>
                  <a:pt x="299" y="319"/>
                </a:lnTo>
                <a:lnTo>
                  <a:pt x="314" y="324"/>
                </a:lnTo>
                <a:lnTo>
                  <a:pt x="309" y="329"/>
                </a:lnTo>
                <a:lnTo>
                  <a:pt x="314" y="334"/>
                </a:lnTo>
                <a:lnTo>
                  <a:pt x="309" y="334"/>
                </a:lnTo>
                <a:lnTo>
                  <a:pt x="314" y="339"/>
                </a:lnTo>
                <a:lnTo>
                  <a:pt x="304" y="334"/>
                </a:lnTo>
                <a:lnTo>
                  <a:pt x="309" y="344"/>
                </a:lnTo>
                <a:lnTo>
                  <a:pt x="309" y="349"/>
                </a:lnTo>
                <a:lnTo>
                  <a:pt x="299" y="355"/>
                </a:lnTo>
                <a:lnTo>
                  <a:pt x="293" y="349"/>
                </a:lnTo>
                <a:lnTo>
                  <a:pt x="293" y="344"/>
                </a:lnTo>
                <a:lnTo>
                  <a:pt x="293" y="339"/>
                </a:lnTo>
                <a:lnTo>
                  <a:pt x="293" y="344"/>
                </a:lnTo>
                <a:lnTo>
                  <a:pt x="288" y="339"/>
                </a:lnTo>
                <a:lnTo>
                  <a:pt x="283" y="339"/>
                </a:lnTo>
                <a:lnTo>
                  <a:pt x="283" y="334"/>
                </a:lnTo>
                <a:lnTo>
                  <a:pt x="278" y="334"/>
                </a:lnTo>
                <a:lnTo>
                  <a:pt x="278" y="339"/>
                </a:lnTo>
                <a:lnTo>
                  <a:pt x="268" y="339"/>
                </a:lnTo>
                <a:lnTo>
                  <a:pt x="268" y="344"/>
                </a:lnTo>
                <a:lnTo>
                  <a:pt x="263" y="344"/>
                </a:lnTo>
                <a:lnTo>
                  <a:pt x="263" y="349"/>
                </a:lnTo>
                <a:lnTo>
                  <a:pt x="263" y="355"/>
                </a:lnTo>
                <a:lnTo>
                  <a:pt x="252" y="355"/>
                </a:lnTo>
                <a:lnTo>
                  <a:pt x="252" y="349"/>
                </a:lnTo>
                <a:lnTo>
                  <a:pt x="247" y="349"/>
                </a:lnTo>
                <a:lnTo>
                  <a:pt x="247" y="355"/>
                </a:lnTo>
                <a:lnTo>
                  <a:pt x="242" y="349"/>
                </a:lnTo>
                <a:lnTo>
                  <a:pt x="252" y="344"/>
                </a:lnTo>
                <a:lnTo>
                  <a:pt x="247" y="339"/>
                </a:lnTo>
                <a:lnTo>
                  <a:pt x="242" y="334"/>
                </a:lnTo>
                <a:lnTo>
                  <a:pt x="232" y="334"/>
                </a:lnTo>
                <a:lnTo>
                  <a:pt x="227" y="339"/>
                </a:lnTo>
                <a:lnTo>
                  <a:pt x="221" y="329"/>
                </a:lnTo>
                <a:lnTo>
                  <a:pt x="216" y="324"/>
                </a:lnTo>
                <a:lnTo>
                  <a:pt x="201" y="313"/>
                </a:lnTo>
                <a:lnTo>
                  <a:pt x="196" y="319"/>
                </a:lnTo>
                <a:lnTo>
                  <a:pt x="196" y="308"/>
                </a:lnTo>
                <a:lnTo>
                  <a:pt x="185" y="308"/>
                </a:lnTo>
                <a:lnTo>
                  <a:pt x="191" y="298"/>
                </a:lnTo>
                <a:lnTo>
                  <a:pt x="170" y="298"/>
                </a:lnTo>
                <a:lnTo>
                  <a:pt x="170" y="293"/>
                </a:lnTo>
                <a:lnTo>
                  <a:pt x="175" y="293"/>
                </a:lnTo>
                <a:lnTo>
                  <a:pt x="160" y="288"/>
                </a:lnTo>
                <a:lnTo>
                  <a:pt x="160" y="293"/>
                </a:lnTo>
                <a:lnTo>
                  <a:pt x="149" y="298"/>
                </a:lnTo>
                <a:lnTo>
                  <a:pt x="144" y="298"/>
                </a:lnTo>
                <a:lnTo>
                  <a:pt x="155" y="313"/>
                </a:lnTo>
                <a:lnTo>
                  <a:pt x="134" y="319"/>
                </a:lnTo>
                <a:lnTo>
                  <a:pt x="113" y="313"/>
                </a:lnTo>
                <a:lnTo>
                  <a:pt x="62" y="293"/>
                </a:lnTo>
                <a:lnTo>
                  <a:pt x="26" y="298"/>
                </a:lnTo>
                <a:lnTo>
                  <a:pt x="21" y="298"/>
                </a:lnTo>
                <a:lnTo>
                  <a:pt x="11" y="293"/>
                </a:lnTo>
                <a:lnTo>
                  <a:pt x="21" y="288"/>
                </a:lnTo>
                <a:lnTo>
                  <a:pt x="21" y="277"/>
                </a:lnTo>
                <a:lnTo>
                  <a:pt x="26" y="272"/>
                </a:lnTo>
                <a:lnTo>
                  <a:pt x="26" y="267"/>
                </a:lnTo>
                <a:lnTo>
                  <a:pt x="26" y="262"/>
                </a:lnTo>
                <a:lnTo>
                  <a:pt x="31" y="262"/>
                </a:lnTo>
                <a:lnTo>
                  <a:pt x="26" y="262"/>
                </a:lnTo>
                <a:lnTo>
                  <a:pt x="26" y="257"/>
                </a:lnTo>
                <a:close/>
                <a:moveTo>
                  <a:pt x="160" y="313"/>
                </a:moveTo>
                <a:lnTo>
                  <a:pt x="165" y="308"/>
                </a:lnTo>
                <a:lnTo>
                  <a:pt x="175" y="313"/>
                </a:lnTo>
                <a:lnTo>
                  <a:pt x="180" y="313"/>
                </a:lnTo>
                <a:lnTo>
                  <a:pt x="175" y="319"/>
                </a:lnTo>
                <a:lnTo>
                  <a:pt x="180" y="319"/>
                </a:lnTo>
                <a:lnTo>
                  <a:pt x="170" y="324"/>
                </a:lnTo>
                <a:lnTo>
                  <a:pt x="160" y="313"/>
                </a:lnTo>
                <a:close/>
                <a:moveTo>
                  <a:pt x="211" y="334"/>
                </a:moveTo>
                <a:lnTo>
                  <a:pt x="211" y="339"/>
                </a:lnTo>
                <a:lnTo>
                  <a:pt x="221" y="329"/>
                </a:lnTo>
                <a:lnTo>
                  <a:pt x="221" y="339"/>
                </a:lnTo>
                <a:lnTo>
                  <a:pt x="227" y="334"/>
                </a:lnTo>
                <a:lnTo>
                  <a:pt x="221" y="339"/>
                </a:lnTo>
                <a:lnTo>
                  <a:pt x="227" y="339"/>
                </a:lnTo>
                <a:lnTo>
                  <a:pt x="227" y="344"/>
                </a:lnTo>
                <a:lnTo>
                  <a:pt x="216" y="344"/>
                </a:lnTo>
                <a:lnTo>
                  <a:pt x="211" y="334"/>
                </a:lnTo>
                <a:close/>
                <a:moveTo>
                  <a:pt x="242" y="344"/>
                </a:moveTo>
                <a:lnTo>
                  <a:pt x="237" y="344"/>
                </a:lnTo>
                <a:lnTo>
                  <a:pt x="242" y="339"/>
                </a:lnTo>
                <a:lnTo>
                  <a:pt x="237" y="339"/>
                </a:lnTo>
                <a:lnTo>
                  <a:pt x="237" y="344"/>
                </a:lnTo>
                <a:lnTo>
                  <a:pt x="242" y="344"/>
                </a:lnTo>
                <a:lnTo>
                  <a:pt x="242" y="349"/>
                </a:lnTo>
                <a:lnTo>
                  <a:pt x="237" y="349"/>
                </a:lnTo>
                <a:lnTo>
                  <a:pt x="237" y="344"/>
                </a:lnTo>
                <a:lnTo>
                  <a:pt x="232" y="344"/>
                </a:lnTo>
                <a:lnTo>
                  <a:pt x="237" y="339"/>
                </a:lnTo>
                <a:lnTo>
                  <a:pt x="232" y="344"/>
                </a:lnTo>
                <a:lnTo>
                  <a:pt x="232" y="349"/>
                </a:lnTo>
                <a:lnTo>
                  <a:pt x="227" y="344"/>
                </a:lnTo>
                <a:lnTo>
                  <a:pt x="227" y="339"/>
                </a:lnTo>
                <a:lnTo>
                  <a:pt x="237" y="339"/>
                </a:lnTo>
                <a:lnTo>
                  <a:pt x="237" y="334"/>
                </a:lnTo>
                <a:lnTo>
                  <a:pt x="242" y="344"/>
                </a:lnTo>
                <a:close/>
              </a:path>
            </a:pathLst>
          </a:custGeom>
          <a:solidFill>
            <a:srgbClr val="BBA0D0"/>
          </a:solidFill>
          <a:ln w="7938">
            <a:solidFill>
              <a:srgbClr val="000000"/>
            </a:solidFill>
            <a:prstDash val="solid"/>
            <a:round/>
            <a:headEnd/>
            <a:tailEnd/>
          </a:ln>
        </p:spPr>
        <p:txBody>
          <a:bodyPr/>
          <a:lstStyle/>
          <a:p>
            <a:endParaRPr lang="en-US"/>
          </a:p>
        </p:txBody>
      </p:sp>
      <p:sp>
        <p:nvSpPr>
          <p:cNvPr id="962595" name="Freeform 35">
            <a:hlinkClick r:id="rId7" action="ppaction://hlinksldjump"/>
          </p:cNvPr>
          <p:cNvSpPr>
            <a:spLocks noEditPoints="1"/>
          </p:cNvSpPr>
          <p:nvPr/>
        </p:nvSpPr>
        <p:spPr bwMode="auto">
          <a:xfrm>
            <a:off x="5903913" y="3827463"/>
            <a:ext cx="1052512" cy="387350"/>
          </a:xfrm>
          <a:custGeom>
            <a:avLst/>
            <a:gdLst/>
            <a:ahLst/>
            <a:cxnLst>
              <a:cxn ang="0">
                <a:pos x="5" y="123"/>
              </a:cxn>
              <a:cxn ang="0">
                <a:pos x="26" y="113"/>
              </a:cxn>
              <a:cxn ang="0">
                <a:pos x="41" y="97"/>
              </a:cxn>
              <a:cxn ang="0">
                <a:pos x="72" y="92"/>
              </a:cxn>
              <a:cxn ang="0">
                <a:pos x="98" y="77"/>
              </a:cxn>
              <a:cxn ang="0">
                <a:pos x="118" y="61"/>
              </a:cxn>
              <a:cxn ang="0">
                <a:pos x="139" y="56"/>
              </a:cxn>
              <a:cxn ang="0">
                <a:pos x="165" y="41"/>
              </a:cxn>
              <a:cxn ang="0">
                <a:pos x="185" y="25"/>
              </a:cxn>
              <a:cxn ang="0">
                <a:pos x="201" y="10"/>
              </a:cxn>
              <a:cxn ang="0">
                <a:pos x="267" y="0"/>
              </a:cxn>
              <a:cxn ang="0">
                <a:pos x="355" y="0"/>
              </a:cxn>
              <a:cxn ang="0">
                <a:pos x="432" y="0"/>
              </a:cxn>
              <a:cxn ang="0">
                <a:pos x="509" y="0"/>
              </a:cxn>
              <a:cxn ang="0">
                <a:pos x="607" y="0"/>
              </a:cxn>
              <a:cxn ang="0">
                <a:pos x="638" y="5"/>
              </a:cxn>
              <a:cxn ang="0">
                <a:pos x="648" y="20"/>
              </a:cxn>
              <a:cxn ang="0">
                <a:pos x="643" y="25"/>
              </a:cxn>
              <a:cxn ang="0">
                <a:pos x="633" y="41"/>
              </a:cxn>
              <a:cxn ang="0">
                <a:pos x="612" y="51"/>
              </a:cxn>
              <a:cxn ang="0">
                <a:pos x="591" y="51"/>
              </a:cxn>
              <a:cxn ang="0">
                <a:pos x="586" y="25"/>
              </a:cxn>
              <a:cxn ang="0">
                <a:pos x="586" y="61"/>
              </a:cxn>
              <a:cxn ang="0">
                <a:pos x="638" y="56"/>
              </a:cxn>
              <a:cxn ang="0">
                <a:pos x="638" y="87"/>
              </a:cxn>
              <a:cxn ang="0">
                <a:pos x="663" y="87"/>
              </a:cxn>
              <a:cxn ang="0">
                <a:pos x="607" y="113"/>
              </a:cxn>
              <a:cxn ang="0">
                <a:pos x="597" y="102"/>
              </a:cxn>
              <a:cxn ang="0">
                <a:pos x="591" y="118"/>
              </a:cxn>
              <a:cxn ang="0">
                <a:pos x="597" y="133"/>
              </a:cxn>
              <a:cxn ang="0">
                <a:pos x="571" y="149"/>
              </a:cxn>
              <a:cxn ang="0">
                <a:pos x="576" y="154"/>
              </a:cxn>
              <a:cxn ang="0">
                <a:pos x="612" y="154"/>
              </a:cxn>
              <a:cxn ang="0">
                <a:pos x="561" y="180"/>
              </a:cxn>
              <a:cxn ang="0">
                <a:pos x="509" y="216"/>
              </a:cxn>
              <a:cxn ang="0">
                <a:pos x="494" y="246"/>
              </a:cxn>
              <a:cxn ang="0">
                <a:pos x="375" y="185"/>
              </a:cxn>
              <a:cxn ang="0">
                <a:pos x="273" y="169"/>
              </a:cxn>
              <a:cxn ang="0">
                <a:pos x="252" y="149"/>
              </a:cxn>
              <a:cxn ang="0">
                <a:pos x="226" y="133"/>
              </a:cxn>
              <a:cxn ang="0">
                <a:pos x="160" y="133"/>
              </a:cxn>
              <a:cxn ang="0">
                <a:pos x="139" y="133"/>
              </a:cxn>
              <a:cxn ang="0">
                <a:pos x="118" y="144"/>
              </a:cxn>
              <a:cxn ang="0">
                <a:pos x="57" y="149"/>
              </a:cxn>
              <a:cxn ang="0">
                <a:pos x="648" y="10"/>
              </a:cxn>
              <a:cxn ang="0">
                <a:pos x="679" y="77"/>
              </a:cxn>
              <a:cxn ang="0">
                <a:pos x="684" y="87"/>
              </a:cxn>
              <a:cxn ang="0">
                <a:pos x="669" y="128"/>
              </a:cxn>
              <a:cxn ang="0">
                <a:pos x="648" y="138"/>
              </a:cxn>
              <a:cxn ang="0">
                <a:pos x="643" y="144"/>
              </a:cxn>
              <a:cxn ang="0">
                <a:pos x="617" y="169"/>
              </a:cxn>
            </a:cxnLst>
            <a:rect l="0" t="0" r="r" b="b"/>
            <a:pathLst>
              <a:path w="689" h="257">
                <a:moveTo>
                  <a:pt x="26" y="149"/>
                </a:moveTo>
                <a:lnTo>
                  <a:pt x="16" y="149"/>
                </a:lnTo>
                <a:lnTo>
                  <a:pt x="0" y="149"/>
                </a:lnTo>
                <a:lnTo>
                  <a:pt x="0" y="128"/>
                </a:lnTo>
                <a:lnTo>
                  <a:pt x="5" y="123"/>
                </a:lnTo>
                <a:lnTo>
                  <a:pt x="10" y="128"/>
                </a:lnTo>
                <a:lnTo>
                  <a:pt x="16" y="128"/>
                </a:lnTo>
                <a:lnTo>
                  <a:pt x="21" y="123"/>
                </a:lnTo>
                <a:lnTo>
                  <a:pt x="21" y="118"/>
                </a:lnTo>
                <a:lnTo>
                  <a:pt x="26" y="113"/>
                </a:lnTo>
                <a:lnTo>
                  <a:pt x="21" y="113"/>
                </a:lnTo>
                <a:lnTo>
                  <a:pt x="26" y="108"/>
                </a:lnTo>
                <a:lnTo>
                  <a:pt x="31" y="102"/>
                </a:lnTo>
                <a:lnTo>
                  <a:pt x="36" y="102"/>
                </a:lnTo>
                <a:lnTo>
                  <a:pt x="41" y="97"/>
                </a:lnTo>
                <a:lnTo>
                  <a:pt x="52" y="97"/>
                </a:lnTo>
                <a:lnTo>
                  <a:pt x="57" y="97"/>
                </a:lnTo>
                <a:lnTo>
                  <a:pt x="62" y="97"/>
                </a:lnTo>
                <a:lnTo>
                  <a:pt x="67" y="92"/>
                </a:lnTo>
                <a:lnTo>
                  <a:pt x="72" y="92"/>
                </a:lnTo>
                <a:lnTo>
                  <a:pt x="77" y="87"/>
                </a:lnTo>
                <a:lnTo>
                  <a:pt x="82" y="82"/>
                </a:lnTo>
                <a:lnTo>
                  <a:pt x="88" y="82"/>
                </a:lnTo>
                <a:lnTo>
                  <a:pt x="93" y="77"/>
                </a:lnTo>
                <a:lnTo>
                  <a:pt x="98" y="77"/>
                </a:lnTo>
                <a:lnTo>
                  <a:pt x="103" y="77"/>
                </a:lnTo>
                <a:lnTo>
                  <a:pt x="108" y="67"/>
                </a:lnTo>
                <a:lnTo>
                  <a:pt x="108" y="61"/>
                </a:lnTo>
                <a:lnTo>
                  <a:pt x="113" y="61"/>
                </a:lnTo>
                <a:lnTo>
                  <a:pt x="118" y="61"/>
                </a:lnTo>
                <a:lnTo>
                  <a:pt x="118" y="56"/>
                </a:lnTo>
                <a:lnTo>
                  <a:pt x="129" y="51"/>
                </a:lnTo>
                <a:lnTo>
                  <a:pt x="134" y="51"/>
                </a:lnTo>
                <a:lnTo>
                  <a:pt x="134" y="56"/>
                </a:lnTo>
                <a:lnTo>
                  <a:pt x="139" y="56"/>
                </a:lnTo>
                <a:lnTo>
                  <a:pt x="144" y="56"/>
                </a:lnTo>
                <a:lnTo>
                  <a:pt x="149" y="46"/>
                </a:lnTo>
                <a:lnTo>
                  <a:pt x="154" y="41"/>
                </a:lnTo>
                <a:lnTo>
                  <a:pt x="160" y="41"/>
                </a:lnTo>
                <a:lnTo>
                  <a:pt x="165" y="41"/>
                </a:lnTo>
                <a:lnTo>
                  <a:pt x="170" y="46"/>
                </a:lnTo>
                <a:lnTo>
                  <a:pt x="175" y="46"/>
                </a:lnTo>
                <a:lnTo>
                  <a:pt x="175" y="41"/>
                </a:lnTo>
                <a:lnTo>
                  <a:pt x="185" y="31"/>
                </a:lnTo>
                <a:lnTo>
                  <a:pt x="185" y="25"/>
                </a:lnTo>
                <a:lnTo>
                  <a:pt x="190" y="20"/>
                </a:lnTo>
                <a:lnTo>
                  <a:pt x="201" y="25"/>
                </a:lnTo>
                <a:lnTo>
                  <a:pt x="201" y="20"/>
                </a:lnTo>
                <a:lnTo>
                  <a:pt x="201" y="15"/>
                </a:lnTo>
                <a:lnTo>
                  <a:pt x="201" y="10"/>
                </a:lnTo>
                <a:lnTo>
                  <a:pt x="201" y="5"/>
                </a:lnTo>
                <a:lnTo>
                  <a:pt x="206" y="0"/>
                </a:lnTo>
                <a:lnTo>
                  <a:pt x="232" y="0"/>
                </a:lnTo>
                <a:lnTo>
                  <a:pt x="262" y="0"/>
                </a:lnTo>
                <a:lnTo>
                  <a:pt x="267" y="0"/>
                </a:lnTo>
                <a:lnTo>
                  <a:pt x="288" y="0"/>
                </a:lnTo>
                <a:lnTo>
                  <a:pt x="298" y="0"/>
                </a:lnTo>
                <a:lnTo>
                  <a:pt x="329" y="0"/>
                </a:lnTo>
                <a:lnTo>
                  <a:pt x="334" y="0"/>
                </a:lnTo>
                <a:lnTo>
                  <a:pt x="355" y="0"/>
                </a:lnTo>
                <a:lnTo>
                  <a:pt x="370" y="0"/>
                </a:lnTo>
                <a:lnTo>
                  <a:pt x="396" y="0"/>
                </a:lnTo>
                <a:lnTo>
                  <a:pt x="401" y="0"/>
                </a:lnTo>
                <a:lnTo>
                  <a:pt x="427" y="0"/>
                </a:lnTo>
                <a:lnTo>
                  <a:pt x="432" y="0"/>
                </a:lnTo>
                <a:lnTo>
                  <a:pt x="453" y="5"/>
                </a:lnTo>
                <a:lnTo>
                  <a:pt x="463" y="0"/>
                </a:lnTo>
                <a:lnTo>
                  <a:pt x="483" y="0"/>
                </a:lnTo>
                <a:lnTo>
                  <a:pt x="499" y="0"/>
                </a:lnTo>
                <a:lnTo>
                  <a:pt x="509" y="0"/>
                </a:lnTo>
                <a:lnTo>
                  <a:pt x="540" y="0"/>
                </a:lnTo>
                <a:lnTo>
                  <a:pt x="555" y="0"/>
                </a:lnTo>
                <a:lnTo>
                  <a:pt x="571" y="0"/>
                </a:lnTo>
                <a:lnTo>
                  <a:pt x="602" y="0"/>
                </a:lnTo>
                <a:lnTo>
                  <a:pt x="607" y="0"/>
                </a:lnTo>
                <a:lnTo>
                  <a:pt x="617" y="0"/>
                </a:lnTo>
                <a:lnTo>
                  <a:pt x="633" y="0"/>
                </a:lnTo>
                <a:lnTo>
                  <a:pt x="643" y="0"/>
                </a:lnTo>
                <a:lnTo>
                  <a:pt x="643" y="5"/>
                </a:lnTo>
                <a:lnTo>
                  <a:pt x="638" y="5"/>
                </a:lnTo>
                <a:lnTo>
                  <a:pt x="648" y="15"/>
                </a:lnTo>
                <a:lnTo>
                  <a:pt x="643" y="15"/>
                </a:lnTo>
                <a:lnTo>
                  <a:pt x="648" y="20"/>
                </a:lnTo>
                <a:lnTo>
                  <a:pt x="648" y="15"/>
                </a:lnTo>
                <a:lnTo>
                  <a:pt x="648" y="20"/>
                </a:lnTo>
                <a:lnTo>
                  <a:pt x="658" y="46"/>
                </a:lnTo>
                <a:lnTo>
                  <a:pt x="653" y="31"/>
                </a:lnTo>
                <a:lnTo>
                  <a:pt x="648" y="31"/>
                </a:lnTo>
                <a:lnTo>
                  <a:pt x="648" y="25"/>
                </a:lnTo>
                <a:lnTo>
                  <a:pt x="643" y="25"/>
                </a:lnTo>
                <a:lnTo>
                  <a:pt x="648" y="36"/>
                </a:lnTo>
                <a:lnTo>
                  <a:pt x="633" y="25"/>
                </a:lnTo>
                <a:lnTo>
                  <a:pt x="627" y="25"/>
                </a:lnTo>
                <a:lnTo>
                  <a:pt x="638" y="36"/>
                </a:lnTo>
                <a:lnTo>
                  <a:pt x="633" y="41"/>
                </a:lnTo>
                <a:lnTo>
                  <a:pt x="627" y="41"/>
                </a:lnTo>
                <a:lnTo>
                  <a:pt x="622" y="36"/>
                </a:lnTo>
                <a:lnTo>
                  <a:pt x="622" y="46"/>
                </a:lnTo>
                <a:lnTo>
                  <a:pt x="607" y="46"/>
                </a:lnTo>
                <a:lnTo>
                  <a:pt x="612" y="51"/>
                </a:lnTo>
                <a:lnTo>
                  <a:pt x="602" y="56"/>
                </a:lnTo>
                <a:lnTo>
                  <a:pt x="597" y="51"/>
                </a:lnTo>
                <a:lnTo>
                  <a:pt x="597" y="46"/>
                </a:lnTo>
                <a:lnTo>
                  <a:pt x="597" y="51"/>
                </a:lnTo>
                <a:lnTo>
                  <a:pt x="591" y="51"/>
                </a:lnTo>
                <a:lnTo>
                  <a:pt x="586" y="41"/>
                </a:lnTo>
                <a:lnTo>
                  <a:pt x="591" y="25"/>
                </a:lnTo>
                <a:lnTo>
                  <a:pt x="586" y="20"/>
                </a:lnTo>
                <a:lnTo>
                  <a:pt x="571" y="15"/>
                </a:lnTo>
                <a:lnTo>
                  <a:pt x="586" y="25"/>
                </a:lnTo>
                <a:lnTo>
                  <a:pt x="591" y="31"/>
                </a:lnTo>
                <a:lnTo>
                  <a:pt x="586" y="31"/>
                </a:lnTo>
                <a:lnTo>
                  <a:pt x="586" y="41"/>
                </a:lnTo>
                <a:lnTo>
                  <a:pt x="591" y="56"/>
                </a:lnTo>
                <a:lnTo>
                  <a:pt x="586" y="61"/>
                </a:lnTo>
                <a:lnTo>
                  <a:pt x="591" y="61"/>
                </a:lnTo>
                <a:lnTo>
                  <a:pt x="612" y="56"/>
                </a:lnTo>
                <a:lnTo>
                  <a:pt x="617" y="61"/>
                </a:lnTo>
                <a:lnTo>
                  <a:pt x="627" y="56"/>
                </a:lnTo>
                <a:lnTo>
                  <a:pt x="638" y="56"/>
                </a:lnTo>
                <a:lnTo>
                  <a:pt x="643" y="61"/>
                </a:lnTo>
                <a:lnTo>
                  <a:pt x="638" y="77"/>
                </a:lnTo>
                <a:lnTo>
                  <a:pt x="643" y="87"/>
                </a:lnTo>
                <a:lnTo>
                  <a:pt x="633" y="82"/>
                </a:lnTo>
                <a:lnTo>
                  <a:pt x="638" y="87"/>
                </a:lnTo>
                <a:lnTo>
                  <a:pt x="643" y="87"/>
                </a:lnTo>
                <a:lnTo>
                  <a:pt x="648" y="67"/>
                </a:lnTo>
                <a:lnTo>
                  <a:pt x="658" y="61"/>
                </a:lnTo>
                <a:lnTo>
                  <a:pt x="663" y="67"/>
                </a:lnTo>
                <a:lnTo>
                  <a:pt x="663" y="87"/>
                </a:lnTo>
                <a:lnTo>
                  <a:pt x="663" y="97"/>
                </a:lnTo>
                <a:lnTo>
                  <a:pt x="653" y="92"/>
                </a:lnTo>
                <a:lnTo>
                  <a:pt x="643" y="113"/>
                </a:lnTo>
                <a:lnTo>
                  <a:pt x="633" y="118"/>
                </a:lnTo>
                <a:lnTo>
                  <a:pt x="607" y="113"/>
                </a:lnTo>
                <a:lnTo>
                  <a:pt x="602" y="108"/>
                </a:lnTo>
                <a:lnTo>
                  <a:pt x="607" y="102"/>
                </a:lnTo>
                <a:lnTo>
                  <a:pt x="612" y="97"/>
                </a:lnTo>
                <a:lnTo>
                  <a:pt x="607" y="97"/>
                </a:lnTo>
                <a:lnTo>
                  <a:pt x="597" y="102"/>
                </a:lnTo>
                <a:lnTo>
                  <a:pt x="597" y="108"/>
                </a:lnTo>
                <a:lnTo>
                  <a:pt x="591" y="113"/>
                </a:lnTo>
                <a:lnTo>
                  <a:pt x="561" y="97"/>
                </a:lnTo>
                <a:lnTo>
                  <a:pt x="571" y="108"/>
                </a:lnTo>
                <a:lnTo>
                  <a:pt x="591" y="118"/>
                </a:lnTo>
                <a:lnTo>
                  <a:pt x="597" y="123"/>
                </a:lnTo>
                <a:lnTo>
                  <a:pt x="597" y="118"/>
                </a:lnTo>
                <a:lnTo>
                  <a:pt x="602" y="123"/>
                </a:lnTo>
                <a:lnTo>
                  <a:pt x="607" y="128"/>
                </a:lnTo>
                <a:lnTo>
                  <a:pt x="597" y="133"/>
                </a:lnTo>
                <a:lnTo>
                  <a:pt x="597" y="138"/>
                </a:lnTo>
                <a:lnTo>
                  <a:pt x="597" y="144"/>
                </a:lnTo>
                <a:lnTo>
                  <a:pt x="591" y="149"/>
                </a:lnTo>
                <a:lnTo>
                  <a:pt x="581" y="154"/>
                </a:lnTo>
                <a:lnTo>
                  <a:pt x="571" y="149"/>
                </a:lnTo>
                <a:lnTo>
                  <a:pt x="571" y="144"/>
                </a:lnTo>
                <a:lnTo>
                  <a:pt x="566" y="144"/>
                </a:lnTo>
                <a:lnTo>
                  <a:pt x="561" y="144"/>
                </a:lnTo>
                <a:lnTo>
                  <a:pt x="566" y="144"/>
                </a:lnTo>
                <a:lnTo>
                  <a:pt x="576" y="154"/>
                </a:lnTo>
                <a:lnTo>
                  <a:pt x="597" y="159"/>
                </a:lnTo>
                <a:lnTo>
                  <a:pt x="591" y="154"/>
                </a:lnTo>
                <a:lnTo>
                  <a:pt x="602" y="154"/>
                </a:lnTo>
                <a:lnTo>
                  <a:pt x="612" y="149"/>
                </a:lnTo>
                <a:lnTo>
                  <a:pt x="612" y="154"/>
                </a:lnTo>
                <a:lnTo>
                  <a:pt x="617" y="154"/>
                </a:lnTo>
                <a:lnTo>
                  <a:pt x="622" y="154"/>
                </a:lnTo>
                <a:lnTo>
                  <a:pt x="607" y="169"/>
                </a:lnTo>
                <a:lnTo>
                  <a:pt x="597" y="174"/>
                </a:lnTo>
                <a:lnTo>
                  <a:pt x="561" y="180"/>
                </a:lnTo>
                <a:lnTo>
                  <a:pt x="555" y="174"/>
                </a:lnTo>
                <a:lnTo>
                  <a:pt x="555" y="180"/>
                </a:lnTo>
                <a:lnTo>
                  <a:pt x="525" y="200"/>
                </a:lnTo>
                <a:lnTo>
                  <a:pt x="519" y="205"/>
                </a:lnTo>
                <a:lnTo>
                  <a:pt x="509" y="216"/>
                </a:lnTo>
                <a:lnTo>
                  <a:pt x="499" y="226"/>
                </a:lnTo>
                <a:lnTo>
                  <a:pt x="499" y="236"/>
                </a:lnTo>
                <a:lnTo>
                  <a:pt x="494" y="236"/>
                </a:lnTo>
                <a:lnTo>
                  <a:pt x="494" y="226"/>
                </a:lnTo>
                <a:lnTo>
                  <a:pt x="494" y="246"/>
                </a:lnTo>
                <a:lnTo>
                  <a:pt x="489" y="252"/>
                </a:lnTo>
                <a:lnTo>
                  <a:pt x="442" y="257"/>
                </a:lnTo>
                <a:lnTo>
                  <a:pt x="437" y="246"/>
                </a:lnTo>
                <a:lnTo>
                  <a:pt x="406" y="216"/>
                </a:lnTo>
                <a:lnTo>
                  <a:pt x="375" y="185"/>
                </a:lnTo>
                <a:lnTo>
                  <a:pt x="360" y="169"/>
                </a:lnTo>
                <a:lnTo>
                  <a:pt x="339" y="169"/>
                </a:lnTo>
                <a:lnTo>
                  <a:pt x="309" y="169"/>
                </a:lnTo>
                <a:lnTo>
                  <a:pt x="293" y="169"/>
                </a:lnTo>
                <a:lnTo>
                  <a:pt x="273" y="169"/>
                </a:lnTo>
                <a:lnTo>
                  <a:pt x="273" y="154"/>
                </a:lnTo>
                <a:lnTo>
                  <a:pt x="267" y="149"/>
                </a:lnTo>
                <a:lnTo>
                  <a:pt x="262" y="144"/>
                </a:lnTo>
                <a:lnTo>
                  <a:pt x="262" y="138"/>
                </a:lnTo>
                <a:lnTo>
                  <a:pt x="252" y="149"/>
                </a:lnTo>
                <a:lnTo>
                  <a:pt x="252" y="144"/>
                </a:lnTo>
                <a:lnTo>
                  <a:pt x="252" y="138"/>
                </a:lnTo>
                <a:lnTo>
                  <a:pt x="252" y="133"/>
                </a:lnTo>
                <a:lnTo>
                  <a:pt x="232" y="133"/>
                </a:lnTo>
                <a:lnTo>
                  <a:pt x="226" y="133"/>
                </a:lnTo>
                <a:lnTo>
                  <a:pt x="196" y="133"/>
                </a:lnTo>
                <a:lnTo>
                  <a:pt x="190" y="133"/>
                </a:lnTo>
                <a:lnTo>
                  <a:pt x="180" y="133"/>
                </a:lnTo>
                <a:lnTo>
                  <a:pt x="165" y="133"/>
                </a:lnTo>
                <a:lnTo>
                  <a:pt x="160" y="133"/>
                </a:lnTo>
                <a:lnTo>
                  <a:pt x="154" y="133"/>
                </a:lnTo>
                <a:lnTo>
                  <a:pt x="149" y="133"/>
                </a:lnTo>
                <a:lnTo>
                  <a:pt x="149" y="128"/>
                </a:lnTo>
                <a:lnTo>
                  <a:pt x="144" y="133"/>
                </a:lnTo>
                <a:lnTo>
                  <a:pt x="139" y="133"/>
                </a:lnTo>
                <a:lnTo>
                  <a:pt x="134" y="133"/>
                </a:lnTo>
                <a:lnTo>
                  <a:pt x="129" y="138"/>
                </a:lnTo>
                <a:lnTo>
                  <a:pt x="124" y="138"/>
                </a:lnTo>
                <a:lnTo>
                  <a:pt x="124" y="144"/>
                </a:lnTo>
                <a:lnTo>
                  <a:pt x="118" y="144"/>
                </a:lnTo>
                <a:lnTo>
                  <a:pt x="108" y="144"/>
                </a:lnTo>
                <a:lnTo>
                  <a:pt x="103" y="149"/>
                </a:lnTo>
                <a:lnTo>
                  <a:pt x="93" y="149"/>
                </a:lnTo>
                <a:lnTo>
                  <a:pt x="62" y="149"/>
                </a:lnTo>
                <a:lnTo>
                  <a:pt x="57" y="149"/>
                </a:lnTo>
                <a:lnTo>
                  <a:pt x="31" y="149"/>
                </a:lnTo>
                <a:lnTo>
                  <a:pt x="26" y="149"/>
                </a:lnTo>
                <a:close/>
                <a:moveTo>
                  <a:pt x="643" y="0"/>
                </a:moveTo>
                <a:lnTo>
                  <a:pt x="653" y="5"/>
                </a:lnTo>
                <a:lnTo>
                  <a:pt x="648" y="10"/>
                </a:lnTo>
                <a:lnTo>
                  <a:pt x="648" y="5"/>
                </a:lnTo>
                <a:lnTo>
                  <a:pt x="643" y="0"/>
                </a:lnTo>
                <a:close/>
                <a:moveTo>
                  <a:pt x="653" y="0"/>
                </a:moveTo>
                <a:lnTo>
                  <a:pt x="663" y="31"/>
                </a:lnTo>
                <a:lnTo>
                  <a:pt x="679" y="77"/>
                </a:lnTo>
                <a:lnTo>
                  <a:pt x="669" y="51"/>
                </a:lnTo>
                <a:lnTo>
                  <a:pt x="663" y="51"/>
                </a:lnTo>
                <a:lnTo>
                  <a:pt x="663" y="31"/>
                </a:lnTo>
                <a:lnTo>
                  <a:pt x="653" y="0"/>
                </a:lnTo>
                <a:close/>
                <a:moveTo>
                  <a:pt x="684" y="87"/>
                </a:moveTo>
                <a:lnTo>
                  <a:pt x="679" y="77"/>
                </a:lnTo>
                <a:lnTo>
                  <a:pt x="689" y="92"/>
                </a:lnTo>
                <a:lnTo>
                  <a:pt x="679" y="128"/>
                </a:lnTo>
                <a:lnTo>
                  <a:pt x="663" y="133"/>
                </a:lnTo>
                <a:lnTo>
                  <a:pt x="669" y="128"/>
                </a:lnTo>
                <a:lnTo>
                  <a:pt x="684" y="123"/>
                </a:lnTo>
                <a:lnTo>
                  <a:pt x="684" y="97"/>
                </a:lnTo>
                <a:lnTo>
                  <a:pt x="684" y="87"/>
                </a:lnTo>
                <a:close/>
                <a:moveTo>
                  <a:pt x="643" y="144"/>
                </a:moveTo>
                <a:lnTo>
                  <a:pt x="648" y="138"/>
                </a:lnTo>
                <a:lnTo>
                  <a:pt x="658" y="133"/>
                </a:lnTo>
                <a:lnTo>
                  <a:pt x="663" y="133"/>
                </a:lnTo>
                <a:lnTo>
                  <a:pt x="658" y="133"/>
                </a:lnTo>
                <a:lnTo>
                  <a:pt x="653" y="138"/>
                </a:lnTo>
                <a:lnTo>
                  <a:pt x="643" y="144"/>
                </a:lnTo>
                <a:close/>
                <a:moveTo>
                  <a:pt x="602" y="190"/>
                </a:moveTo>
                <a:lnTo>
                  <a:pt x="602" y="185"/>
                </a:lnTo>
                <a:lnTo>
                  <a:pt x="607" y="180"/>
                </a:lnTo>
                <a:lnTo>
                  <a:pt x="612" y="174"/>
                </a:lnTo>
                <a:lnTo>
                  <a:pt x="617" y="169"/>
                </a:lnTo>
                <a:lnTo>
                  <a:pt x="622" y="159"/>
                </a:lnTo>
                <a:lnTo>
                  <a:pt x="607" y="180"/>
                </a:lnTo>
                <a:lnTo>
                  <a:pt x="602" y="190"/>
                </a:lnTo>
                <a:close/>
              </a:path>
            </a:pathLst>
          </a:custGeom>
          <a:solidFill>
            <a:srgbClr val="FEBC87"/>
          </a:solidFill>
          <a:ln w="7938">
            <a:solidFill>
              <a:srgbClr val="000000"/>
            </a:solidFill>
            <a:prstDash val="solid"/>
            <a:round/>
            <a:headEnd/>
            <a:tailEnd/>
          </a:ln>
        </p:spPr>
        <p:txBody>
          <a:bodyPr/>
          <a:lstStyle/>
          <a:p>
            <a:endParaRPr lang="en-US"/>
          </a:p>
        </p:txBody>
      </p:sp>
      <p:sp>
        <p:nvSpPr>
          <p:cNvPr id="962596" name="Freeform 36">
            <a:hlinkClick r:id="rId8" action="ppaction://hlinksldjump"/>
          </p:cNvPr>
          <p:cNvSpPr>
            <a:spLocks/>
          </p:cNvSpPr>
          <p:nvPr/>
        </p:nvSpPr>
        <p:spPr bwMode="auto">
          <a:xfrm>
            <a:off x="5189538" y="3810000"/>
            <a:ext cx="1030287" cy="241300"/>
          </a:xfrm>
          <a:custGeom>
            <a:avLst/>
            <a:gdLst/>
            <a:ahLst/>
            <a:cxnLst>
              <a:cxn ang="0">
                <a:pos x="494" y="124"/>
              </a:cxn>
              <a:cxn ang="0">
                <a:pos x="484" y="139"/>
              </a:cxn>
              <a:cxn ang="0">
                <a:pos x="468" y="139"/>
              </a:cxn>
              <a:cxn ang="0">
                <a:pos x="432" y="160"/>
              </a:cxn>
              <a:cxn ang="0">
                <a:pos x="386" y="160"/>
              </a:cxn>
              <a:cxn ang="0">
                <a:pos x="345" y="160"/>
              </a:cxn>
              <a:cxn ang="0">
                <a:pos x="273" y="160"/>
              </a:cxn>
              <a:cxn ang="0">
                <a:pos x="180" y="160"/>
              </a:cxn>
              <a:cxn ang="0">
                <a:pos x="149" y="160"/>
              </a:cxn>
              <a:cxn ang="0">
                <a:pos x="88" y="160"/>
              </a:cxn>
              <a:cxn ang="0">
                <a:pos x="47" y="160"/>
              </a:cxn>
              <a:cxn ang="0">
                <a:pos x="11" y="155"/>
              </a:cxn>
              <a:cxn ang="0">
                <a:pos x="16" y="149"/>
              </a:cxn>
              <a:cxn ang="0">
                <a:pos x="21" y="139"/>
              </a:cxn>
              <a:cxn ang="0">
                <a:pos x="16" y="129"/>
              </a:cxn>
              <a:cxn ang="0">
                <a:pos x="21" y="119"/>
              </a:cxn>
              <a:cxn ang="0">
                <a:pos x="11" y="119"/>
              </a:cxn>
              <a:cxn ang="0">
                <a:pos x="21" y="119"/>
              </a:cxn>
              <a:cxn ang="0">
                <a:pos x="26" y="119"/>
              </a:cxn>
              <a:cxn ang="0">
                <a:pos x="26" y="108"/>
              </a:cxn>
              <a:cxn ang="0">
                <a:pos x="36" y="98"/>
              </a:cxn>
              <a:cxn ang="0">
                <a:pos x="31" y="98"/>
              </a:cxn>
              <a:cxn ang="0">
                <a:pos x="36" y="88"/>
              </a:cxn>
              <a:cxn ang="0">
                <a:pos x="47" y="83"/>
              </a:cxn>
              <a:cxn ang="0">
                <a:pos x="47" y="72"/>
              </a:cxn>
              <a:cxn ang="0">
                <a:pos x="47" y="67"/>
              </a:cxn>
              <a:cxn ang="0">
                <a:pos x="57" y="52"/>
              </a:cxn>
              <a:cxn ang="0">
                <a:pos x="52" y="42"/>
              </a:cxn>
              <a:cxn ang="0">
                <a:pos x="62" y="36"/>
              </a:cxn>
              <a:cxn ang="0">
                <a:pos x="62" y="31"/>
              </a:cxn>
              <a:cxn ang="0">
                <a:pos x="62" y="16"/>
              </a:cxn>
              <a:cxn ang="0">
                <a:pos x="72" y="16"/>
              </a:cxn>
              <a:cxn ang="0">
                <a:pos x="144" y="16"/>
              </a:cxn>
              <a:cxn ang="0">
                <a:pos x="175" y="0"/>
              </a:cxn>
              <a:cxn ang="0">
                <a:pos x="206" y="6"/>
              </a:cxn>
              <a:cxn ang="0">
                <a:pos x="252" y="0"/>
              </a:cxn>
              <a:cxn ang="0">
                <a:pos x="304" y="0"/>
              </a:cxn>
              <a:cxn ang="0">
                <a:pos x="355" y="6"/>
              </a:cxn>
              <a:cxn ang="0">
                <a:pos x="417" y="6"/>
              </a:cxn>
              <a:cxn ang="0">
                <a:pos x="494" y="11"/>
              </a:cxn>
              <a:cxn ang="0">
                <a:pos x="520" y="6"/>
              </a:cxn>
              <a:cxn ang="0">
                <a:pos x="550" y="11"/>
              </a:cxn>
              <a:cxn ang="0">
                <a:pos x="581" y="11"/>
              </a:cxn>
              <a:cxn ang="0">
                <a:pos x="633" y="11"/>
              </a:cxn>
              <a:cxn ang="0">
                <a:pos x="658" y="6"/>
              </a:cxn>
              <a:cxn ang="0">
                <a:pos x="669" y="16"/>
              </a:cxn>
              <a:cxn ang="0">
                <a:pos x="669" y="31"/>
              </a:cxn>
              <a:cxn ang="0">
                <a:pos x="653" y="36"/>
              </a:cxn>
              <a:cxn ang="0">
                <a:pos x="643" y="57"/>
              </a:cxn>
              <a:cxn ang="0">
                <a:pos x="628" y="52"/>
              </a:cxn>
              <a:cxn ang="0">
                <a:pos x="612" y="67"/>
              </a:cxn>
              <a:cxn ang="0">
                <a:pos x="602" y="62"/>
              </a:cxn>
              <a:cxn ang="0">
                <a:pos x="586" y="72"/>
              </a:cxn>
              <a:cxn ang="0">
                <a:pos x="576" y="78"/>
              </a:cxn>
              <a:cxn ang="0">
                <a:pos x="561" y="88"/>
              </a:cxn>
              <a:cxn ang="0">
                <a:pos x="545" y="98"/>
              </a:cxn>
              <a:cxn ang="0">
                <a:pos x="530" y="108"/>
              </a:cxn>
              <a:cxn ang="0">
                <a:pos x="509" y="108"/>
              </a:cxn>
              <a:cxn ang="0">
                <a:pos x="494" y="119"/>
              </a:cxn>
            </a:cxnLst>
            <a:rect l="0" t="0" r="r" b="b"/>
            <a:pathLst>
              <a:path w="674" h="160">
                <a:moveTo>
                  <a:pt x="494" y="119"/>
                </a:moveTo>
                <a:lnTo>
                  <a:pt x="489" y="124"/>
                </a:lnTo>
                <a:lnTo>
                  <a:pt x="494" y="124"/>
                </a:lnTo>
                <a:lnTo>
                  <a:pt x="489" y="129"/>
                </a:lnTo>
                <a:lnTo>
                  <a:pt x="489" y="134"/>
                </a:lnTo>
                <a:lnTo>
                  <a:pt x="484" y="139"/>
                </a:lnTo>
                <a:lnTo>
                  <a:pt x="478" y="139"/>
                </a:lnTo>
                <a:lnTo>
                  <a:pt x="473" y="134"/>
                </a:lnTo>
                <a:lnTo>
                  <a:pt x="468" y="139"/>
                </a:lnTo>
                <a:lnTo>
                  <a:pt x="468" y="160"/>
                </a:lnTo>
                <a:lnTo>
                  <a:pt x="442" y="160"/>
                </a:lnTo>
                <a:lnTo>
                  <a:pt x="432" y="160"/>
                </a:lnTo>
                <a:lnTo>
                  <a:pt x="417" y="160"/>
                </a:lnTo>
                <a:lnTo>
                  <a:pt x="396" y="160"/>
                </a:lnTo>
                <a:lnTo>
                  <a:pt x="386" y="160"/>
                </a:lnTo>
                <a:lnTo>
                  <a:pt x="376" y="160"/>
                </a:lnTo>
                <a:lnTo>
                  <a:pt x="365" y="160"/>
                </a:lnTo>
                <a:lnTo>
                  <a:pt x="345" y="160"/>
                </a:lnTo>
                <a:lnTo>
                  <a:pt x="314" y="160"/>
                </a:lnTo>
                <a:lnTo>
                  <a:pt x="278" y="160"/>
                </a:lnTo>
                <a:lnTo>
                  <a:pt x="273" y="160"/>
                </a:lnTo>
                <a:lnTo>
                  <a:pt x="242" y="160"/>
                </a:lnTo>
                <a:lnTo>
                  <a:pt x="211" y="160"/>
                </a:lnTo>
                <a:lnTo>
                  <a:pt x="180" y="160"/>
                </a:lnTo>
                <a:lnTo>
                  <a:pt x="165" y="160"/>
                </a:lnTo>
                <a:lnTo>
                  <a:pt x="155" y="160"/>
                </a:lnTo>
                <a:lnTo>
                  <a:pt x="149" y="160"/>
                </a:lnTo>
                <a:lnTo>
                  <a:pt x="119" y="160"/>
                </a:lnTo>
                <a:lnTo>
                  <a:pt x="103" y="160"/>
                </a:lnTo>
                <a:lnTo>
                  <a:pt x="88" y="160"/>
                </a:lnTo>
                <a:lnTo>
                  <a:pt x="77" y="160"/>
                </a:lnTo>
                <a:lnTo>
                  <a:pt x="52" y="160"/>
                </a:lnTo>
                <a:lnTo>
                  <a:pt x="47" y="160"/>
                </a:lnTo>
                <a:lnTo>
                  <a:pt x="0" y="160"/>
                </a:lnTo>
                <a:lnTo>
                  <a:pt x="5" y="155"/>
                </a:lnTo>
                <a:lnTo>
                  <a:pt x="11" y="155"/>
                </a:lnTo>
                <a:lnTo>
                  <a:pt x="16" y="155"/>
                </a:lnTo>
                <a:lnTo>
                  <a:pt x="11" y="149"/>
                </a:lnTo>
                <a:lnTo>
                  <a:pt x="16" y="149"/>
                </a:lnTo>
                <a:lnTo>
                  <a:pt x="21" y="149"/>
                </a:lnTo>
                <a:lnTo>
                  <a:pt x="21" y="144"/>
                </a:lnTo>
                <a:lnTo>
                  <a:pt x="21" y="139"/>
                </a:lnTo>
                <a:lnTo>
                  <a:pt x="21" y="134"/>
                </a:lnTo>
                <a:lnTo>
                  <a:pt x="16" y="134"/>
                </a:lnTo>
                <a:lnTo>
                  <a:pt x="16" y="129"/>
                </a:lnTo>
                <a:lnTo>
                  <a:pt x="21" y="129"/>
                </a:lnTo>
                <a:lnTo>
                  <a:pt x="21" y="124"/>
                </a:lnTo>
                <a:lnTo>
                  <a:pt x="21" y="119"/>
                </a:lnTo>
                <a:lnTo>
                  <a:pt x="16" y="119"/>
                </a:lnTo>
                <a:lnTo>
                  <a:pt x="16" y="124"/>
                </a:lnTo>
                <a:lnTo>
                  <a:pt x="11" y="119"/>
                </a:lnTo>
                <a:lnTo>
                  <a:pt x="16" y="119"/>
                </a:lnTo>
                <a:lnTo>
                  <a:pt x="21" y="113"/>
                </a:lnTo>
                <a:lnTo>
                  <a:pt x="21" y="119"/>
                </a:lnTo>
                <a:lnTo>
                  <a:pt x="21" y="124"/>
                </a:lnTo>
                <a:lnTo>
                  <a:pt x="21" y="119"/>
                </a:lnTo>
                <a:lnTo>
                  <a:pt x="26" y="119"/>
                </a:lnTo>
                <a:lnTo>
                  <a:pt x="21" y="113"/>
                </a:lnTo>
                <a:lnTo>
                  <a:pt x="21" y="108"/>
                </a:lnTo>
                <a:lnTo>
                  <a:pt x="26" y="108"/>
                </a:lnTo>
                <a:lnTo>
                  <a:pt x="31" y="108"/>
                </a:lnTo>
                <a:lnTo>
                  <a:pt x="31" y="103"/>
                </a:lnTo>
                <a:lnTo>
                  <a:pt x="36" y="98"/>
                </a:lnTo>
                <a:lnTo>
                  <a:pt x="36" y="103"/>
                </a:lnTo>
                <a:lnTo>
                  <a:pt x="36" y="98"/>
                </a:lnTo>
                <a:lnTo>
                  <a:pt x="31" y="98"/>
                </a:lnTo>
                <a:lnTo>
                  <a:pt x="31" y="93"/>
                </a:lnTo>
                <a:lnTo>
                  <a:pt x="31" y="88"/>
                </a:lnTo>
                <a:lnTo>
                  <a:pt x="36" y="88"/>
                </a:lnTo>
                <a:lnTo>
                  <a:pt x="41" y="88"/>
                </a:lnTo>
                <a:lnTo>
                  <a:pt x="41" y="83"/>
                </a:lnTo>
                <a:lnTo>
                  <a:pt x="47" y="83"/>
                </a:lnTo>
                <a:lnTo>
                  <a:pt x="52" y="83"/>
                </a:lnTo>
                <a:lnTo>
                  <a:pt x="47" y="78"/>
                </a:lnTo>
                <a:lnTo>
                  <a:pt x="47" y="72"/>
                </a:lnTo>
                <a:lnTo>
                  <a:pt x="52" y="78"/>
                </a:lnTo>
                <a:lnTo>
                  <a:pt x="52" y="72"/>
                </a:lnTo>
                <a:lnTo>
                  <a:pt x="47" y="67"/>
                </a:lnTo>
                <a:lnTo>
                  <a:pt x="52" y="62"/>
                </a:lnTo>
                <a:lnTo>
                  <a:pt x="52" y="57"/>
                </a:lnTo>
                <a:lnTo>
                  <a:pt x="57" y="52"/>
                </a:lnTo>
                <a:lnTo>
                  <a:pt x="57" y="47"/>
                </a:lnTo>
                <a:lnTo>
                  <a:pt x="52" y="47"/>
                </a:lnTo>
                <a:lnTo>
                  <a:pt x="52" y="42"/>
                </a:lnTo>
                <a:lnTo>
                  <a:pt x="57" y="42"/>
                </a:lnTo>
                <a:lnTo>
                  <a:pt x="62" y="42"/>
                </a:lnTo>
                <a:lnTo>
                  <a:pt x="62" y="36"/>
                </a:lnTo>
                <a:lnTo>
                  <a:pt x="57" y="36"/>
                </a:lnTo>
                <a:lnTo>
                  <a:pt x="57" y="31"/>
                </a:lnTo>
                <a:lnTo>
                  <a:pt x="62" y="31"/>
                </a:lnTo>
                <a:lnTo>
                  <a:pt x="62" y="26"/>
                </a:lnTo>
                <a:lnTo>
                  <a:pt x="62" y="21"/>
                </a:lnTo>
                <a:lnTo>
                  <a:pt x="62" y="16"/>
                </a:lnTo>
                <a:lnTo>
                  <a:pt x="67" y="16"/>
                </a:lnTo>
                <a:lnTo>
                  <a:pt x="67" y="21"/>
                </a:lnTo>
                <a:lnTo>
                  <a:pt x="72" y="16"/>
                </a:lnTo>
                <a:lnTo>
                  <a:pt x="77" y="16"/>
                </a:lnTo>
                <a:lnTo>
                  <a:pt x="119" y="16"/>
                </a:lnTo>
                <a:lnTo>
                  <a:pt x="144" y="16"/>
                </a:lnTo>
                <a:lnTo>
                  <a:pt x="180" y="16"/>
                </a:lnTo>
                <a:lnTo>
                  <a:pt x="180" y="11"/>
                </a:lnTo>
                <a:lnTo>
                  <a:pt x="175" y="0"/>
                </a:lnTo>
                <a:lnTo>
                  <a:pt x="191" y="0"/>
                </a:lnTo>
                <a:lnTo>
                  <a:pt x="191" y="6"/>
                </a:lnTo>
                <a:lnTo>
                  <a:pt x="206" y="6"/>
                </a:lnTo>
                <a:lnTo>
                  <a:pt x="211" y="6"/>
                </a:lnTo>
                <a:lnTo>
                  <a:pt x="232" y="6"/>
                </a:lnTo>
                <a:lnTo>
                  <a:pt x="252" y="0"/>
                </a:lnTo>
                <a:lnTo>
                  <a:pt x="278" y="0"/>
                </a:lnTo>
                <a:lnTo>
                  <a:pt x="298" y="0"/>
                </a:lnTo>
                <a:lnTo>
                  <a:pt x="304" y="0"/>
                </a:lnTo>
                <a:lnTo>
                  <a:pt x="319" y="6"/>
                </a:lnTo>
                <a:lnTo>
                  <a:pt x="340" y="6"/>
                </a:lnTo>
                <a:lnTo>
                  <a:pt x="355" y="6"/>
                </a:lnTo>
                <a:lnTo>
                  <a:pt x="381" y="6"/>
                </a:lnTo>
                <a:lnTo>
                  <a:pt x="391" y="6"/>
                </a:lnTo>
                <a:lnTo>
                  <a:pt x="417" y="6"/>
                </a:lnTo>
                <a:lnTo>
                  <a:pt x="432" y="6"/>
                </a:lnTo>
                <a:lnTo>
                  <a:pt x="473" y="11"/>
                </a:lnTo>
                <a:lnTo>
                  <a:pt x="494" y="11"/>
                </a:lnTo>
                <a:lnTo>
                  <a:pt x="499" y="11"/>
                </a:lnTo>
                <a:lnTo>
                  <a:pt x="514" y="11"/>
                </a:lnTo>
                <a:lnTo>
                  <a:pt x="520" y="6"/>
                </a:lnTo>
                <a:lnTo>
                  <a:pt x="535" y="6"/>
                </a:lnTo>
                <a:lnTo>
                  <a:pt x="550" y="6"/>
                </a:lnTo>
                <a:lnTo>
                  <a:pt x="550" y="11"/>
                </a:lnTo>
                <a:lnTo>
                  <a:pt x="556" y="11"/>
                </a:lnTo>
                <a:lnTo>
                  <a:pt x="571" y="11"/>
                </a:lnTo>
                <a:lnTo>
                  <a:pt x="581" y="11"/>
                </a:lnTo>
                <a:lnTo>
                  <a:pt x="602" y="11"/>
                </a:lnTo>
                <a:lnTo>
                  <a:pt x="622" y="11"/>
                </a:lnTo>
                <a:lnTo>
                  <a:pt x="633" y="11"/>
                </a:lnTo>
                <a:lnTo>
                  <a:pt x="653" y="11"/>
                </a:lnTo>
                <a:lnTo>
                  <a:pt x="653" y="6"/>
                </a:lnTo>
                <a:lnTo>
                  <a:pt x="658" y="6"/>
                </a:lnTo>
                <a:lnTo>
                  <a:pt x="674" y="6"/>
                </a:lnTo>
                <a:lnTo>
                  <a:pt x="674" y="11"/>
                </a:lnTo>
                <a:lnTo>
                  <a:pt x="669" y="16"/>
                </a:lnTo>
                <a:lnTo>
                  <a:pt x="669" y="21"/>
                </a:lnTo>
                <a:lnTo>
                  <a:pt x="669" y="26"/>
                </a:lnTo>
                <a:lnTo>
                  <a:pt x="669" y="31"/>
                </a:lnTo>
                <a:lnTo>
                  <a:pt x="669" y="36"/>
                </a:lnTo>
                <a:lnTo>
                  <a:pt x="658" y="31"/>
                </a:lnTo>
                <a:lnTo>
                  <a:pt x="653" y="36"/>
                </a:lnTo>
                <a:lnTo>
                  <a:pt x="653" y="42"/>
                </a:lnTo>
                <a:lnTo>
                  <a:pt x="643" y="52"/>
                </a:lnTo>
                <a:lnTo>
                  <a:pt x="643" y="57"/>
                </a:lnTo>
                <a:lnTo>
                  <a:pt x="638" y="57"/>
                </a:lnTo>
                <a:lnTo>
                  <a:pt x="633" y="52"/>
                </a:lnTo>
                <a:lnTo>
                  <a:pt x="628" y="52"/>
                </a:lnTo>
                <a:lnTo>
                  <a:pt x="622" y="52"/>
                </a:lnTo>
                <a:lnTo>
                  <a:pt x="617" y="57"/>
                </a:lnTo>
                <a:lnTo>
                  <a:pt x="612" y="67"/>
                </a:lnTo>
                <a:lnTo>
                  <a:pt x="607" y="67"/>
                </a:lnTo>
                <a:lnTo>
                  <a:pt x="602" y="67"/>
                </a:lnTo>
                <a:lnTo>
                  <a:pt x="602" y="62"/>
                </a:lnTo>
                <a:lnTo>
                  <a:pt x="597" y="62"/>
                </a:lnTo>
                <a:lnTo>
                  <a:pt x="586" y="67"/>
                </a:lnTo>
                <a:lnTo>
                  <a:pt x="586" y="72"/>
                </a:lnTo>
                <a:lnTo>
                  <a:pt x="581" y="72"/>
                </a:lnTo>
                <a:lnTo>
                  <a:pt x="576" y="72"/>
                </a:lnTo>
                <a:lnTo>
                  <a:pt x="576" y="78"/>
                </a:lnTo>
                <a:lnTo>
                  <a:pt x="571" y="88"/>
                </a:lnTo>
                <a:lnTo>
                  <a:pt x="566" y="88"/>
                </a:lnTo>
                <a:lnTo>
                  <a:pt x="561" y="88"/>
                </a:lnTo>
                <a:lnTo>
                  <a:pt x="556" y="93"/>
                </a:lnTo>
                <a:lnTo>
                  <a:pt x="550" y="93"/>
                </a:lnTo>
                <a:lnTo>
                  <a:pt x="545" y="98"/>
                </a:lnTo>
                <a:lnTo>
                  <a:pt x="540" y="103"/>
                </a:lnTo>
                <a:lnTo>
                  <a:pt x="535" y="103"/>
                </a:lnTo>
                <a:lnTo>
                  <a:pt x="530" y="108"/>
                </a:lnTo>
                <a:lnTo>
                  <a:pt x="525" y="108"/>
                </a:lnTo>
                <a:lnTo>
                  <a:pt x="520" y="108"/>
                </a:lnTo>
                <a:lnTo>
                  <a:pt x="509" y="108"/>
                </a:lnTo>
                <a:lnTo>
                  <a:pt x="504" y="113"/>
                </a:lnTo>
                <a:lnTo>
                  <a:pt x="499" y="113"/>
                </a:lnTo>
                <a:lnTo>
                  <a:pt x="494" y="119"/>
                </a:lnTo>
                <a:close/>
              </a:path>
            </a:pathLst>
          </a:custGeom>
          <a:solidFill>
            <a:srgbClr val="FEBC87"/>
          </a:solidFill>
          <a:ln w="7938">
            <a:solidFill>
              <a:srgbClr val="000000"/>
            </a:solidFill>
            <a:prstDash val="solid"/>
            <a:round/>
            <a:headEnd/>
            <a:tailEnd/>
          </a:ln>
        </p:spPr>
        <p:txBody>
          <a:bodyPr/>
          <a:lstStyle/>
          <a:p>
            <a:endParaRPr lang="en-US"/>
          </a:p>
        </p:txBody>
      </p:sp>
      <p:sp>
        <p:nvSpPr>
          <p:cNvPr id="962597" name="Freeform 37">
            <a:hlinkClick r:id="rId9" action="ppaction://hlinksldjump"/>
          </p:cNvPr>
          <p:cNvSpPr>
            <a:spLocks/>
          </p:cNvSpPr>
          <p:nvPr/>
        </p:nvSpPr>
        <p:spPr bwMode="auto">
          <a:xfrm>
            <a:off x="5410200" y="4051300"/>
            <a:ext cx="423863" cy="666750"/>
          </a:xfrm>
          <a:custGeom>
            <a:avLst/>
            <a:gdLst/>
            <a:ahLst/>
            <a:cxnLst>
              <a:cxn ang="0">
                <a:pos x="262" y="288"/>
              </a:cxn>
              <a:cxn ang="0">
                <a:pos x="262" y="298"/>
              </a:cxn>
              <a:cxn ang="0">
                <a:pos x="262" y="308"/>
              </a:cxn>
              <a:cxn ang="0">
                <a:pos x="268" y="319"/>
              </a:cxn>
              <a:cxn ang="0">
                <a:pos x="268" y="329"/>
              </a:cxn>
              <a:cxn ang="0">
                <a:pos x="262" y="344"/>
              </a:cxn>
              <a:cxn ang="0">
                <a:pos x="262" y="354"/>
              </a:cxn>
              <a:cxn ang="0">
                <a:pos x="268" y="360"/>
              </a:cxn>
              <a:cxn ang="0">
                <a:pos x="273" y="370"/>
              </a:cxn>
              <a:cxn ang="0">
                <a:pos x="190" y="370"/>
              </a:cxn>
              <a:cxn ang="0">
                <a:pos x="165" y="370"/>
              </a:cxn>
              <a:cxn ang="0">
                <a:pos x="134" y="370"/>
              </a:cxn>
              <a:cxn ang="0">
                <a:pos x="67" y="370"/>
              </a:cxn>
              <a:cxn ang="0">
                <a:pos x="67" y="380"/>
              </a:cxn>
              <a:cxn ang="0">
                <a:pos x="72" y="390"/>
              </a:cxn>
              <a:cxn ang="0">
                <a:pos x="77" y="396"/>
              </a:cxn>
              <a:cxn ang="0">
                <a:pos x="83" y="406"/>
              </a:cxn>
              <a:cxn ang="0">
                <a:pos x="83" y="416"/>
              </a:cxn>
              <a:cxn ang="0">
                <a:pos x="77" y="426"/>
              </a:cxn>
              <a:cxn ang="0">
                <a:pos x="67" y="437"/>
              </a:cxn>
              <a:cxn ang="0">
                <a:pos x="36" y="442"/>
              </a:cxn>
              <a:cxn ang="0">
                <a:pos x="57" y="432"/>
              </a:cxn>
              <a:cxn ang="0">
                <a:pos x="47" y="406"/>
              </a:cxn>
              <a:cxn ang="0">
                <a:pos x="26" y="432"/>
              </a:cxn>
              <a:cxn ang="0">
                <a:pos x="5" y="426"/>
              </a:cxn>
              <a:cxn ang="0">
                <a:pos x="5" y="370"/>
              </a:cxn>
              <a:cxn ang="0">
                <a:pos x="0" y="334"/>
              </a:cxn>
              <a:cxn ang="0">
                <a:pos x="0" y="288"/>
              </a:cxn>
              <a:cxn ang="0">
                <a:pos x="5" y="252"/>
              </a:cxn>
              <a:cxn ang="0">
                <a:pos x="11" y="195"/>
              </a:cxn>
              <a:cxn ang="0">
                <a:pos x="16" y="159"/>
              </a:cxn>
              <a:cxn ang="0">
                <a:pos x="21" y="118"/>
              </a:cxn>
              <a:cxn ang="0">
                <a:pos x="26" y="67"/>
              </a:cxn>
              <a:cxn ang="0">
                <a:pos x="26" y="41"/>
              </a:cxn>
              <a:cxn ang="0">
                <a:pos x="26" y="5"/>
              </a:cxn>
              <a:cxn ang="0">
                <a:pos x="36" y="0"/>
              </a:cxn>
              <a:cxn ang="0">
                <a:pos x="98" y="0"/>
              </a:cxn>
              <a:cxn ang="0">
                <a:pos x="134" y="0"/>
              </a:cxn>
              <a:cxn ang="0">
                <a:pos x="201" y="0"/>
              </a:cxn>
              <a:cxn ang="0">
                <a:pos x="226" y="15"/>
              </a:cxn>
              <a:cxn ang="0">
                <a:pos x="232" y="41"/>
              </a:cxn>
              <a:cxn ang="0">
                <a:pos x="237" y="67"/>
              </a:cxn>
              <a:cxn ang="0">
                <a:pos x="242" y="97"/>
              </a:cxn>
              <a:cxn ang="0">
                <a:pos x="242" y="128"/>
              </a:cxn>
              <a:cxn ang="0">
                <a:pos x="247" y="149"/>
              </a:cxn>
              <a:cxn ang="0">
                <a:pos x="257" y="200"/>
              </a:cxn>
              <a:cxn ang="0">
                <a:pos x="262" y="211"/>
              </a:cxn>
              <a:cxn ang="0">
                <a:pos x="262" y="221"/>
              </a:cxn>
              <a:cxn ang="0">
                <a:pos x="273" y="231"/>
              </a:cxn>
              <a:cxn ang="0">
                <a:pos x="273" y="241"/>
              </a:cxn>
              <a:cxn ang="0">
                <a:pos x="268" y="252"/>
              </a:cxn>
              <a:cxn ang="0">
                <a:pos x="278" y="257"/>
              </a:cxn>
              <a:cxn ang="0">
                <a:pos x="273" y="262"/>
              </a:cxn>
              <a:cxn ang="0">
                <a:pos x="268" y="267"/>
              </a:cxn>
              <a:cxn ang="0">
                <a:pos x="268" y="277"/>
              </a:cxn>
            </a:cxnLst>
            <a:rect l="0" t="0" r="r" b="b"/>
            <a:pathLst>
              <a:path w="278" h="442">
                <a:moveTo>
                  <a:pt x="262" y="283"/>
                </a:moveTo>
                <a:lnTo>
                  <a:pt x="262" y="288"/>
                </a:lnTo>
                <a:lnTo>
                  <a:pt x="257" y="293"/>
                </a:lnTo>
                <a:lnTo>
                  <a:pt x="262" y="298"/>
                </a:lnTo>
                <a:lnTo>
                  <a:pt x="262" y="303"/>
                </a:lnTo>
                <a:lnTo>
                  <a:pt x="262" y="308"/>
                </a:lnTo>
                <a:lnTo>
                  <a:pt x="268" y="313"/>
                </a:lnTo>
                <a:lnTo>
                  <a:pt x="268" y="319"/>
                </a:lnTo>
                <a:lnTo>
                  <a:pt x="268" y="324"/>
                </a:lnTo>
                <a:lnTo>
                  <a:pt x="268" y="329"/>
                </a:lnTo>
                <a:lnTo>
                  <a:pt x="262" y="339"/>
                </a:lnTo>
                <a:lnTo>
                  <a:pt x="262" y="344"/>
                </a:lnTo>
                <a:lnTo>
                  <a:pt x="262" y="349"/>
                </a:lnTo>
                <a:lnTo>
                  <a:pt x="262" y="354"/>
                </a:lnTo>
                <a:lnTo>
                  <a:pt x="268" y="354"/>
                </a:lnTo>
                <a:lnTo>
                  <a:pt x="268" y="360"/>
                </a:lnTo>
                <a:lnTo>
                  <a:pt x="268" y="365"/>
                </a:lnTo>
                <a:lnTo>
                  <a:pt x="273" y="370"/>
                </a:lnTo>
                <a:lnTo>
                  <a:pt x="232" y="370"/>
                </a:lnTo>
                <a:lnTo>
                  <a:pt x="190" y="370"/>
                </a:lnTo>
                <a:lnTo>
                  <a:pt x="180" y="370"/>
                </a:lnTo>
                <a:lnTo>
                  <a:pt x="165" y="370"/>
                </a:lnTo>
                <a:lnTo>
                  <a:pt x="139" y="370"/>
                </a:lnTo>
                <a:lnTo>
                  <a:pt x="134" y="370"/>
                </a:lnTo>
                <a:lnTo>
                  <a:pt x="103" y="370"/>
                </a:lnTo>
                <a:lnTo>
                  <a:pt x="67" y="370"/>
                </a:lnTo>
                <a:lnTo>
                  <a:pt x="67" y="375"/>
                </a:lnTo>
                <a:lnTo>
                  <a:pt x="67" y="380"/>
                </a:lnTo>
                <a:lnTo>
                  <a:pt x="67" y="385"/>
                </a:lnTo>
                <a:lnTo>
                  <a:pt x="72" y="390"/>
                </a:lnTo>
                <a:lnTo>
                  <a:pt x="72" y="396"/>
                </a:lnTo>
                <a:lnTo>
                  <a:pt x="77" y="396"/>
                </a:lnTo>
                <a:lnTo>
                  <a:pt x="83" y="401"/>
                </a:lnTo>
                <a:lnTo>
                  <a:pt x="83" y="406"/>
                </a:lnTo>
                <a:lnTo>
                  <a:pt x="83" y="411"/>
                </a:lnTo>
                <a:lnTo>
                  <a:pt x="83" y="416"/>
                </a:lnTo>
                <a:lnTo>
                  <a:pt x="83" y="421"/>
                </a:lnTo>
                <a:lnTo>
                  <a:pt x="77" y="426"/>
                </a:lnTo>
                <a:lnTo>
                  <a:pt x="67" y="432"/>
                </a:lnTo>
                <a:lnTo>
                  <a:pt x="67" y="437"/>
                </a:lnTo>
                <a:lnTo>
                  <a:pt x="52" y="442"/>
                </a:lnTo>
                <a:lnTo>
                  <a:pt x="36" y="442"/>
                </a:lnTo>
                <a:lnTo>
                  <a:pt x="57" y="437"/>
                </a:lnTo>
                <a:lnTo>
                  <a:pt x="57" y="432"/>
                </a:lnTo>
                <a:lnTo>
                  <a:pt x="47" y="421"/>
                </a:lnTo>
                <a:lnTo>
                  <a:pt x="47" y="406"/>
                </a:lnTo>
                <a:lnTo>
                  <a:pt x="36" y="396"/>
                </a:lnTo>
                <a:lnTo>
                  <a:pt x="26" y="432"/>
                </a:lnTo>
                <a:lnTo>
                  <a:pt x="11" y="426"/>
                </a:lnTo>
                <a:lnTo>
                  <a:pt x="5" y="426"/>
                </a:lnTo>
                <a:lnTo>
                  <a:pt x="5" y="396"/>
                </a:lnTo>
                <a:lnTo>
                  <a:pt x="5" y="370"/>
                </a:lnTo>
                <a:lnTo>
                  <a:pt x="5" y="360"/>
                </a:lnTo>
                <a:lnTo>
                  <a:pt x="0" y="334"/>
                </a:lnTo>
                <a:lnTo>
                  <a:pt x="0" y="308"/>
                </a:lnTo>
                <a:lnTo>
                  <a:pt x="0" y="288"/>
                </a:lnTo>
                <a:lnTo>
                  <a:pt x="5" y="257"/>
                </a:lnTo>
                <a:lnTo>
                  <a:pt x="5" y="252"/>
                </a:lnTo>
                <a:lnTo>
                  <a:pt x="5" y="226"/>
                </a:lnTo>
                <a:lnTo>
                  <a:pt x="11" y="195"/>
                </a:lnTo>
                <a:lnTo>
                  <a:pt x="11" y="190"/>
                </a:lnTo>
                <a:lnTo>
                  <a:pt x="16" y="159"/>
                </a:lnTo>
                <a:lnTo>
                  <a:pt x="16" y="139"/>
                </a:lnTo>
                <a:lnTo>
                  <a:pt x="21" y="118"/>
                </a:lnTo>
                <a:lnTo>
                  <a:pt x="21" y="87"/>
                </a:lnTo>
                <a:lnTo>
                  <a:pt x="26" y="67"/>
                </a:lnTo>
                <a:lnTo>
                  <a:pt x="26" y="51"/>
                </a:lnTo>
                <a:lnTo>
                  <a:pt x="26" y="41"/>
                </a:lnTo>
                <a:lnTo>
                  <a:pt x="31" y="10"/>
                </a:lnTo>
                <a:lnTo>
                  <a:pt x="26" y="5"/>
                </a:lnTo>
                <a:lnTo>
                  <a:pt x="21" y="0"/>
                </a:lnTo>
                <a:lnTo>
                  <a:pt x="36" y="0"/>
                </a:lnTo>
                <a:lnTo>
                  <a:pt x="67" y="0"/>
                </a:lnTo>
                <a:lnTo>
                  <a:pt x="98" y="0"/>
                </a:lnTo>
                <a:lnTo>
                  <a:pt x="129" y="0"/>
                </a:lnTo>
                <a:lnTo>
                  <a:pt x="134" y="0"/>
                </a:lnTo>
                <a:lnTo>
                  <a:pt x="170" y="0"/>
                </a:lnTo>
                <a:lnTo>
                  <a:pt x="201" y="0"/>
                </a:lnTo>
                <a:lnTo>
                  <a:pt x="221" y="0"/>
                </a:lnTo>
                <a:lnTo>
                  <a:pt x="226" y="15"/>
                </a:lnTo>
                <a:lnTo>
                  <a:pt x="226" y="36"/>
                </a:lnTo>
                <a:lnTo>
                  <a:pt x="232" y="41"/>
                </a:lnTo>
                <a:lnTo>
                  <a:pt x="232" y="46"/>
                </a:lnTo>
                <a:lnTo>
                  <a:pt x="237" y="67"/>
                </a:lnTo>
                <a:lnTo>
                  <a:pt x="237" y="87"/>
                </a:lnTo>
                <a:lnTo>
                  <a:pt x="242" y="97"/>
                </a:lnTo>
                <a:lnTo>
                  <a:pt x="242" y="103"/>
                </a:lnTo>
                <a:lnTo>
                  <a:pt x="242" y="128"/>
                </a:lnTo>
                <a:lnTo>
                  <a:pt x="247" y="144"/>
                </a:lnTo>
                <a:lnTo>
                  <a:pt x="247" y="149"/>
                </a:lnTo>
                <a:lnTo>
                  <a:pt x="252" y="175"/>
                </a:lnTo>
                <a:lnTo>
                  <a:pt x="257" y="200"/>
                </a:lnTo>
                <a:lnTo>
                  <a:pt x="257" y="205"/>
                </a:lnTo>
                <a:lnTo>
                  <a:pt x="262" y="211"/>
                </a:lnTo>
                <a:lnTo>
                  <a:pt x="262" y="216"/>
                </a:lnTo>
                <a:lnTo>
                  <a:pt x="262" y="221"/>
                </a:lnTo>
                <a:lnTo>
                  <a:pt x="262" y="226"/>
                </a:lnTo>
                <a:lnTo>
                  <a:pt x="273" y="231"/>
                </a:lnTo>
                <a:lnTo>
                  <a:pt x="273" y="236"/>
                </a:lnTo>
                <a:lnTo>
                  <a:pt x="273" y="241"/>
                </a:lnTo>
                <a:lnTo>
                  <a:pt x="273" y="247"/>
                </a:lnTo>
                <a:lnTo>
                  <a:pt x="268" y="252"/>
                </a:lnTo>
                <a:lnTo>
                  <a:pt x="278" y="252"/>
                </a:lnTo>
                <a:lnTo>
                  <a:pt x="278" y="257"/>
                </a:lnTo>
                <a:lnTo>
                  <a:pt x="278" y="262"/>
                </a:lnTo>
                <a:lnTo>
                  <a:pt x="273" y="262"/>
                </a:lnTo>
                <a:lnTo>
                  <a:pt x="268" y="262"/>
                </a:lnTo>
                <a:lnTo>
                  <a:pt x="268" y="267"/>
                </a:lnTo>
                <a:lnTo>
                  <a:pt x="268" y="272"/>
                </a:lnTo>
                <a:lnTo>
                  <a:pt x="268" y="277"/>
                </a:lnTo>
                <a:lnTo>
                  <a:pt x="262" y="283"/>
                </a:lnTo>
                <a:close/>
              </a:path>
            </a:pathLst>
          </a:custGeom>
          <a:solidFill>
            <a:srgbClr val="FEBC87"/>
          </a:solidFill>
          <a:ln w="7938">
            <a:solidFill>
              <a:srgbClr val="000000"/>
            </a:solidFill>
            <a:prstDash val="solid"/>
            <a:round/>
            <a:headEnd/>
            <a:tailEnd/>
          </a:ln>
        </p:spPr>
        <p:txBody>
          <a:bodyPr/>
          <a:lstStyle/>
          <a:p>
            <a:endParaRPr lang="en-US"/>
          </a:p>
        </p:txBody>
      </p:sp>
      <p:sp>
        <p:nvSpPr>
          <p:cNvPr id="962598" name="Freeform 38">
            <a:hlinkClick r:id="rId10" action="ppaction://hlinksldjump"/>
          </p:cNvPr>
          <p:cNvSpPr>
            <a:spLocks/>
          </p:cNvSpPr>
          <p:nvPr/>
        </p:nvSpPr>
        <p:spPr bwMode="auto">
          <a:xfrm>
            <a:off x="5032375" y="4051300"/>
            <a:ext cx="425450" cy="666750"/>
          </a:xfrm>
          <a:custGeom>
            <a:avLst/>
            <a:gdLst/>
            <a:ahLst/>
            <a:cxnLst>
              <a:cxn ang="0">
                <a:pos x="252" y="396"/>
              </a:cxn>
              <a:cxn ang="0">
                <a:pos x="242" y="426"/>
              </a:cxn>
              <a:cxn ang="0">
                <a:pos x="216" y="426"/>
              </a:cxn>
              <a:cxn ang="0">
                <a:pos x="180" y="432"/>
              </a:cxn>
              <a:cxn ang="0">
                <a:pos x="160" y="437"/>
              </a:cxn>
              <a:cxn ang="0">
                <a:pos x="155" y="421"/>
              </a:cxn>
              <a:cxn ang="0">
                <a:pos x="144" y="411"/>
              </a:cxn>
              <a:cxn ang="0">
                <a:pos x="144" y="401"/>
              </a:cxn>
              <a:cxn ang="0">
                <a:pos x="139" y="396"/>
              </a:cxn>
              <a:cxn ang="0">
                <a:pos x="150" y="385"/>
              </a:cxn>
              <a:cxn ang="0">
                <a:pos x="144" y="370"/>
              </a:cxn>
              <a:cxn ang="0">
                <a:pos x="67" y="370"/>
              </a:cxn>
              <a:cxn ang="0">
                <a:pos x="6" y="370"/>
              </a:cxn>
              <a:cxn ang="0">
                <a:pos x="6" y="354"/>
              </a:cxn>
              <a:cxn ang="0">
                <a:pos x="11" y="344"/>
              </a:cxn>
              <a:cxn ang="0">
                <a:pos x="11" y="334"/>
              </a:cxn>
              <a:cxn ang="0">
                <a:pos x="11" y="324"/>
              </a:cxn>
              <a:cxn ang="0">
                <a:pos x="11" y="313"/>
              </a:cxn>
              <a:cxn ang="0">
                <a:pos x="26" y="303"/>
              </a:cxn>
              <a:cxn ang="0">
                <a:pos x="26" y="303"/>
              </a:cxn>
              <a:cxn ang="0">
                <a:pos x="31" y="293"/>
              </a:cxn>
              <a:cxn ang="0">
                <a:pos x="42" y="283"/>
              </a:cxn>
              <a:cxn ang="0">
                <a:pos x="52" y="267"/>
              </a:cxn>
              <a:cxn ang="0">
                <a:pos x="42" y="267"/>
              </a:cxn>
              <a:cxn ang="0">
                <a:pos x="42" y="262"/>
              </a:cxn>
              <a:cxn ang="0">
                <a:pos x="52" y="252"/>
              </a:cxn>
              <a:cxn ang="0">
                <a:pos x="52" y="247"/>
              </a:cxn>
              <a:cxn ang="0">
                <a:pos x="52" y="241"/>
              </a:cxn>
              <a:cxn ang="0">
                <a:pos x="47" y="231"/>
              </a:cxn>
              <a:cxn ang="0">
                <a:pos x="47" y="231"/>
              </a:cxn>
              <a:cxn ang="0">
                <a:pos x="47" y="226"/>
              </a:cxn>
              <a:cxn ang="0">
                <a:pos x="47" y="211"/>
              </a:cxn>
              <a:cxn ang="0">
                <a:pos x="47" y="190"/>
              </a:cxn>
              <a:cxn ang="0">
                <a:pos x="42" y="190"/>
              </a:cxn>
              <a:cxn ang="0">
                <a:pos x="36" y="175"/>
              </a:cxn>
              <a:cxn ang="0">
                <a:pos x="47" y="164"/>
              </a:cxn>
              <a:cxn ang="0">
                <a:pos x="42" y="154"/>
              </a:cxn>
              <a:cxn ang="0">
                <a:pos x="42" y="154"/>
              </a:cxn>
              <a:cxn ang="0">
                <a:pos x="42" y="144"/>
              </a:cxn>
              <a:cxn ang="0">
                <a:pos x="31" y="149"/>
              </a:cxn>
              <a:cxn ang="0">
                <a:pos x="42" y="128"/>
              </a:cxn>
              <a:cxn ang="0">
                <a:pos x="47" y="128"/>
              </a:cxn>
              <a:cxn ang="0">
                <a:pos x="47" y="113"/>
              </a:cxn>
              <a:cxn ang="0">
                <a:pos x="47" y="108"/>
              </a:cxn>
              <a:cxn ang="0">
                <a:pos x="52" y="97"/>
              </a:cxn>
              <a:cxn ang="0">
                <a:pos x="57" y="92"/>
              </a:cxn>
              <a:cxn ang="0">
                <a:pos x="57" y="82"/>
              </a:cxn>
              <a:cxn ang="0">
                <a:pos x="67" y="77"/>
              </a:cxn>
              <a:cxn ang="0">
                <a:pos x="67" y="72"/>
              </a:cxn>
              <a:cxn ang="0">
                <a:pos x="78" y="61"/>
              </a:cxn>
              <a:cxn ang="0">
                <a:pos x="83" y="51"/>
              </a:cxn>
              <a:cxn ang="0">
                <a:pos x="83" y="36"/>
              </a:cxn>
              <a:cxn ang="0">
                <a:pos x="88" y="31"/>
              </a:cxn>
              <a:cxn ang="0">
                <a:pos x="93" y="25"/>
              </a:cxn>
              <a:cxn ang="0">
                <a:pos x="93" y="15"/>
              </a:cxn>
              <a:cxn ang="0">
                <a:pos x="108" y="15"/>
              </a:cxn>
              <a:cxn ang="0">
                <a:pos x="150" y="0"/>
              </a:cxn>
              <a:cxn ang="0">
                <a:pos x="206" y="0"/>
              </a:cxn>
              <a:cxn ang="0">
                <a:pos x="268" y="0"/>
              </a:cxn>
              <a:cxn ang="0">
                <a:pos x="273" y="51"/>
              </a:cxn>
              <a:cxn ang="0">
                <a:pos x="263" y="139"/>
              </a:cxn>
              <a:cxn ang="0">
                <a:pos x="252" y="226"/>
              </a:cxn>
              <a:cxn ang="0">
                <a:pos x="247" y="308"/>
              </a:cxn>
            </a:cxnLst>
            <a:rect l="0" t="0" r="r" b="b"/>
            <a:pathLst>
              <a:path w="278" h="442">
                <a:moveTo>
                  <a:pt x="247" y="334"/>
                </a:moveTo>
                <a:lnTo>
                  <a:pt x="252" y="360"/>
                </a:lnTo>
                <a:lnTo>
                  <a:pt x="252" y="370"/>
                </a:lnTo>
                <a:lnTo>
                  <a:pt x="252" y="396"/>
                </a:lnTo>
                <a:lnTo>
                  <a:pt x="252" y="426"/>
                </a:lnTo>
                <a:lnTo>
                  <a:pt x="252" y="432"/>
                </a:lnTo>
                <a:lnTo>
                  <a:pt x="247" y="432"/>
                </a:lnTo>
                <a:lnTo>
                  <a:pt x="242" y="426"/>
                </a:lnTo>
                <a:lnTo>
                  <a:pt x="232" y="432"/>
                </a:lnTo>
                <a:lnTo>
                  <a:pt x="216" y="421"/>
                </a:lnTo>
                <a:lnTo>
                  <a:pt x="211" y="421"/>
                </a:lnTo>
                <a:lnTo>
                  <a:pt x="216" y="426"/>
                </a:lnTo>
                <a:lnTo>
                  <a:pt x="186" y="432"/>
                </a:lnTo>
                <a:lnTo>
                  <a:pt x="186" y="426"/>
                </a:lnTo>
                <a:lnTo>
                  <a:pt x="180" y="426"/>
                </a:lnTo>
                <a:lnTo>
                  <a:pt x="180" y="432"/>
                </a:lnTo>
                <a:lnTo>
                  <a:pt x="175" y="437"/>
                </a:lnTo>
                <a:lnTo>
                  <a:pt x="175" y="442"/>
                </a:lnTo>
                <a:lnTo>
                  <a:pt x="165" y="442"/>
                </a:lnTo>
                <a:lnTo>
                  <a:pt x="160" y="437"/>
                </a:lnTo>
                <a:lnTo>
                  <a:pt x="160" y="432"/>
                </a:lnTo>
                <a:lnTo>
                  <a:pt x="155" y="432"/>
                </a:lnTo>
                <a:lnTo>
                  <a:pt x="155" y="426"/>
                </a:lnTo>
                <a:lnTo>
                  <a:pt x="155" y="421"/>
                </a:lnTo>
                <a:lnTo>
                  <a:pt x="155" y="416"/>
                </a:lnTo>
                <a:lnTo>
                  <a:pt x="150" y="416"/>
                </a:lnTo>
                <a:lnTo>
                  <a:pt x="150" y="411"/>
                </a:lnTo>
                <a:lnTo>
                  <a:pt x="144" y="411"/>
                </a:lnTo>
                <a:lnTo>
                  <a:pt x="144" y="406"/>
                </a:lnTo>
                <a:lnTo>
                  <a:pt x="144" y="401"/>
                </a:lnTo>
                <a:lnTo>
                  <a:pt x="139" y="401"/>
                </a:lnTo>
                <a:lnTo>
                  <a:pt x="144" y="401"/>
                </a:lnTo>
                <a:lnTo>
                  <a:pt x="139" y="401"/>
                </a:lnTo>
                <a:lnTo>
                  <a:pt x="139" y="396"/>
                </a:lnTo>
                <a:lnTo>
                  <a:pt x="144" y="396"/>
                </a:lnTo>
                <a:lnTo>
                  <a:pt x="139" y="396"/>
                </a:lnTo>
                <a:lnTo>
                  <a:pt x="144" y="396"/>
                </a:lnTo>
                <a:lnTo>
                  <a:pt x="144" y="390"/>
                </a:lnTo>
                <a:lnTo>
                  <a:pt x="144" y="385"/>
                </a:lnTo>
                <a:lnTo>
                  <a:pt x="150" y="385"/>
                </a:lnTo>
                <a:lnTo>
                  <a:pt x="150" y="380"/>
                </a:lnTo>
                <a:lnTo>
                  <a:pt x="150" y="375"/>
                </a:lnTo>
                <a:lnTo>
                  <a:pt x="150" y="370"/>
                </a:lnTo>
                <a:lnTo>
                  <a:pt x="144" y="370"/>
                </a:lnTo>
                <a:lnTo>
                  <a:pt x="108" y="370"/>
                </a:lnTo>
                <a:lnTo>
                  <a:pt x="103" y="370"/>
                </a:lnTo>
                <a:lnTo>
                  <a:pt x="88" y="370"/>
                </a:lnTo>
                <a:lnTo>
                  <a:pt x="67" y="370"/>
                </a:lnTo>
                <a:lnTo>
                  <a:pt x="47" y="370"/>
                </a:lnTo>
                <a:lnTo>
                  <a:pt x="36" y="370"/>
                </a:lnTo>
                <a:lnTo>
                  <a:pt x="0" y="370"/>
                </a:lnTo>
                <a:lnTo>
                  <a:pt x="6" y="370"/>
                </a:lnTo>
                <a:lnTo>
                  <a:pt x="11" y="365"/>
                </a:lnTo>
                <a:lnTo>
                  <a:pt x="6" y="365"/>
                </a:lnTo>
                <a:lnTo>
                  <a:pt x="6" y="360"/>
                </a:lnTo>
                <a:lnTo>
                  <a:pt x="6" y="354"/>
                </a:lnTo>
                <a:lnTo>
                  <a:pt x="6" y="349"/>
                </a:lnTo>
                <a:lnTo>
                  <a:pt x="0" y="349"/>
                </a:lnTo>
                <a:lnTo>
                  <a:pt x="0" y="344"/>
                </a:lnTo>
                <a:lnTo>
                  <a:pt x="11" y="344"/>
                </a:lnTo>
                <a:lnTo>
                  <a:pt x="11" y="339"/>
                </a:lnTo>
                <a:lnTo>
                  <a:pt x="11" y="334"/>
                </a:lnTo>
                <a:lnTo>
                  <a:pt x="6" y="334"/>
                </a:lnTo>
                <a:lnTo>
                  <a:pt x="11" y="334"/>
                </a:lnTo>
                <a:lnTo>
                  <a:pt x="16" y="339"/>
                </a:lnTo>
                <a:lnTo>
                  <a:pt x="16" y="334"/>
                </a:lnTo>
                <a:lnTo>
                  <a:pt x="11" y="329"/>
                </a:lnTo>
                <a:lnTo>
                  <a:pt x="11" y="324"/>
                </a:lnTo>
                <a:lnTo>
                  <a:pt x="16" y="324"/>
                </a:lnTo>
                <a:lnTo>
                  <a:pt x="21" y="319"/>
                </a:lnTo>
                <a:lnTo>
                  <a:pt x="16" y="319"/>
                </a:lnTo>
                <a:lnTo>
                  <a:pt x="11" y="313"/>
                </a:lnTo>
                <a:lnTo>
                  <a:pt x="16" y="313"/>
                </a:lnTo>
                <a:lnTo>
                  <a:pt x="21" y="313"/>
                </a:lnTo>
                <a:lnTo>
                  <a:pt x="21" y="308"/>
                </a:lnTo>
                <a:lnTo>
                  <a:pt x="26" y="303"/>
                </a:lnTo>
                <a:lnTo>
                  <a:pt x="21" y="303"/>
                </a:lnTo>
                <a:lnTo>
                  <a:pt x="26" y="303"/>
                </a:lnTo>
                <a:lnTo>
                  <a:pt x="31" y="303"/>
                </a:lnTo>
                <a:lnTo>
                  <a:pt x="26" y="303"/>
                </a:lnTo>
                <a:lnTo>
                  <a:pt x="21" y="303"/>
                </a:lnTo>
                <a:lnTo>
                  <a:pt x="26" y="298"/>
                </a:lnTo>
                <a:lnTo>
                  <a:pt x="26" y="293"/>
                </a:lnTo>
                <a:lnTo>
                  <a:pt x="31" y="293"/>
                </a:lnTo>
                <a:lnTo>
                  <a:pt x="31" y="298"/>
                </a:lnTo>
                <a:lnTo>
                  <a:pt x="31" y="293"/>
                </a:lnTo>
                <a:lnTo>
                  <a:pt x="36" y="288"/>
                </a:lnTo>
                <a:lnTo>
                  <a:pt x="42" y="283"/>
                </a:lnTo>
                <a:lnTo>
                  <a:pt x="47" y="277"/>
                </a:lnTo>
                <a:lnTo>
                  <a:pt x="42" y="272"/>
                </a:lnTo>
                <a:lnTo>
                  <a:pt x="47" y="272"/>
                </a:lnTo>
                <a:lnTo>
                  <a:pt x="52" y="267"/>
                </a:lnTo>
                <a:lnTo>
                  <a:pt x="52" y="262"/>
                </a:lnTo>
                <a:lnTo>
                  <a:pt x="47" y="262"/>
                </a:lnTo>
                <a:lnTo>
                  <a:pt x="47" y="267"/>
                </a:lnTo>
                <a:lnTo>
                  <a:pt x="42" y="267"/>
                </a:lnTo>
                <a:lnTo>
                  <a:pt x="36" y="262"/>
                </a:lnTo>
                <a:lnTo>
                  <a:pt x="42" y="262"/>
                </a:lnTo>
                <a:lnTo>
                  <a:pt x="42" y="257"/>
                </a:lnTo>
                <a:lnTo>
                  <a:pt x="42" y="262"/>
                </a:lnTo>
                <a:lnTo>
                  <a:pt x="47" y="257"/>
                </a:lnTo>
                <a:lnTo>
                  <a:pt x="52" y="262"/>
                </a:lnTo>
                <a:lnTo>
                  <a:pt x="52" y="257"/>
                </a:lnTo>
                <a:lnTo>
                  <a:pt x="52" y="252"/>
                </a:lnTo>
                <a:lnTo>
                  <a:pt x="57" y="252"/>
                </a:lnTo>
                <a:lnTo>
                  <a:pt x="62" y="247"/>
                </a:lnTo>
                <a:lnTo>
                  <a:pt x="57" y="247"/>
                </a:lnTo>
                <a:lnTo>
                  <a:pt x="52" y="247"/>
                </a:lnTo>
                <a:lnTo>
                  <a:pt x="52" y="241"/>
                </a:lnTo>
                <a:lnTo>
                  <a:pt x="57" y="241"/>
                </a:lnTo>
                <a:lnTo>
                  <a:pt x="52" y="236"/>
                </a:lnTo>
                <a:lnTo>
                  <a:pt x="52" y="241"/>
                </a:lnTo>
                <a:lnTo>
                  <a:pt x="47" y="241"/>
                </a:lnTo>
                <a:lnTo>
                  <a:pt x="42" y="236"/>
                </a:lnTo>
                <a:lnTo>
                  <a:pt x="42" y="231"/>
                </a:lnTo>
                <a:lnTo>
                  <a:pt x="47" y="231"/>
                </a:lnTo>
                <a:lnTo>
                  <a:pt x="47" y="236"/>
                </a:lnTo>
                <a:lnTo>
                  <a:pt x="52" y="236"/>
                </a:lnTo>
                <a:lnTo>
                  <a:pt x="52" y="231"/>
                </a:lnTo>
                <a:lnTo>
                  <a:pt x="47" y="231"/>
                </a:lnTo>
                <a:lnTo>
                  <a:pt x="47" y="226"/>
                </a:lnTo>
                <a:lnTo>
                  <a:pt x="52" y="226"/>
                </a:lnTo>
                <a:lnTo>
                  <a:pt x="52" y="221"/>
                </a:lnTo>
                <a:lnTo>
                  <a:pt x="47" y="226"/>
                </a:lnTo>
                <a:lnTo>
                  <a:pt x="42" y="226"/>
                </a:lnTo>
                <a:lnTo>
                  <a:pt x="42" y="221"/>
                </a:lnTo>
                <a:lnTo>
                  <a:pt x="47" y="216"/>
                </a:lnTo>
                <a:lnTo>
                  <a:pt x="47" y="211"/>
                </a:lnTo>
                <a:lnTo>
                  <a:pt x="42" y="211"/>
                </a:lnTo>
                <a:lnTo>
                  <a:pt x="42" y="200"/>
                </a:lnTo>
                <a:lnTo>
                  <a:pt x="47" y="200"/>
                </a:lnTo>
                <a:lnTo>
                  <a:pt x="47" y="190"/>
                </a:lnTo>
                <a:lnTo>
                  <a:pt x="42" y="190"/>
                </a:lnTo>
                <a:lnTo>
                  <a:pt x="42" y="195"/>
                </a:lnTo>
                <a:lnTo>
                  <a:pt x="36" y="195"/>
                </a:lnTo>
                <a:lnTo>
                  <a:pt x="42" y="190"/>
                </a:lnTo>
                <a:lnTo>
                  <a:pt x="42" y="185"/>
                </a:lnTo>
                <a:lnTo>
                  <a:pt x="42" y="180"/>
                </a:lnTo>
                <a:lnTo>
                  <a:pt x="36" y="180"/>
                </a:lnTo>
                <a:lnTo>
                  <a:pt x="36" y="175"/>
                </a:lnTo>
                <a:lnTo>
                  <a:pt x="42" y="175"/>
                </a:lnTo>
                <a:lnTo>
                  <a:pt x="47" y="175"/>
                </a:lnTo>
                <a:lnTo>
                  <a:pt x="47" y="169"/>
                </a:lnTo>
                <a:lnTo>
                  <a:pt x="47" y="164"/>
                </a:lnTo>
                <a:lnTo>
                  <a:pt x="47" y="159"/>
                </a:lnTo>
                <a:lnTo>
                  <a:pt x="42" y="164"/>
                </a:lnTo>
                <a:lnTo>
                  <a:pt x="42" y="159"/>
                </a:lnTo>
                <a:lnTo>
                  <a:pt x="42" y="154"/>
                </a:lnTo>
                <a:lnTo>
                  <a:pt x="47" y="149"/>
                </a:lnTo>
                <a:lnTo>
                  <a:pt x="47" y="144"/>
                </a:lnTo>
                <a:lnTo>
                  <a:pt x="47" y="149"/>
                </a:lnTo>
                <a:lnTo>
                  <a:pt x="42" y="154"/>
                </a:lnTo>
                <a:lnTo>
                  <a:pt x="36" y="154"/>
                </a:lnTo>
                <a:lnTo>
                  <a:pt x="36" y="149"/>
                </a:lnTo>
                <a:lnTo>
                  <a:pt x="42" y="149"/>
                </a:lnTo>
                <a:lnTo>
                  <a:pt x="42" y="144"/>
                </a:lnTo>
                <a:lnTo>
                  <a:pt x="42" y="139"/>
                </a:lnTo>
                <a:lnTo>
                  <a:pt x="36" y="144"/>
                </a:lnTo>
                <a:lnTo>
                  <a:pt x="36" y="149"/>
                </a:lnTo>
                <a:lnTo>
                  <a:pt x="31" y="149"/>
                </a:lnTo>
                <a:lnTo>
                  <a:pt x="36" y="144"/>
                </a:lnTo>
                <a:lnTo>
                  <a:pt x="36" y="139"/>
                </a:lnTo>
                <a:lnTo>
                  <a:pt x="36" y="133"/>
                </a:lnTo>
                <a:lnTo>
                  <a:pt x="42" y="128"/>
                </a:lnTo>
                <a:lnTo>
                  <a:pt x="36" y="128"/>
                </a:lnTo>
                <a:lnTo>
                  <a:pt x="36" y="123"/>
                </a:lnTo>
                <a:lnTo>
                  <a:pt x="42" y="123"/>
                </a:lnTo>
                <a:lnTo>
                  <a:pt x="47" y="128"/>
                </a:lnTo>
                <a:lnTo>
                  <a:pt x="47" y="123"/>
                </a:lnTo>
                <a:lnTo>
                  <a:pt x="42" y="123"/>
                </a:lnTo>
                <a:lnTo>
                  <a:pt x="42" y="118"/>
                </a:lnTo>
                <a:lnTo>
                  <a:pt x="47" y="113"/>
                </a:lnTo>
                <a:lnTo>
                  <a:pt x="47" y="118"/>
                </a:lnTo>
                <a:lnTo>
                  <a:pt x="52" y="118"/>
                </a:lnTo>
                <a:lnTo>
                  <a:pt x="52" y="113"/>
                </a:lnTo>
                <a:lnTo>
                  <a:pt x="47" y="108"/>
                </a:lnTo>
                <a:lnTo>
                  <a:pt x="52" y="103"/>
                </a:lnTo>
                <a:lnTo>
                  <a:pt x="47" y="97"/>
                </a:lnTo>
                <a:lnTo>
                  <a:pt x="47" y="92"/>
                </a:lnTo>
                <a:lnTo>
                  <a:pt x="52" y="97"/>
                </a:lnTo>
                <a:lnTo>
                  <a:pt x="57" y="97"/>
                </a:lnTo>
                <a:lnTo>
                  <a:pt x="52" y="97"/>
                </a:lnTo>
                <a:lnTo>
                  <a:pt x="52" y="92"/>
                </a:lnTo>
                <a:lnTo>
                  <a:pt x="57" y="92"/>
                </a:lnTo>
                <a:lnTo>
                  <a:pt x="62" y="92"/>
                </a:lnTo>
                <a:lnTo>
                  <a:pt x="62" y="87"/>
                </a:lnTo>
                <a:lnTo>
                  <a:pt x="57" y="87"/>
                </a:lnTo>
                <a:lnTo>
                  <a:pt x="57" y="82"/>
                </a:lnTo>
                <a:lnTo>
                  <a:pt x="57" y="77"/>
                </a:lnTo>
                <a:lnTo>
                  <a:pt x="62" y="82"/>
                </a:lnTo>
                <a:lnTo>
                  <a:pt x="67" y="82"/>
                </a:lnTo>
                <a:lnTo>
                  <a:pt x="67" y="77"/>
                </a:lnTo>
                <a:lnTo>
                  <a:pt x="57" y="77"/>
                </a:lnTo>
                <a:lnTo>
                  <a:pt x="57" y="72"/>
                </a:lnTo>
                <a:lnTo>
                  <a:pt x="62" y="77"/>
                </a:lnTo>
                <a:lnTo>
                  <a:pt x="67" y="72"/>
                </a:lnTo>
                <a:lnTo>
                  <a:pt x="67" y="67"/>
                </a:lnTo>
                <a:lnTo>
                  <a:pt x="72" y="67"/>
                </a:lnTo>
                <a:lnTo>
                  <a:pt x="72" y="61"/>
                </a:lnTo>
                <a:lnTo>
                  <a:pt x="78" y="61"/>
                </a:lnTo>
                <a:lnTo>
                  <a:pt x="78" y="67"/>
                </a:lnTo>
                <a:lnTo>
                  <a:pt x="78" y="61"/>
                </a:lnTo>
                <a:lnTo>
                  <a:pt x="83" y="56"/>
                </a:lnTo>
                <a:lnTo>
                  <a:pt x="83" y="51"/>
                </a:lnTo>
                <a:lnTo>
                  <a:pt x="83" y="46"/>
                </a:lnTo>
                <a:lnTo>
                  <a:pt x="88" y="46"/>
                </a:lnTo>
                <a:lnTo>
                  <a:pt x="88" y="41"/>
                </a:lnTo>
                <a:lnTo>
                  <a:pt x="83" y="36"/>
                </a:lnTo>
                <a:lnTo>
                  <a:pt x="88" y="31"/>
                </a:lnTo>
                <a:lnTo>
                  <a:pt x="88" y="36"/>
                </a:lnTo>
                <a:lnTo>
                  <a:pt x="93" y="31"/>
                </a:lnTo>
                <a:lnTo>
                  <a:pt x="88" y="31"/>
                </a:lnTo>
                <a:lnTo>
                  <a:pt x="88" y="25"/>
                </a:lnTo>
                <a:lnTo>
                  <a:pt x="88" y="20"/>
                </a:lnTo>
                <a:lnTo>
                  <a:pt x="93" y="20"/>
                </a:lnTo>
                <a:lnTo>
                  <a:pt x="93" y="25"/>
                </a:lnTo>
                <a:lnTo>
                  <a:pt x="88" y="25"/>
                </a:lnTo>
                <a:lnTo>
                  <a:pt x="93" y="25"/>
                </a:lnTo>
                <a:lnTo>
                  <a:pt x="93" y="20"/>
                </a:lnTo>
                <a:lnTo>
                  <a:pt x="93" y="15"/>
                </a:lnTo>
                <a:lnTo>
                  <a:pt x="93" y="10"/>
                </a:lnTo>
                <a:lnTo>
                  <a:pt x="98" y="15"/>
                </a:lnTo>
                <a:lnTo>
                  <a:pt x="103" y="15"/>
                </a:lnTo>
                <a:lnTo>
                  <a:pt x="108" y="15"/>
                </a:lnTo>
                <a:lnTo>
                  <a:pt x="108" y="10"/>
                </a:lnTo>
                <a:lnTo>
                  <a:pt x="108" y="5"/>
                </a:lnTo>
                <a:lnTo>
                  <a:pt x="103" y="0"/>
                </a:lnTo>
                <a:lnTo>
                  <a:pt x="150" y="0"/>
                </a:lnTo>
                <a:lnTo>
                  <a:pt x="155" y="0"/>
                </a:lnTo>
                <a:lnTo>
                  <a:pt x="180" y="0"/>
                </a:lnTo>
                <a:lnTo>
                  <a:pt x="191" y="0"/>
                </a:lnTo>
                <a:lnTo>
                  <a:pt x="206" y="0"/>
                </a:lnTo>
                <a:lnTo>
                  <a:pt x="222" y="0"/>
                </a:lnTo>
                <a:lnTo>
                  <a:pt x="252" y="0"/>
                </a:lnTo>
                <a:lnTo>
                  <a:pt x="258" y="0"/>
                </a:lnTo>
                <a:lnTo>
                  <a:pt x="268" y="0"/>
                </a:lnTo>
                <a:lnTo>
                  <a:pt x="273" y="5"/>
                </a:lnTo>
                <a:lnTo>
                  <a:pt x="278" y="10"/>
                </a:lnTo>
                <a:lnTo>
                  <a:pt x="273" y="41"/>
                </a:lnTo>
                <a:lnTo>
                  <a:pt x="273" y="51"/>
                </a:lnTo>
                <a:lnTo>
                  <a:pt x="273" y="67"/>
                </a:lnTo>
                <a:lnTo>
                  <a:pt x="268" y="87"/>
                </a:lnTo>
                <a:lnTo>
                  <a:pt x="268" y="118"/>
                </a:lnTo>
                <a:lnTo>
                  <a:pt x="263" y="139"/>
                </a:lnTo>
                <a:lnTo>
                  <a:pt x="263" y="159"/>
                </a:lnTo>
                <a:lnTo>
                  <a:pt x="258" y="190"/>
                </a:lnTo>
                <a:lnTo>
                  <a:pt x="258" y="195"/>
                </a:lnTo>
                <a:lnTo>
                  <a:pt x="252" y="226"/>
                </a:lnTo>
                <a:lnTo>
                  <a:pt x="252" y="252"/>
                </a:lnTo>
                <a:lnTo>
                  <a:pt x="252" y="257"/>
                </a:lnTo>
                <a:lnTo>
                  <a:pt x="247" y="288"/>
                </a:lnTo>
                <a:lnTo>
                  <a:pt x="247" y="308"/>
                </a:lnTo>
                <a:lnTo>
                  <a:pt x="247" y="334"/>
                </a:lnTo>
                <a:close/>
              </a:path>
            </a:pathLst>
          </a:custGeom>
          <a:solidFill>
            <a:srgbClr val="FEBC87"/>
          </a:solidFill>
          <a:ln w="7938">
            <a:solidFill>
              <a:srgbClr val="000000"/>
            </a:solidFill>
            <a:prstDash val="solid"/>
            <a:round/>
            <a:headEnd/>
            <a:tailEnd/>
          </a:ln>
        </p:spPr>
        <p:txBody>
          <a:bodyPr/>
          <a:lstStyle/>
          <a:p>
            <a:endParaRPr lang="en-US"/>
          </a:p>
        </p:txBody>
      </p:sp>
      <p:sp>
        <p:nvSpPr>
          <p:cNvPr id="962599" name="Freeform 39">
            <a:hlinkClick r:id="rId11" action="ppaction://hlinksldjump"/>
          </p:cNvPr>
          <p:cNvSpPr>
            <a:spLocks noEditPoints="1"/>
          </p:cNvSpPr>
          <p:nvPr/>
        </p:nvSpPr>
        <p:spPr bwMode="auto">
          <a:xfrm>
            <a:off x="5746750" y="4051300"/>
            <a:ext cx="557213" cy="642938"/>
          </a:xfrm>
          <a:custGeom>
            <a:avLst/>
            <a:gdLst/>
            <a:ahLst/>
            <a:cxnLst>
              <a:cxn ang="0">
                <a:pos x="41" y="283"/>
              </a:cxn>
              <a:cxn ang="0">
                <a:pos x="47" y="262"/>
              </a:cxn>
              <a:cxn ang="0">
                <a:pos x="57" y="252"/>
              </a:cxn>
              <a:cxn ang="0">
                <a:pos x="52" y="236"/>
              </a:cxn>
              <a:cxn ang="0">
                <a:pos x="41" y="216"/>
              </a:cxn>
              <a:cxn ang="0">
                <a:pos x="31" y="175"/>
              </a:cxn>
              <a:cxn ang="0">
                <a:pos x="21" y="103"/>
              </a:cxn>
              <a:cxn ang="0">
                <a:pos x="11" y="46"/>
              </a:cxn>
              <a:cxn ang="0">
                <a:pos x="0" y="0"/>
              </a:cxn>
              <a:cxn ang="0">
                <a:pos x="52" y="0"/>
              </a:cxn>
              <a:cxn ang="0">
                <a:pos x="119" y="0"/>
              </a:cxn>
              <a:cxn ang="0">
                <a:pos x="165" y="0"/>
              </a:cxn>
              <a:cxn ang="0">
                <a:pos x="191" y="10"/>
              </a:cxn>
              <a:cxn ang="0">
                <a:pos x="185" y="15"/>
              </a:cxn>
              <a:cxn ang="0">
                <a:pos x="175" y="25"/>
              </a:cxn>
              <a:cxn ang="0">
                <a:pos x="191" y="41"/>
              </a:cxn>
              <a:cxn ang="0">
                <a:pos x="201" y="51"/>
              </a:cxn>
              <a:cxn ang="0">
                <a:pos x="216" y="56"/>
              </a:cxn>
              <a:cxn ang="0">
                <a:pos x="221" y="72"/>
              </a:cxn>
              <a:cxn ang="0">
                <a:pos x="237" y="97"/>
              </a:cxn>
              <a:cxn ang="0">
                <a:pos x="257" y="113"/>
              </a:cxn>
              <a:cxn ang="0">
                <a:pos x="268" y="128"/>
              </a:cxn>
              <a:cxn ang="0">
                <a:pos x="283" y="139"/>
              </a:cxn>
              <a:cxn ang="0">
                <a:pos x="288" y="154"/>
              </a:cxn>
              <a:cxn ang="0">
                <a:pos x="299" y="169"/>
              </a:cxn>
              <a:cxn ang="0">
                <a:pos x="314" y="185"/>
              </a:cxn>
              <a:cxn ang="0">
                <a:pos x="324" y="195"/>
              </a:cxn>
              <a:cxn ang="0">
                <a:pos x="324" y="205"/>
              </a:cxn>
              <a:cxn ang="0">
                <a:pos x="329" y="226"/>
              </a:cxn>
              <a:cxn ang="0">
                <a:pos x="345" y="241"/>
              </a:cxn>
              <a:cxn ang="0">
                <a:pos x="350" y="257"/>
              </a:cxn>
              <a:cxn ang="0">
                <a:pos x="365" y="277"/>
              </a:cxn>
              <a:cxn ang="0">
                <a:pos x="345" y="288"/>
              </a:cxn>
              <a:cxn ang="0">
                <a:pos x="345" y="288"/>
              </a:cxn>
              <a:cxn ang="0">
                <a:pos x="345" y="298"/>
              </a:cxn>
              <a:cxn ang="0">
                <a:pos x="345" y="319"/>
              </a:cxn>
              <a:cxn ang="0">
                <a:pos x="345" y="329"/>
              </a:cxn>
              <a:cxn ang="0">
                <a:pos x="329" y="349"/>
              </a:cxn>
              <a:cxn ang="0">
                <a:pos x="329" y="360"/>
              </a:cxn>
              <a:cxn ang="0">
                <a:pos x="319" y="365"/>
              </a:cxn>
              <a:cxn ang="0">
                <a:pos x="319" y="385"/>
              </a:cxn>
              <a:cxn ang="0">
                <a:pos x="309" y="396"/>
              </a:cxn>
              <a:cxn ang="0">
                <a:pos x="293" y="390"/>
              </a:cxn>
              <a:cxn ang="0">
                <a:pos x="278" y="401"/>
              </a:cxn>
              <a:cxn ang="0">
                <a:pos x="278" y="421"/>
              </a:cxn>
              <a:cxn ang="0">
                <a:pos x="268" y="416"/>
              </a:cxn>
              <a:cxn ang="0">
                <a:pos x="247" y="411"/>
              </a:cxn>
              <a:cxn ang="0">
                <a:pos x="180" y="406"/>
              </a:cxn>
              <a:cxn ang="0">
                <a:pos x="119" y="401"/>
              </a:cxn>
              <a:cxn ang="0">
                <a:pos x="57" y="396"/>
              </a:cxn>
              <a:cxn ang="0">
                <a:pos x="52" y="375"/>
              </a:cxn>
              <a:cxn ang="0">
                <a:pos x="47" y="354"/>
              </a:cxn>
              <a:cxn ang="0">
                <a:pos x="41" y="339"/>
              </a:cxn>
              <a:cxn ang="0">
                <a:pos x="47" y="313"/>
              </a:cxn>
              <a:cxn ang="0">
                <a:pos x="324" y="380"/>
              </a:cxn>
              <a:cxn ang="0">
                <a:pos x="319" y="380"/>
              </a:cxn>
            </a:cxnLst>
            <a:rect l="0" t="0" r="r" b="b"/>
            <a:pathLst>
              <a:path w="365" h="426">
                <a:moveTo>
                  <a:pt x="41" y="298"/>
                </a:moveTo>
                <a:lnTo>
                  <a:pt x="36" y="293"/>
                </a:lnTo>
                <a:lnTo>
                  <a:pt x="41" y="288"/>
                </a:lnTo>
                <a:lnTo>
                  <a:pt x="41" y="283"/>
                </a:lnTo>
                <a:lnTo>
                  <a:pt x="47" y="277"/>
                </a:lnTo>
                <a:lnTo>
                  <a:pt x="47" y="272"/>
                </a:lnTo>
                <a:lnTo>
                  <a:pt x="47" y="267"/>
                </a:lnTo>
                <a:lnTo>
                  <a:pt x="47" y="262"/>
                </a:lnTo>
                <a:lnTo>
                  <a:pt x="52" y="262"/>
                </a:lnTo>
                <a:lnTo>
                  <a:pt x="57" y="262"/>
                </a:lnTo>
                <a:lnTo>
                  <a:pt x="57" y="257"/>
                </a:lnTo>
                <a:lnTo>
                  <a:pt x="57" y="252"/>
                </a:lnTo>
                <a:lnTo>
                  <a:pt x="47" y="252"/>
                </a:lnTo>
                <a:lnTo>
                  <a:pt x="52" y="247"/>
                </a:lnTo>
                <a:lnTo>
                  <a:pt x="52" y="241"/>
                </a:lnTo>
                <a:lnTo>
                  <a:pt x="52" y="236"/>
                </a:lnTo>
                <a:lnTo>
                  <a:pt x="52" y="231"/>
                </a:lnTo>
                <a:lnTo>
                  <a:pt x="41" y="226"/>
                </a:lnTo>
                <a:lnTo>
                  <a:pt x="41" y="221"/>
                </a:lnTo>
                <a:lnTo>
                  <a:pt x="41" y="216"/>
                </a:lnTo>
                <a:lnTo>
                  <a:pt x="41" y="211"/>
                </a:lnTo>
                <a:lnTo>
                  <a:pt x="36" y="205"/>
                </a:lnTo>
                <a:lnTo>
                  <a:pt x="36" y="200"/>
                </a:lnTo>
                <a:lnTo>
                  <a:pt x="31" y="175"/>
                </a:lnTo>
                <a:lnTo>
                  <a:pt x="26" y="149"/>
                </a:lnTo>
                <a:lnTo>
                  <a:pt x="26" y="144"/>
                </a:lnTo>
                <a:lnTo>
                  <a:pt x="21" y="128"/>
                </a:lnTo>
                <a:lnTo>
                  <a:pt x="21" y="103"/>
                </a:lnTo>
                <a:lnTo>
                  <a:pt x="21" y="97"/>
                </a:lnTo>
                <a:lnTo>
                  <a:pt x="16" y="87"/>
                </a:lnTo>
                <a:lnTo>
                  <a:pt x="16" y="67"/>
                </a:lnTo>
                <a:lnTo>
                  <a:pt x="11" y="46"/>
                </a:lnTo>
                <a:lnTo>
                  <a:pt x="11" y="41"/>
                </a:lnTo>
                <a:lnTo>
                  <a:pt x="5" y="36"/>
                </a:lnTo>
                <a:lnTo>
                  <a:pt x="5" y="15"/>
                </a:lnTo>
                <a:lnTo>
                  <a:pt x="0" y="0"/>
                </a:lnTo>
                <a:lnTo>
                  <a:pt x="11" y="0"/>
                </a:lnTo>
                <a:lnTo>
                  <a:pt x="21" y="0"/>
                </a:lnTo>
                <a:lnTo>
                  <a:pt x="31" y="0"/>
                </a:lnTo>
                <a:lnTo>
                  <a:pt x="52" y="0"/>
                </a:lnTo>
                <a:lnTo>
                  <a:pt x="67" y="0"/>
                </a:lnTo>
                <a:lnTo>
                  <a:pt x="77" y="0"/>
                </a:lnTo>
                <a:lnTo>
                  <a:pt x="103" y="0"/>
                </a:lnTo>
                <a:lnTo>
                  <a:pt x="119" y="0"/>
                </a:lnTo>
                <a:lnTo>
                  <a:pt x="129" y="0"/>
                </a:lnTo>
                <a:lnTo>
                  <a:pt x="134" y="0"/>
                </a:lnTo>
                <a:lnTo>
                  <a:pt x="160" y="0"/>
                </a:lnTo>
                <a:lnTo>
                  <a:pt x="165" y="0"/>
                </a:lnTo>
                <a:lnTo>
                  <a:pt x="196" y="0"/>
                </a:lnTo>
                <a:lnTo>
                  <a:pt x="196" y="5"/>
                </a:lnTo>
                <a:lnTo>
                  <a:pt x="191" y="5"/>
                </a:lnTo>
                <a:lnTo>
                  <a:pt x="191" y="10"/>
                </a:lnTo>
                <a:lnTo>
                  <a:pt x="185" y="10"/>
                </a:lnTo>
                <a:lnTo>
                  <a:pt x="185" y="15"/>
                </a:lnTo>
                <a:lnTo>
                  <a:pt x="185" y="10"/>
                </a:lnTo>
                <a:lnTo>
                  <a:pt x="185" y="15"/>
                </a:lnTo>
                <a:lnTo>
                  <a:pt x="185" y="20"/>
                </a:lnTo>
                <a:lnTo>
                  <a:pt x="180" y="20"/>
                </a:lnTo>
                <a:lnTo>
                  <a:pt x="180" y="25"/>
                </a:lnTo>
                <a:lnTo>
                  <a:pt x="175" y="25"/>
                </a:lnTo>
                <a:lnTo>
                  <a:pt x="175" y="31"/>
                </a:lnTo>
                <a:lnTo>
                  <a:pt x="180" y="31"/>
                </a:lnTo>
                <a:lnTo>
                  <a:pt x="185" y="36"/>
                </a:lnTo>
                <a:lnTo>
                  <a:pt x="191" y="41"/>
                </a:lnTo>
                <a:lnTo>
                  <a:pt x="196" y="41"/>
                </a:lnTo>
                <a:lnTo>
                  <a:pt x="196" y="46"/>
                </a:lnTo>
                <a:lnTo>
                  <a:pt x="201" y="46"/>
                </a:lnTo>
                <a:lnTo>
                  <a:pt x="201" y="51"/>
                </a:lnTo>
                <a:lnTo>
                  <a:pt x="206" y="51"/>
                </a:lnTo>
                <a:lnTo>
                  <a:pt x="211" y="51"/>
                </a:lnTo>
                <a:lnTo>
                  <a:pt x="216" y="51"/>
                </a:lnTo>
                <a:lnTo>
                  <a:pt x="216" y="56"/>
                </a:lnTo>
                <a:lnTo>
                  <a:pt x="216" y="61"/>
                </a:lnTo>
                <a:lnTo>
                  <a:pt x="221" y="61"/>
                </a:lnTo>
                <a:lnTo>
                  <a:pt x="221" y="67"/>
                </a:lnTo>
                <a:lnTo>
                  <a:pt x="221" y="72"/>
                </a:lnTo>
                <a:lnTo>
                  <a:pt x="227" y="77"/>
                </a:lnTo>
                <a:lnTo>
                  <a:pt x="232" y="87"/>
                </a:lnTo>
                <a:lnTo>
                  <a:pt x="237" y="92"/>
                </a:lnTo>
                <a:lnTo>
                  <a:pt x="237" y="97"/>
                </a:lnTo>
                <a:lnTo>
                  <a:pt x="242" y="103"/>
                </a:lnTo>
                <a:lnTo>
                  <a:pt x="247" y="108"/>
                </a:lnTo>
                <a:lnTo>
                  <a:pt x="252" y="108"/>
                </a:lnTo>
                <a:lnTo>
                  <a:pt x="257" y="113"/>
                </a:lnTo>
                <a:lnTo>
                  <a:pt x="263" y="118"/>
                </a:lnTo>
                <a:lnTo>
                  <a:pt x="263" y="123"/>
                </a:lnTo>
                <a:lnTo>
                  <a:pt x="268" y="123"/>
                </a:lnTo>
                <a:lnTo>
                  <a:pt x="268" y="128"/>
                </a:lnTo>
                <a:lnTo>
                  <a:pt x="273" y="133"/>
                </a:lnTo>
                <a:lnTo>
                  <a:pt x="278" y="133"/>
                </a:lnTo>
                <a:lnTo>
                  <a:pt x="278" y="139"/>
                </a:lnTo>
                <a:lnTo>
                  <a:pt x="283" y="139"/>
                </a:lnTo>
                <a:lnTo>
                  <a:pt x="283" y="144"/>
                </a:lnTo>
                <a:lnTo>
                  <a:pt x="288" y="144"/>
                </a:lnTo>
                <a:lnTo>
                  <a:pt x="288" y="149"/>
                </a:lnTo>
                <a:lnTo>
                  <a:pt x="288" y="154"/>
                </a:lnTo>
                <a:lnTo>
                  <a:pt x="288" y="159"/>
                </a:lnTo>
                <a:lnTo>
                  <a:pt x="293" y="159"/>
                </a:lnTo>
                <a:lnTo>
                  <a:pt x="293" y="164"/>
                </a:lnTo>
                <a:lnTo>
                  <a:pt x="299" y="169"/>
                </a:lnTo>
                <a:lnTo>
                  <a:pt x="299" y="175"/>
                </a:lnTo>
                <a:lnTo>
                  <a:pt x="304" y="175"/>
                </a:lnTo>
                <a:lnTo>
                  <a:pt x="314" y="180"/>
                </a:lnTo>
                <a:lnTo>
                  <a:pt x="314" y="185"/>
                </a:lnTo>
                <a:lnTo>
                  <a:pt x="319" y="185"/>
                </a:lnTo>
                <a:lnTo>
                  <a:pt x="319" y="190"/>
                </a:lnTo>
                <a:lnTo>
                  <a:pt x="319" y="195"/>
                </a:lnTo>
                <a:lnTo>
                  <a:pt x="324" y="195"/>
                </a:lnTo>
                <a:lnTo>
                  <a:pt x="324" y="200"/>
                </a:lnTo>
                <a:lnTo>
                  <a:pt x="324" y="205"/>
                </a:lnTo>
                <a:lnTo>
                  <a:pt x="329" y="205"/>
                </a:lnTo>
                <a:lnTo>
                  <a:pt x="324" y="205"/>
                </a:lnTo>
                <a:lnTo>
                  <a:pt x="329" y="211"/>
                </a:lnTo>
                <a:lnTo>
                  <a:pt x="329" y="216"/>
                </a:lnTo>
                <a:lnTo>
                  <a:pt x="329" y="221"/>
                </a:lnTo>
                <a:lnTo>
                  <a:pt x="329" y="226"/>
                </a:lnTo>
                <a:lnTo>
                  <a:pt x="335" y="226"/>
                </a:lnTo>
                <a:lnTo>
                  <a:pt x="340" y="231"/>
                </a:lnTo>
                <a:lnTo>
                  <a:pt x="345" y="236"/>
                </a:lnTo>
                <a:lnTo>
                  <a:pt x="345" y="241"/>
                </a:lnTo>
                <a:lnTo>
                  <a:pt x="345" y="247"/>
                </a:lnTo>
                <a:lnTo>
                  <a:pt x="350" y="247"/>
                </a:lnTo>
                <a:lnTo>
                  <a:pt x="350" y="252"/>
                </a:lnTo>
                <a:lnTo>
                  <a:pt x="350" y="257"/>
                </a:lnTo>
                <a:lnTo>
                  <a:pt x="350" y="262"/>
                </a:lnTo>
                <a:lnTo>
                  <a:pt x="350" y="267"/>
                </a:lnTo>
                <a:lnTo>
                  <a:pt x="350" y="272"/>
                </a:lnTo>
                <a:lnTo>
                  <a:pt x="365" y="277"/>
                </a:lnTo>
                <a:lnTo>
                  <a:pt x="360" y="283"/>
                </a:lnTo>
                <a:lnTo>
                  <a:pt x="360" y="288"/>
                </a:lnTo>
                <a:lnTo>
                  <a:pt x="350" y="293"/>
                </a:lnTo>
                <a:lnTo>
                  <a:pt x="345" y="288"/>
                </a:lnTo>
                <a:lnTo>
                  <a:pt x="340" y="288"/>
                </a:lnTo>
                <a:lnTo>
                  <a:pt x="340" y="283"/>
                </a:lnTo>
                <a:lnTo>
                  <a:pt x="340" y="288"/>
                </a:lnTo>
                <a:lnTo>
                  <a:pt x="345" y="288"/>
                </a:lnTo>
                <a:lnTo>
                  <a:pt x="350" y="293"/>
                </a:lnTo>
                <a:lnTo>
                  <a:pt x="355" y="298"/>
                </a:lnTo>
                <a:lnTo>
                  <a:pt x="350" y="303"/>
                </a:lnTo>
                <a:lnTo>
                  <a:pt x="345" y="298"/>
                </a:lnTo>
                <a:lnTo>
                  <a:pt x="345" y="303"/>
                </a:lnTo>
                <a:lnTo>
                  <a:pt x="340" y="298"/>
                </a:lnTo>
                <a:lnTo>
                  <a:pt x="350" y="313"/>
                </a:lnTo>
                <a:lnTo>
                  <a:pt x="345" y="319"/>
                </a:lnTo>
                <a:lnTo>
                  <a:pt x="340" y="313"/>
                </a:lnTo>
                <a:lnTo>
                  <a:pt x="340" y="319"/>
                </a:lnTo>
                <a:lnTo>
                  <a:pt x="345" y="324"/>
                </a:lnTo>
                <a:lnTo>
                  <a:pt x="345" y="329"/>
                </a:lnTo>
                <a:lnTo>
                  <a:pt x="335" y="339"/>
                </a:lnTo>
                <a:lnTo>
                  <a:pt x="329" y="339"/>
                </a:lnTo>
                <a:lnTo>
                  <a:pt x="329" y="344"/>
                </a:lnTo>
                <a:lnTo>
                  <a:pt x="329" y="349"/>
                </a:lnTo>
                <a:lnTo>
                  <a:pt x="329" y="344"/>
                </a:lnTo>
                <a:lnTo>
                  <a:pt x="335" y="344"/>
                </a:lnTo>
                <a:lnTo>
                  <a:pt x="335" y="349"/>
                </a:lnTo>
                <a:lnTo>
                  <a:pt x="329" y="360"/>
                </a:lnTo>
                <a:lnTo>
                  <a:pt x="319" y="360"/>
                </a:lnTo>
                <a:lnTo>
                  <a:pt x="319" y="365"/>
                </a:lnTo>
                <a:lnTo>
                  <a:pt x="324" y="365"/>
                </a:lnTo>
                <a:lnTo>
                  <a:pt x="319" y="365"/>
                </a:lnTo>
                <a:lnTo>
                  <a:pt x="319" y="370"/>
                </a:lnTo>
                <a:lnTo>
                  <a:pt x="319" y="375"/>
                </a:lnTo>
                <a:lnTo>
                  <a:pt x="324" y="375"/>
                </a:lnTo>
                <a:lnTo>
                  <a:pt x="319" y="385"/>
                </a:lnTo>
                <a:lnTo>
                  <a:pt x="319" y="390"/>
                </a:lnTo>
                <a:lnTo>
                  <a:pt x="319" y="396"/>
                </a:lnTo>
                <a:lnTo>
                  <a:pt x="314" y="396"/>
                </a:lnTo>
                <a:lnTo>
                  <a:pt x="309" y="396"/>
                </a:lnTo>
                <a:lnTo>
                  <a:pt x="304" y="396"/>
                </a:lnTo>
                <a:lnTo>
                  <a:pt x="304" y="390"/>
                </a:lnTo>
                <a:lnTo>
                  <a:pt x="299" y="390"/>
                </a:lnTo>
                <a:lnTo>
                  <a:pt x="293" y="390"/>
                </a:lnTo>
                <a:lnTo>
                  <a:pt x="288" y="385"/>
                </a:lnTo>
                <a:lnTo>
                  <a:pt x="283" y="390"/>
                </a:lnTo>
                <a:lnTo>
                  <a:pt x="278" y="390"/>
                </a:lnTo>
                <a:lnTo>
                  <a:pt x="278" y="401"/>
                </a:lnTo>
                <a:lnTo>
                  <a:pt x="283" y="406"/>
                </a:lnTo>
                <a:lnTo>
                  <a:pt x="283" y="411"/>
                </a:lnTo>
                <a:lnTo>
                  <a:pt x="278" y="416"/>
                </a:lnTo>
                <a:lnTo>
                  <a:pt x="278" y="421"/>
                </a:lnTo>
                <a:lnTo>
                  <a:pt x="278" y="426"/>
                </a:lnTo>
                <a:lnTo>
                  <a:pt x="268" y="426"/>
                </a:lnTo>
                <a:lnTo>
                  <a:pt x="268" y="421"/>
                </a:lnTo>
                <a:lnTo>
                  <a:pt x="268" y="416"/>
                </a:lnTo>
                <a:lnTo>
                  <a:pt x="263" y="416"/>
                </a:lnTo>
                <a:lnTo>
                  <a:pt x="263" y="411"/>
                </a:lnTo>
                <a:lnTo>
                  <a:pt x="252" y="411"/>
                </a:lnTo>
                <a:lnTo>
                  <a:pt x="247" y="411"/>
                </a:lnTo>
                <a:lnTo>
                  <a:pt x="237" y="406"/>
                </a:lnTo>
                <a:lnTo>
                  <a:pt x="227" y="406"/>
                </a:lnTo>
                <a:lnTo>
                  <a:pt x="196" y="406"/>
                </a:lnTo>
                <a:lnTo>
                  <a:pt x="180" y="406"/>
                </a:lnTo>
                <a:lnTo>
                  <a:pt x="160" y="401"/>
                </a:lnTo>
                <a:lnTo>
                  <a:pt x="149" y="401"/>
                </a:lnTo>
                <a:lnTo>
                  <a:pt x="129" y="401"/>
                </a:lnTo>
                <a:lnTo>
                  <a:pt x="119" y="401"/>
                </a:lnTo>
                <a:lnTo>
                  <a:pt x="103" y="401"/>
                </a:lnTo>
                <a:lnTo>
                  <a:pt x="98" y="401"/>
                </a:lnTo>
                <a:lnTo>
                  <a:pt x="62" y="396"/>
                </a:lnTo>
                <a:lnTo>
                  <a:pt x="57" y="396"/>
                </a:lnTo>
                <a:lnTo>
                  <a:pt x="57" y="390"/>
                </a:lnTo>
                <a:lnTo>
                  <a:pt x="57" y="385"/>
                </a:lnTo>
                <a:lnTo>
                  <a:pt x="52" y="380"/>
                </a:lnTo>
                <a:lnTo>
                  <a:pt x="52" y="375"/>
                </a:lnTo>
                <a:lnTo>
                  <a:pt x="52" y="370"/>
                </a:lnTo>
                <a:lnTo>
                  <a:pt x="47" y="365"/>
                </a:lnTo>
                <a:lnTo>
                  <a:pt x="47" y="360"/>
                </a:lnTo>
                <a:lnTo>
                  <a:pt x="47" y="354"/>
                </a:lnTo>
                <a:lnTo>
                  <a:pt x="41" y="354"/>
                </a:lnTo>
                <a:lnTo>
                  <a:pt x="41" y="349"/>
                </a:lnTo>
                <a:lnTo>
                  <a:pt x="41" y="344"/>
                </a:lnTo>
                <a:lnTo>
                  <a:pt x="41" y="339"/>
                </a:lnTo>
                <a:lnTo>
                  <a:pt x="47" y="329"/>
                </a:lnTo>
                <a:lnTo>
                  <a:pt x="47" y="324"/>
                </a:lnTo>
                <a:lnTo>
                  <a:pt x="47" y="319"/>
                </a:lnTo>
                <a:lnTo>
                  <a:pt x="47" y="313"/>
                </a:lnTo>
                <a:lnTo>
                  <a:pt x="41" y="308"/>
                </a:lnTo>
                <a:lnTo>
                  <a:pt x="41" y="303"/>
                </a:lnTo>
                <a:lnTo>
                  <a:pt x="41" y="298"/>
                </a:lnTo>
                <a:close/>
                <a:moveTo>
                  <a:pt x="324" y="380"/>
                </a:moveTo>
                <a:lnTo>
                  <a:pt x="329" y="375"/>
                </a:lnTo>
                <a:lnTo>
                  <a:pt x="324" y="396"/>
                </a:lnTo>
                <a:lnTo>
                  <a:pt x="324" y="385"/>
                </a:lnTo>
                <a:lnTo>
                  <a:pt x="319" y="380"/>
                </a:lnTo>
                <a:lnTo>
                  <a:pt x="324" y="380"/>
                </a:lnTo>
                <a:close/>
              </a:path>
            </a:pathLst>
          </a:custGeom>
          <a:solidFill>
            <a:srgbClr val="FEBC87"/>
          </a:solidFill>
          <a:ln w="7938">
            <a:solidFill>
              <a:srgbClr val="000000"/>
            </a:solidFill>
            <a:prstDash val="solid"/>
            <a:round/>
            <a:headEnd/>
            <a:tailEnd/>
          </a:ln>
        </p:spPr>
        <p:txBody>
          <a:bodyPr/>
          <a:lstStyle/>
          <a:p>
            <a:endParaRPr lang="en-US"/>
          </a:p>
        </p:txBody>
      </p:sp>
      <p:sp>
        <p:nvSpPr>
          <p:cNvPr id="962600" name="Freeform 40">
            <a:hlinkClick r:id="rId8" action="ppaction://hlinksldjump"/>
          </p:cNvPr>
          <p:cNvSpPr>
            <a:spLocks noEditPoints="1"/>
          </p:cNvSpPr>
          <p:nvPr/>
        </p:nvSpPr>
        <p:spPr bwMode="auto">
          <a:xfrm>
            <a:off x="6015038" y="4019550"/>
            <a:ext cx="565150" cy="441325"/>
          </a:xfrm>
          <a:custGeom>
            <a:avLst/>
            <a:gdLst/>
            <a:ahLst/>
            <a:cxnLst>
              <a:cxn ang="0">
                <a:pos x="118" y="180"/>
              </a:cxn>
              <a:cxn ang="0">
                <a:pos x="113" y="170"/>
              </a:cxn>
              <a:cxn ang="0">
                <a:pos x="108" y="160"/>
              </a:cxn>
              <a:cxn ang="0">
                <a:pos x="98" y="154"/>
              </a:cxn>
              <a:cxn ang="0">
                <a:pos x="88" y="144"/>
              </a:cxn>
              <a:cxn ang="0">
                <a:pos x="77" y="129"/>
              </a:cxn>
              <a:cxn ang="0">
                <a:pos x="62" y="118"/>
              </a:cxn>
              <a:cxn ang="0">
                <a:pos x="52" y="98"/>
              </a:cxn>
              <a:cxn ang="0">
                <a:pos x="46" y="82"/>
              </a:cxn>
              <a:cxn ang="0">
                <a:pos x="41" y="72"/>
              </a:cxn>
              <a:cxn ang="0">
                <a:pos x="26" y="72"/>
              </a:cxn>
              <a:cxn ang="0">
                <a:pos x="21" y="62"/>
              </a:cxn>
              <a:cxn ang="0">
                <a:pos x="5" y="52"/>
              </a:cxn>
              <a:cxn ang="0">
                <a:pos x="5" y="46"/>
              </a:cxn>
              <a:cxn ang="0">
                <a:pos x="10" y="36"/>
              </a:cxn>
              <a:cxn ang="0">
                <a:pos x="10" y="31"/>
              </a:cxn>
              <a:cxn ang="0">
                <a:pos x="21" y="26"/>
              </a:cxn>
              <a:cxn ang="0">
                <a:pos x="36" y="16"/>
              </a:cxn>
              <a:cxn ang="0">
                <a:pos x="52" y="10"/>
              </a:cxn>
              <a:cxn ang="0">
                <a:pos x="67" y="5"/>
              </a:cxn>
              <a:cxn ang="0">
                <a:pos x="77" y="5"/>
              </a:cxn>
              <a:cxn ang="0">
                <a:pos x="93" y="5"/>
              </a:cxn>
              <a:cxn ang="0">
                <a:pos x="124" y="5"/>
              </a:cxn>
              <a:cxn ang="0">
                <a:pos x="180" y="5"/>
              </a:cxn>
              <a:cxn ang="0">
                <a:pos x="180" y="21"/>
              </a:cxn>
              <a:cxn ang="0">
                <a:pos x="195" y="21"/>
              </a:cxn>
              <a:cxn ang="0">
                <a:pos x="221" y="41"/>
              </a:cxn>
              <a:cxn ang="0">
                <a:pos x="288" y="41"/>
              </a:cxn>
              <a:cxn ang="0">
                <a:pos x="365" y="118"/>
              </a:cxn>
              <a:cxn ang="0">
                <a:pos x="339" y="154"/>
              </a:cxn>
              <a:cxn ang="0">
                <a:pos x="329" y="175"/>
              </a:cxn>
              <a:cxn ang="0">
                <a:pos x="324" y="196"/>
              </a:cxn>
              <a:cxn ang="0">
                <a:pos x="319" y="201"/>
              </a:cxn>
              <a:cxn ang="0">
                <a:pos x="293" y="211"/>
              </a:cxn>
              <a:cxn ang="0">
                <a:pos x="267" y="226"/>
              </a:cxn>
              <a:cxn ang="0">
                <a:pos x="267" y="216"/>
              </a:cxn>
              <a:cxn ang="0">
                <a:pos x="273" y="237"/>
              </a:cxn>
              <a:cxn ang="0">
                <a:pos x="242" y="257"/>
              </a:cxn>
              <a:cxn ang="0">
                <a:pos x="231" y="252"/>
              </a:cxn>
              <a:cxn ang="0">
                <a:pos x="211" y="252"/>
              </a:cxn>
              <a:cxn ang="0">
                <a:pos x="226" y="268"/>
              </a:cxn>
              <a:cxn ang="0">
                <a:pos x="211" y="273"/>
              </a:cxn>
              <a:cxn ang="0">
                <a:pos x="201" y="252"/>
              </a:cxn>
              <a:cxn ang="0">
                <a:pos x="201" y="278"/>
              </a:cxn>
              <a:cxn ang="0">
                <a:pos x="175" y="288"/>
              </a:cxn>
              <a:cxn ang="0">
                <a:pos x="175" y="273"/>
              </a:cxn>
              <a:cxn ang="0">
                <a:pos x="170" y="262"/>
              </a:cxn>
              <a:cxn ang="0">
                <a:pos x="160" y="247"/>
              </a:cxn>
              <a:cxn ang="0">
                <a:pos x="154" y="237"/>
              </a:cxn>
              <a:cxn ang="0">
                <a:pos x="154" y="226"/>
              </a:cxn>
              <a:cxn ang="0">
                <a:pos x="149" y="216"/>
              </a:cxn>
              <a:cxn ang="0">
                <a:pos x="144" y="206"/>
              </a:cxn>
              <a:cxn ang="0">
                <a:pos x="129" y="196"/>
              </a:cxn>
              <a:cxn ang="0">
                <a:pos x="201" y="278"/>
              </a:cxn>
              <a:cxn ang="0">
                <a:pos x="201" y="293"/>
              </a:cxn>
            </a:cxnLst>
            <a:rect l="0" t="0" r="r" b="b"/>
            <a:pathLst>
              <a:path w="370" h="293">
                <a:moveTo>
                  <a:pt x="124" y="190"/>
                </a:moveTo>
                <a:lnTo>
                  <a:pt x="118" y="185"/>
                </a:lnTo>
                <a:lnTo>
                  <a:pt x="118" y="180"/>
                </a:lnTo>
                <a:lnTo>
                  <a:pt x="113" y="180"/>
                </a:lnTo>
                <a:lnTo>
                  <a:pt x="113" y="175"/>
                </a:lnTo>
                <a:lnTo>
                  <a:pt x="113" y="170"/>
                </a:lnTo>
                <a:lnTo>
                  <a:pt x="113" y="165"/>
                </a:lnTo>
                <a:lnTo>
                  <a:pt x="108" y="165"/>
                </a:lnTo>
                <a:lnTo>
                  <a:pt x="108" y="160"/>
                </a:lnTo>
                <a:lnTo>
                  <a:pt x="103" y="160"/>
                </a:lnTo>
                <a:lnTo>
                  <a:pt x="103" y="154"/>
                </a:lnTo>
                <a:lnTo>
                  <a:pt x="98" y="154"/>
                </a:lnTo>
                <a:lnTo>
                  <a:pt x="93" y="149"/>
                </a:lnTo>
                <a:lnTo>
                  <a:pt x="93" y="144"/>
                </a:lnTo>
                <a:lnTo>
                  <a:pt x="88" y="144"/>
                </a:lnTo>
                <a:lnTo>
                  <a:pt x="88" y="139"/>
                </a:lnTo>
                <a:lnTo>
                  <a:pt x="82" y="134"/>
                </a:lnTo>
                <a:lnTo>
                  <a:pt x="77" y="129"/>
                </a:lnTo>
                <a:lnTo>
                  <a:pt x="72" y="129"/>
                </a:lnTo>
                <a:lnTo>
                  <a:pt x="67" y="124"/>
                </a:lnTo>
                <a:lnTo>
                  <a:pt x="62" y="118"/>
                </a:lnTo>
                <a:lnTo>
                  <a:pt x="62" y="113"/>
                </a:lnTo>
                <a:lnTo>
                  <a:pt x="57" y="108"/>
                </a:lnTo>
                <a:lnTo>
                  <a:pt x="52" y="98"/>
                </a:lnTo>
                <a:lnTo>
                  <a:pt x="46" y="93"/>
                </a:lnTo>
                <a:lnTo>
                  <a:pt x="46" y="88"/>
                </a:lnTo>
                <a:lnTo>
                  <a:pt x="46" y="82"/>
                </a:lnTo>
                <a:lnTo>
                  <a:pt x="41" y="82"/>
                </a:lnTo>
                <a:lnTo>
                  <a:pt x="41" y="77"/>
                </a:lnTo>
                <a:lnTo>
                  <a:pt x="41" y="72"/>
                </a:lnTo>
                <a:lnTo>
                  <a:pt x="36" y="72"/>
                </a:lnTo>
                <a:lnTo>
                  <a:pt x="31" y="72"/>
                </a:lnTo>
                <a:lnTo>
                  <a:pt x="26" y="72"/>
                </a:lnTo>
                <a:lnTo>
                  <a:pt x="26" y="67"/>
                </a:lnTo>
                <a:lnTo>
                  <a:pt x="21" y="67"/>
                </a:lnTo>
                <a:lnTo>
                  <a:pt x="21" y="62"/>
                </a:lnTo>
                <a:lnTo>
                  <a:pt x="16" y="62"/>
                </a:lnTo>
                <a:lnTo>
                  <a:pt x="10" y="57"/>
                </a:lnTo>
                <a:lnTo>
                  <a:pt x="5" y="52"/>
                </a:lnTo>
                <a:lnTo>
                  <a:pt x="0" y="52"/>
                </a:lnTo>
                <a:lnTo>
                  <a:pt x="0" y="46"/>
                </a:lnTo>
                <a:lnTo>
                  <a:pt x="5" y="46"/>
                </a:lnTo>
                <a:lnTo>
                  <a:pt x="5" y="41"/>
                </a:lnTo>
                <a:lnTo>
                  <a:pt x="10" y="41"/>
                </a:lnTo>
                <a:lnTo>
                  <a:pt x="10" y="36"/>
                </a:lnTo>
                <a:lnTo>
                  <a:pt x="10" y="31"/>
                </a:lnTo>
                <a:lnTo>
                  <a:pt x="10" y="36"/>
                </a:lnTo>
                <a:lnTo>
                  <a:pt x="10" y="31"/>
                </a:lnTo>
                <a:lnTo>
                  <a:pt x="16" y="31"/>
                </a:lnTo>
                <a:lnTo>
                  <a:pt x="16" y="26"/>
                </a:lnTo>
                <a:lnTo>
                  <a:pt x="21" y="26"/>
                </a:lnTo>
                <a:lnTo>
                  <a:pt x="21" y="21"/>
                </a:lnTo>
                <a:lnTo>
                  <a:pt x="31" y="21"/>
                </a:lnTo>
                <a:lnTo>
                  <a:pt x="36" y="16"/>
                </a:lnTo>
                <a:lnTo>
                  <a:pt x="46" y="16"/>
                </a:lnTo>
                <a:lnTo>
                  <a:pt x="52" y="16"/>
                </a:lnTo>
                <a:lnTo>
                  <a:pt x="52" y="10"/>
                </a:lnTo>
                <a:lnTo>
                  <a:pt x="57" y="10"/>
                </a:lnTo>
                <a:lnTo>
                  <a:pt x="62" y="5"/>
                </a:lnTo>
                <a:lnTo>
                  <a:pt x="67" y="5"/>
                </a:lnTo>
                <a:lnTo>
                  <a:pt x="72" y="5"/>
                </a:lnTo>
                <a:lnTo>
                  <a:pt x="77" y="0"/>
                </a:lnTo>
                <a:lnTo>
                  <a:pt x="77" y="5"/>
                </a:lnTo>
                <a:lnTo>
                  <a:pt x="82" y="5"/>
                </a:lnTo>
                <a:lnTo>
                  <a:pt x="88" y="5"/>
                </a:lnTo>
                <a:lnTo>
                  <a:pt x="93" y="5"/>
                </a:lnTo>
                <a:lnTo>
                  <a:pt x="108" y="5"/>
                </a:lnTo>
                <a:lnTo>
                  <a:pt x="118" y="5"/>
                </a:lnTo>
                <a:lnTo>
                  <a:pt x="124" y="5"/>
                </a:lnTo>
                <a:lnTo>
                  <a:pt x="154" y="5"/>
                </a:lnTo>
                <a:lnTo>
                  <a:pt x="160" y="5"/>
                </a:lnTo>
                <a:lnTo>
                  <a:pt x="180" y="5"/>
                </a:lnTo>
                <a:lnTo>
                  <a:pt x="180" y="10"/>
                </a:lnTo>
                <a:lnTo>
                  <a:pt x="180" y="16"/>
                </a:lnTo>
                <a:lnTo>
                  <a:pt x="180" y="21"/>
                </a:lnTo>
                <a:lnTo>
                  <a:pt x="190" y="10"/>
                </a:lnTo>
                <a:lnTo>
                  <a:pt x="190" y="16"/>
                </a:lnTo>
                <a:lnTo>
                  <a:pt x="195" y="21"/>
                </a:lnTo>
                <a:lnTo>
                  <a:pt x="201" y="26"/>
                </a:lnTo>
                <a:lnTo>
                  <a:pt x="201" y="41"/>
                </a:lnTo>
                <a:lnTo>
                  <a:pt x="221" y="41"/>
                </a:lnTo>
                <a:lnTo>
                  <a:pt x="237" y="41"/>
                </a:lnTo>
                <a:lnTo>
                  <a:pt x="267" y="41"/>
                </a:lnTo>
                <a:lnTo>
                  <a:pt x="288" y="41"/>
                </a:lnTo>
                <a:lnTo>
                  <a:pt x="303" y="57"/>
                </a:lnTo>
                <a:lnTo>
                  <a:pt x="334" y="88"/>
                </a:lnTo>
                <a:lnTo>
                  <a:pt x="365" y="118"/>
                </a:lnTo>
                <a:lnTo>
                  <a:pt x="370" y="129"/>
                </a:lnTo>
                <a:lnTo>
                  <a:pt x="350" y="144"/>
                </a:lnTo>
                <a:lnTo>
                  <a:pt x="339" y="154"/>
                </a:lnTo>
                <a:lnTo>
                  <a:pt x="329" y="170"/>
                </a:lnTo>
                <a:lnTo>
                  <a:pt x="329" y="180"/>
                </a:lnTo>
                <a:lnTo>
                  <a:pt x="329" y="175"/>
                </a:lnTo>
                <a:lnTo>
                  <a:pt x="319" y="180"/>
                </a:lnTo>
                <a:lnTo>
                  <a:pt x="324" y="190"/>
                </a:lnTo>
                <a:lnTo>
                  <a:pt x="324" y="196"/>
                </a:lnTo>
                <a:lnTo>
                  <a:pt x="314" y="196"/>
                </a:lnTo>
                <a:lnTo>
                  <a:pt x="319" y="196"/>
                </a:lnTo>
                <a:lnTo>
                  <a:pt x="319" y="201"/>
                </a:lnTo>
                <a:lnTo>
                  <a:pt x="309" y="206"/>
                </a:lnTo>
                <a:lnTo>
                  <a:pt x="293" y="206"/>
                </a:lnTo>
                <a:lnTo>
                  <a:pt x="293" y="211"/>
                </a:lnTo>
                <a:lnTo>
                  <a:pt x="293" y="216"/>
                </a:lnTo>
                <a:lnTo>
                  <a:pt x="283" y="226"/>
                </a:lnTo>
                <a:lnTo>
                  <a:pt x="267" y="226"/>
                </a:lnTo>
                <a:lnTo>
                  <a:pt x="278" y="216"/>
                </a:lnTo>
                <a:lnTo>
                  <a:pt x="267" y="221"/>
                </a:lnTo>
                <a:lnTo>
                  <a:pt x="267" y="216"/>
                </a:lnTo>
                <a:lnTo>
                  <a:pt x="267" y="226"/>
                </a:lnTo>
                <a:lnTo>
                  <a:pt x="273" y="232"/>
                </a:lnTo>
                <a:lnTo>
                  <a:pt x="273" y="237"/>
                </a:lnTo>
                <a:lnTo>
                  <a:pt x="262" y="247"/>
                </a:lnTo>
                <a:lnTo>
                  <a:pt x="247" y="247"/>
                </a:lnTo>
                <a:lnTo>
                  <a:pt x="242" y="257"/>
                </a:lnTo>
                <a:lnTo>
                  <a:pt x="237" y="252"/>
                </a:lnTo>
                <a:lnTo>
                  <a:pt x="231" y="242"/>
                </a:lnTo>
                <a:lnTo>
                  <a:pt x="231" y="252"/>
                </a:lnTo>
                <a:lnTo>
                  <a:pt x="226" y="252"/>
                </a:lnTo>
                <a:lnTo>
                  <a:pt x="221" y="252"/>
                </a:lnTo>
                <a:lnTo>
                  <a:pt x="211" y="252"/>
                </a:lnTo>
                <a:lnTo>
                  <a:pt x="211" y="257"/>
                </a:lnTo>
                <a:lnTo>
                  <a:pt x="226" y="262"/>
                </a:lnTo>
                <a:lnTo>
                  <a:pt x="226" y="268"/>
                </a:lnTo>
                <a:lnTo>
                  <a:pt x="226" y="273"/>
                </a:lnTo>
                <a:lnTo>
                  <a:pt x="216" y="278"/>
                </a:lnTo>
                <a:lnTo>
                  <a:pt x="211" y="273"/>
                </a:lnTo>
                <a:lnTo>
                  <a:pt x="206" y="268"/>
                </a:lnTo>
                <a:lnTo>
                  <a:pt x="201" y="257"/>
                </a:lnTo>
                <a:lnTo>
                  <a:pt x="201" y="252"/>
                </a:lnTo>
                <a:lnTo>
                  <a:pt x="195" y="252"/>
                </a:lnTo>
                <a:lnTo>
                  <a:pt x="201" y="262"/>
                </a:lnTo>
                <a:lnTo>
                  <a:pt x="201" y="278"/>
                </a:lnTo>
                <a:lnTo>
                  <a:pt x="195" y="293"/>
                </a:lnTo>
                <a:lnTo>
                  <a:pt x="175" y="293"/>
                </a:lnTo>
                <a:lnTo>
                  <a:pt x="175" y="288"/>
                </a:lnTo>
                <a:lnTo>
                  <a:pt x="175" y="283"/>
                </a:lnTo>
                <a:lnTo>
                  <a:pt x="175" y="278"/>
                </a:lnTo>
                <a:lnTo>
                  <a:pt x="175" y="273"/>
                </a:lnTo>
                <a:lnTo>
                  <a:pt x="175" y="268"/>
                </a:lnTo>
                <a:lnTo>
                  <a:pt x="170" y="268"/>
                </a:lnTo>
                <a:lnTo>
                  <a:pt x="170" y="262"/>
                </a:lnTo>
                <a:lnTo>
                  <a:pt x="170" y="257"/>
                </a:lnTo>
                <a:lnTo>
                  <a:pt x="165" y="252"/>
                </a:lnTo>
                <a:lnTo>
                  <a:pt x="160" y="247"/>
                </a:lnTo>
                <a:lnTo>
                  <a:pt x="154" y="247"/>
                </a:lnTo>
                <a:lnTo>
                  <a:pt x="154" y="242"/>
                </a:lnTo>
                <a:lnTo>
                  <a:pt x="154" y="237"/>
                </a:lnTo>
                <a:lnTo>
                  <a:pt x="154" y="232"/>
                </a:lnTo>
                <a:lnTo>
                  <a:pt x="149" y="226"/>
                </a:lnTo>
                <a:lnTo>
                  <a:pt x="154" y="226"/>
                </a:lnTo>
                <a:lnTo>
                  <a:pt x="149" y="226"/>
                </a:lnTo>
                <a:lnTo>
                  <a:pt x="149" y="221"/>
                </a:lnTo>
                <a:lnTo>
                  <a:pt x="149" y="216"/>
                </a:lnTo>
                <a:lnTo>
                  <a:pt x="144" y="216"/>
                </a:lnTo>
                <a:lnTo>
                  <a:pt x="144" y="211"/>
                </a:lnTo>
                <a:lnTo>
                  <a:pt x="144" y="206"/>
                </a:lnTo>
                <a:lnTo>
                  <a:pt x="139" y="206"/>
                </a:lnTo>
                <a:lnTo>
                  <a:pt x="139" y="201"/>
                </a:lnTo>
                <a:lnTo>
                  <a:pt x="129" y="196"/>
                </a:lnTo>
                <a:lnTo>
                  <a:pt x="124" y="196"/>
                </a:lnTo>
                <a:lnTo>
                  <a:pt x="124" y="190"/>
                </a:lnTo>
                <a:close/>
                <a:moveTo>
                  <a:pt x="201" y="278"/>
                </a:moveTo>
                <a:lnTo>
                  <a:pt x="206" y="278"/>
                </a:lnTo>
                <a:lnTo>
                  <a:pt x="211" y="283"/>
                </a:lnTo>
                <a:lnTo>
                  <a:pt x="201" y="293"/>
                </a:lnTo>
                <a:lnTo>
                  <a:pt x="201" y="278"/>
                </a:lnTo>
                <a:close/>
              </a:path>
            </a:pathLst>
          </a:custGeom>
          <a:solidFill>
            <a:srgbClr val="FEBC87"/>
          </a:solidFill>
          <a:ln w="7938">
            <a:solidFill>
              <a:srgbClr val="000000"/>
            </a:solidFill>
            <a:prstDash val="solid"/>
            <a:round/>
            <a:headEnd/>
            <a:tailEnd/>
          </a:ln>
        </p:spPr>
        <p:txBody>
          <a:bodyPr/>
          <a:lstStyle/>
          <a:p>
            <a:endParaRPr lang="en-US"/>
          </a:p>
        </p:txBody>
      </p:sp>
      <p:sp>
        <p:nvSpPr>
          <p:cNvPr id="962601" name="Freeform 41">
            <a:hlinkClick r:id="rId12" action="ppaction://hlinksldjump"/>
          </p:cNvPr>
          <p:cNvSpPr>
            <a:spLocks noEditPoints="1"/>
          </p:cNvSpPr>
          <p:nvPr/>
        </p:nvSpPr>
        <p:spPr bwMode="auto">
          <a:xfrm>
            <a:off x="5511800" y="4608513"/>
            <a:ext cx="895350" cy="806450"/>
          </a:xfrm>
          <a:custGeom>
            <a:avLst/>
            <a:gdLst/>
            <a:ahLst/>
            <a:cxnLst>
              <a:cxn ang="0">
                <a:pos x="555" y="278"/>
              </a:cxn>
              <a:cxn ang="0">
                <a:pos x="571" y="334"/>
              </a:cxn>
              <a:cxn ang="0">
                <a:pos x="576" y="339"/>
              </a:cxn>
              <a:cxn ang="0">
                <a:pos x="586" y="416"/>
              </a:cxn>
              <a:cxn ang="0">
                <a:pos x="566" y="493"/>
              </a:cxn>
              <a:cxn ang="0">
                <a:pos x="524" y="514"/>
              </a:cxn>
              <a:cxn ang="0">
                <a:pos x="504" y="499"/>
              </a:cxn>
              <a:cxn ang="0">
                <a:pos x="494" y="468"/>
              </a:cxn>
              <a:cxn ang="0">
                <a:pos x="458" y="442"/>
              </a:cxn>
              <a:cxn ang="0">
                <a:pos x="442" y="401"/>
              </a:cxn>
              <a:cxn ang="0">
                <a:pos x="442" y="386"/>
              </a:cxn>
              <a:cxn ang="0">
                <a:pos x="432" y="365"/>
              </a:cxn>
              <a:cxn ang="0">
                <a:pos x="422" y="360"/>
              </a:cxn>
              <a:cxn ang="0">
                <a:pos x="406" y="360"/>
              </a:cxn>
              <a:cxn ang="0">
                <a:pos x="396" y="334"/>
              </a:cxn>
              <a:cxn ang="0">
                <a:pos x="381" y="314"/>
              </a:cxn>
              <a:cxn ang="0">
                <a:pos x="391" y="314"/>
              </a:cxn>
              <a:cxn ang="0">
                <a:pos x="396" y="303"/>
              </a:cxn>
              <a:cxn ang="0">
                <a:pos x="401" y="283"/>
              </a:cxn>
              <a:cxn ang="0">
                <a:pos x="386" y="267"/>
              </a:cxn>
              <a:cxn ang="0">
                <a:pos x="386" y="283"/>
              </a:cxn>
              <a:cxn ang="0">
                <a:pos x="370" y="283"/>
              </a:cxn>
              <a:cxn ang="0">
                <a:pos x="386" y="190"/>
              </a:cxn>
              <a:cxn ang="0">
                <a:pos x="350" y="154"/>
              </a:cxn>
              <a:cxn ang="0">
                <a:pos x="329" y="118"/>
              </a:cxn>
              <a:cxn ang="0">
                <a:pos x="267" y="82"/>
              </a:cxn>
              <a:cxn ang="0">
                <a:pos x="257" y="98"/>
              </a:cxn>
              <a:cxn ang="0">
                <a:pos x="206" y="118"/>
              </a:cxn>
              <a:cxn ang="0">
                <a:pos x="175" y="103"/>
              </a:cxn>
              <a:cxn ang="0">
                <a:pos x="175" y="98"/>
              </a:cxn>
              <a:cxn ang="0">
                <a:pos x="175" y="87"/>
              </a:cxn>
              <a:cxn ang="0">
                <a:pos x="154" y="67"/>
              </a:cxn>
              <a:cxn ang="0">
                <a:pos x="139" y="72"/>
              </a:cxn>
              <a:cxn ang="0">
                <a:pos x="87" y="56"/>
              </a:cxn>
              <a:cxn ang="0">
                <a:pos x="118" y="51"/>
              </a:cxn>
              <a:cxn ang="0">
                <a:pos x="67" y="51"/>
              </a:cxn>
              <a:cxn ang="0">
                <a:pos x="46" y="36"/>
              </a:cxn>
              <a:cxn ang="0">
                <a:pos x="16" y="62"/>
              </a:cxn>
              <a:cxn ang="0">
                <a:pos x="16" y="36"/>
              </a:cxn>
              <a:cxn ang="0">
                <a:pos x="0" y="15"/>
              </a:cxn>
              <a:cxn ang="0">
                <a:pos x="67" y="0"/>
              </a:cxn>
              <a:cxn ang="0">
                <a:pos x="165" y="0"/>
              </a:cxn>
              <a:cxn ang="0">
                <a:pos x="211" y="20"/>
              </a:cxn>
              <a:cxn ang="0">
                <a:pos x="273" y="31"/>
              </a:cxn>
              <a:cxn ang="0">
                <a:pos x="350" y="36"/>
              </a:cxn>
              <a:cxn ang="0">
                <a:pos x="417" y="41"/>
              </a:cxn>
              <a:cxn ang="0">
                <a:pos x="432" y="56"/>
              </a:cxn>
              <a:cxn ang="0">
                <a:pos x="432" y="31"/>
              </a:cxn>
              <a:cxn ang="0">
                <a:pos x="453" y="20"/>
              </a:cxn>
              <a:cxn ang="0">
                <a:pos x="473" y="26"/>
              </a:cxn>
              <a:cxn ang="0">
                <a:pos x="478" y="67"/>
              </a:cxn>
              <a:cxn ang="0">
                <a:pos x="504" y="144"/>
              </a:cxn>
              <a:cxn ang="0">
                <a:pos x="77" y="51"/>
              </a:cxn>
              <a:cxn ang="0">
                <a:pos x="62" y="56"/>
              </a:cxn>
              <a:cxn ang="0">
                <a:pos x="46" y="56"/>
              </a:cxn>
              <a:cxn ang="0">
                <a:pos x="530" y="190"/>
              </a:cxn>
              <a:cxn ang="0">
                <a:pos x="535" y="200"/>
              </a:cxn>
              <a:cxn ang="0">
                <a:pos x="545" y="216"/>
              </a:cxn>
              <a:cxn ang="0">
                <a:pos x="540" y="211"/>
              </a:cxn>
              <a:cxn ang="0">
                <a:pos x="540" y="242"/>
              </a:cxn>
              <a:cxn ang="0">
                <a:pos x="432" y="401"/>
              </a:cxn>
              <a:cxn ang="0">
                <a:pos x="427" y="391"/>
              </a:cxn>
              <a:cxn ang="0">
                <a:pos x="566" y="504"/>
              </a:cxn>
            </a:cxnLst>
            <a:rect l="0" t="0" r="r" b="b"/>
            <a:pathLst>
              <a:path w="586" h="535">
                <a:moveTo>
                  <a:pt x="530" y="200"/>
                </a:moveTo>
                <a:lnTo>
                  <a:pt x="530" y="206"/>
                </a:lnTo>
                <a:lnTo>
                  <a:pt x="524" y="200"/>
                </a:lnTo>
                <a:lnTo>
                  <a:pt x="535" y="231"/>
                </a:lnTo>
                <a:lnTo>
                  <a:pt x="555" y="278"/>
                </a:lnTo>
                <a:lnTo>
                  <a:pt x="550" y="283"/>
                </a:lnTo>
                <a:lnTo>
                  <a:pt x="555" y="283"/>
                </a:lnTo>
                <a:lnTo>
                  <a:pt x="560" y="293"/>
                </a:lnTo>
                <a:lnTo>
                  <a:pt x="566" y="308"/>
                </a:lnTo>
                <a:lnTo>
                  <a:pt x="571" y="334"/>
                </a:lnTo>
                <a:lnTo>
                  <a:pt x="576" y="339"/>
                </a:lnTo>
                <a:lnTo>
                  <a:pt x="571" y="334"/>
                </a:lnTo>
                <a:lnTo>
                  <a:pt x="566" y="334"/>
                </a:lnTo>
                <a:lnTo>
                  <a:pt x="571" y="339"/>
                </a:lnTo>
                <a:lnTo>
                  <a:pt x="576" y="339"/>
                </a:lnTo>
                <a:lnTo>
                  <a:pt x="581" y="344"/>
                </a:lnTo>
                <a:lnTo>
                  <a:pt x="586" y="360"/>
                </a:lnTo>
                <a:lnTo>
                  <a:pt x="581" y="360"/>
                </a:lnTo>
                <a:lnTo>
                  <a:pt x="586" y="375"/>
                </a:lnTo>
                <a:lnTo>
                  <a:pt x="586" y="416"/>
                </a:lnTo>
                <a:lnTo>
                  <a:pt x="581" y="442"/>
                </a:lnTo>
                <a:lnTo>
                  <a:pt x="576" y="463"/>
                </a:lnTo>
                <a:lnTo>
                  <a:pt x="566" y="478"/>
                </a:lnTo>
                <a:lnTo>
                  <a:pt x="566" y="488"/>
                </a:lnTo>
                <a:lnTo>
                  <a:pt x="566" y="493"/>
                </a:lnTo>
                <a:lnTo>
                  <a:pt x="560" y="509"/>
                </a:lnTo>
                <a:lnTo>
                  <a:pt x="560" y="514"/>
                </a:lnTo>
                <a:lnTo>
                  <a:pt x="550" y="509"/>
                </a:lnTo>
                <a:lnTo>
                  <a:pt x="540" y="514"/>
                </a:lnTo>
                <a:lnTo>
                  <a:pt x="524" y="514"/>
                </a:lnTo>
                <a:lnTo>
                  <a:pt x="514" y="519"/>
                </a:lnTo>
                <a:lnTo>
                  <a:pt x="504" y="519"/>
                </a:lnTo>
                <a:lnTo>
                  <a:pt x="504" y="514"/>
                </a:lnTo>
                <a:lnTo>
                  <a:pt x="499" y="504"/>
                </a:lnTo>
                <a:lnTo>
                  <a:pt x="504" y="499"/>
                </a:lnTo>
                <a:lnTo>
                  <a:pt x="514" y="509"/>
                </a:lnTo>
                <a:lnTo>
                  <a:pt x="519" y="509"/>
                </a:lnTo>
                <a:lnTo>
                  <a:pt x="514" y="499"/>
                </a:lnTo>
                <a:lnTo>
                  <a:pt x="504" y="493"/>
                </a:lnTo>
                <a:lnTo>
                  <a:pt x="494" y="468"/>
                </a:lnTo>
                <a:lnTo>
                  <a:pt x="499" y="468"/>
                </a:lnTo>
                <a:lnTo>
                  <a:pt x="494" y="457"/>
                </a:lnTo>
                <a:lnTo>
                  <a:pt x="473" y="452"/>
                </a:lnTo>
                <a:lnTo>
                  <a:pt x="458" y="447"/>
                </a:lnTo>
                <a:lnTo>
                  <a:pt x="458" y="442"/>
                </a:lnTo>
                <a:lnTo>
                  <a:pt x="453" y="432"/>
                </a:lnTo>
                <a:lnTo>
                  <a:pt x="453" y="416"/>
                </a:lnTo>
                <a:lnTo>
                  <a:pt x="447" y="411"/>
                </a:lnTo>
                <a:lnTo>
                  <a:pt x="447" y="406"/>
                </a:lnTo>
                <a:lnTo>
                  <a:pt x="442" y="401"/>
                </a:lnTo>
                <a:lnTo>
                  <a:pt x="437" y="396"/>
                </a:lnTo>
                <a:lnTo>
                  <a:pt x="442" y="396"/>
                </a:lnTo>
                <a:lnTo>
                  <a:pt x="447" y="386"/>
                </a:lnTo>
                <a:lnTo>
                  <a:pt x="453" y="380"/>
                </a:lnTo>
                <a:lnTo>
                  <a:pt x="442" y="386"/>
                </a:lnTo>
                <a:lnTo>
                  <a:pt x="442" y="396"/>
                </a:lnTo>
                <a:lnTo>
                  <a:pt x="432" y="396"/>
                </a:lnTo>
                <a:lnTo>
                  <a:pt x="432" y="380"/>
                </a:lnTo>
                <a:lnTo>
                  <a:pt x="432" y="375"/>
                </a:lnTo>
                <a:lnTo>
                  <a:pt x="432" y="365"/>
                </a:lnTo>
                <a:lnTo>
                  <a:pt x="427" y="365"/>
                </a:lnTo>
                <a:lnTo>
                  <a:pt x="437" y="360"/>
                </a:lnTo>
                <a:lnTo>
                  <a:pt x="437" y="355"/>
                </a:lnTo>
                <a:lnTo>
                  <a:pt x="437" y="360"/>
                </a:lnTo>
                <a:lnTo>
                  <a:pt x="422" y="360"/>
                </a:lnTo>
                <a:lnTo>
                  <a:pt x="417" y="355"/>
                </a:lnTo>
                <a:lnTo>
                  <a:pt x="422" y="365"/>
                </a:lnTo>
                <a:lnTo>
                  <a:pt x="422" y="375"/>
                </a:lnTo>
                <a:lnTo>
                  <a:pt x="411" y="370"/>
                </a:lnTo>
                <a:lnTo>
                  <a:pt x="406" y="360"/>
                </a:lnTo>
                <a:lnTo>
                  <a:pt x="406" y="355"/>
                </a:lnTo>
                <a:lnTo>
                  <a:pt x="406" y="360"/>
                </a:lnTo>
                <a:lnTo>
                  <a:pt x="411" y="365"/>
                </a:lnTo>
                <a:lnTo>
                  <a:pt x="406" y="360"/>
                </a:lnTo>
                <a:lnTo>
                  <a:pt x="396" y="334"/>
                </a:lnTo>
                <a:lnTo>
                  <a:pt x="396" y="339"/>
                </a:lnTo>
                <a:lnTo>
                  <a:pt x="391" y="334"/>
                </a:lnTo>
                <a:lnTo>
                  <a:pt x="396" y="329"/>
                </a:lnTo>
                <a:lnTo>
                  <a:pt x="391" y="324"/>
                </a:lnTo>
                <a:lnTo>
                  <a:pt x="381" y="314"/>
                </a:lnTo>
                <a:lnTo>
                  <a:pt x="386" y="314"/>
                </a:lnTo>
                <a:lnTo>
                  <a:pt x="386" y="308"/>
                </a:lnTo>
                <a:lnTo>
                  <a:pt x="396" y="314"/>
                </a:lnTo>
                <a:lnTo>
                  <a:pt x="401" y="308"/>
                </a:lnTo>
                <a:lnTo>
                  <a:pt x="391" y="314"/>
                </a:lnTo>
                <a:lnTo>
                  <a:pt x="386" y="308"/>
                </a:lnTo>
                <a:lnTo>
                  <a:pt x="391" y="308"/>
                </a:lnTo>
                <a:lnTo>
                  <a:pt x="391" y="303"/>
                </a:lnTo>
                <a:lnTo>
                  <a:pt x="386" y="308"/>
                </a:lnTo>
                <a:lnTo>
                  <a:pt x="396" y="303"/>
                </a:lnTo>
                <a:lnTo>
                  <a:pt x="391" y="298"/>
                </a:lnTo>
                <a:lnTo>
                  <a:pt x="406" y="288"/>
                </a:lnTo>
                <a:lnTo>
                  <a:pt x="406" y="278"/>
                </a:lnTo>
                <a:lnTo>
                  <a:pt x="401" y="272"/>
                </a:lnTo>
                <a:lnTo>
                  <a:pt x="401" y="283"/>
                </a:lnTo>
                <a:lnTo>
                  <a:pt x="396" y="283"/>
                </a:lnTo>
                <a:lnTo>
                  <a:pt x="396" y="272"/>
                </a:lnTo>
                <a:lnTo>
                  <a:pt x="386" y="267"/>
                </a:lnTo>
                <a:lnTo>
                  <a:pt x="381" y="262"/>
                </a:lnTo>
                <a:lnTo>
                  <a:pt x="386" y="267"/>
                </a:lnTo>
                <a:lnTo>
                  <a:pt x="381" y="272"/>
                </a:lnTo>
                <a:lnTo>
                  <a:pt x="386" y="272"/>
                </a:lnTo>
                <a:lnTo>
                  <a:pt x="381" y="272"/>
                </a:lnTo>
                <a:lnTo>
                  <a:pt x="391" y="278"/>
                </a:lnTo>
                <a:lnTo>
                  <a:pt x="386" y="283"/>
                </a:lnTo>
                <a:lnTo>
                  <a:pt x="386" y="293"/>
                </a:lnTo>
                <a:lnTo>
                  <a:pt x="375" y="283"/>
                </a:lnTo>
                <a:lnTo>
                  <a:pt x="381" y="293"/>
                </a:lnTo>
                <a:lnTo>
                  <a:pt x="381" y="298"/>
                </a:lnTo>
                <a:lnTo>
                  <a:pt x="370" y="283"/>
                </a:lnTo>
                <a:lnTo>
                  <a:pt x="375" y="252"/>
                </a:lnTo>
                <a:lnTo>
                  <a:pt x="386" y="231"/>
                </a:lnTo>
                <a:lnTo>
                  <a:pt x="386" y="206"/>
                </a:lnTo>
                <a:lnTo>
                  <a:pt x="386" y="195"/>
                </a:lnTo>
                <a:lnTo>
                  <a:pt x="386" y="190"/>
                </a:lnTo>
                <a:lnTo>
                  <a:pt x="375" y="180"/>
                </a:lnTo>
                <a:lnTo>
                  <a:pt x="375" y="164"/>
                </a:lnTo>
                <a:lnTo>
                  <a:pt x="355" y="164"/>
                </a:lnTo>
                <a:lnTo>
                  <a:pt x="355" y="154"/>
                </a:lnTo>
                <a:lnTo>
                  <a:pt x="350" y="154"/>
                </a:lnTo>
                <a:lnTo>
                  <a:pt x="350" y="149"/>
                </a:lnTo>
                <a:lnTo>
                  <a:pt x="345" y="149"/>
                </a:lnTo>
                <a:lnTo>
                  <a:pt x="339" y="144"/>
                </a:lnTo>
                <a:lnTo>
                  <a:pt x="329" y="134"/>
                </a:lnTo>
                <a:lnTo>
                  <a:pt x="329" y="118"/>
                </a:lnTo>
                <a:lnTo>
                  <a:pt x="314" y="113"/>
                </a:lnTo>
                <a:lnTo>
                  <a:pt x="309" y="98"/>
                </a:lnTo>
                <a:lnTo>
                  <a:pt x="283" y="82"/>
                </a:lnTo>
                <a:lnTo>
                  <a:pt x="278" y="82"/>
                </a:lnTo>
                <a:lnTo>
                  <a:pt x="267" y="82"/>
                </a:lnTo>
                <a:lnTo>
                  <a:pt x="262" y="82"/>
                </a:lnTo>
                <a:lnTo>
                  <a:pt x="252" y="82"/>
                </a:lnTo>
                <a:lnTo>
                  <a:pt x="252" y="92"/>
                </a:lnTo>
                <a:lnTo>
                  <a:pt x="247" y="92"/>
                </a:lnTo>
                <a:lnTo>
                  <a:pt x="257" y="98"/>
                </a:lnTo>
                <a:lnTo>
                  <a:pt x="252" y="98"/>
                </a:lnTo>
                <a:lnTo>
                  <a:pt x="247" y="98"/>
                </a:lnTo>
                <a:lnTo>
                  <a:pt x="216" y="113"/>
                </a:lnTo>
                <a:lnTo>
                  <a:pt x="211" y="113"/>
                </a:lnTo>
                <a:lnTo>
                  <a:pt x="206" y="118"/>
                </a:lnTo>
                <a:lnTo>
                  <a:pt x="185" y="118"/>
                </a:lnTo>
                <a:lnTo>
                  <a:pt x="175" y="118"/>
                </a:lnTo>
                <a:lnTo>
                  <a:pt x="170" y="113"/>
                </a:lnTo>
                <a:lnTo>
                  <a:pt x="170" y="103"/>
                </a:lnTo>
                <a:lnTo>
                  <a:pt x="175" y="103"/>
                </a:lnTo>
                <a:lnTo>
                  <a:pt x="170" y="108"/>
                </a:lnTo>
                <a:lnTo>
                  <a:pt x="175" y="118"/>
                </a:lnTo>
                <a:lnTo>
                  <a:pt x="180" y="118"/>
                </a:lnTo>
                <a:lnTo>
                  <a:pt x="180" y="108"/>
                </a:lnTo>
                <a:lnTo>
                  <a:pt x="175" y="98"/>
                </a:lnTo>
                <a:lnTo>
                  <a:pt x="154" y="82"/>
                </a:lnTo>
                <a:lnTo>
                  <a:pt x="159" y="82"/>
                </a:lnTo>
                <a:lnTo>
                  <a:pt x="165" y="87"/>
                </a:lnTo>
                <a:lnTo>
                  <a:pt x="170" y="87"/>
                </a:lnTo>
                <a:lnTo>
                  <a:pt x="175" y="87"/>
                </a:lnTo>
                <a:lnTo>
                  <a:pt x="170" y="87"/>
                </a:lnTo>
                <a:lnTo>
                  <a:pt x="165" y="77"/>
                </a:lnTo>
                <a:lnTo>
                  <a:pt x="149" y="77"/>
                </a:lnTo>
                <a:lnTo>
                  <a:pt x="149" y="67"/>
                </a:lnTo>
                <a:lnTo>
                  <a:pt x="154" y="67"/>
                </a:lnTo>
                <a:lnTo>
                  <a:pt x="159" y="62"/>
                </a:lnTo>
                <a:lnTo>
                  <a:pt x="149" y="67"/>
                </a:lnTo>
                <a:lnTo>
                  <a:pt x="144" y="67"/>
                </a:lnTo>
                <a:lnTo>
                  <a:pt x="139" y="67"/>
                </a:lnTo>
                <a:lnTo>
                  <a:pt x="139" y="72"/>
                </a:lnTo>
                <a:lnTo>
                  <a:pt x="144" y="72"/>
                </a:lnTo>
                <a:lnTo>
                  <a:pt x="149" y="77"/>
                </a:lnTo>
                <a:lnTo>
                  <a:pt x="129" y="67"/>
                </a:lnTo>
                <a:lnTo>
                  <a:pt x="98" y="56"/>
                </a:lnTo>
                <a:lnTo>
                  <a:pt x="87" y="56"/>
                </a:lnTo>
                <a:lnTo>
                  <a:pt x="98" y="56"/>
                </a:lnTo>
                <a:lnTo>
                  <a:pt x="108" y="56"/>
                </a:lnTo>
                <a:lnTo>
                  <a:pt x="108" y="51"/>
                </a:lnTo>
                <a:lnTo>
                  <a:pt x="118" y="56"/>
                </a:lnTo>
                <a:lnTo>
                  <a:pt x="118" y="51"/>
                </a:lnTo>
                <a:lnTo>
                  <a:pt x="108" y="46"/>
                </a:lnTo>
                <a:lnTo>
                  <a:pt x="98" y="51"/>
                </a:lnTo>
                <a:lnTo>
                  <a:pt x="93" y="46"/>
                </a:lnTo>
                <a:lnTo>
                  <a:pt x="77" y="51"/>
                </a:lnTo>
                <a:lnTo>
                  <a:pt x="67" y="51"/>
                </a:lnTo>
                <a:lnTo>
                  <a:pt x="31" y="62"/>
                </a:lnTo>
                <a:lnTo>
                  <a:pt x="51" y="51"/>
                </a:lnTo>
                <a:lnTo>
                  <a:pt x="46" y="46"/>
                </a:lnTo>
                <a:lnTo>
                  <a:pt x="51" y="36"/>
                </a:lnTo>
                <a:lnTo>
                  <a:pt x="46" y="36"/>
                </a:lnTo>
                <a:lnTo>
                  <a:pt x="41" y="51"/>
                </a:lnTo>
                <a:lnTo>
                  <a:pt x="36" y="41"/>
                </a:lnTo>
                <a:lnTo>
                  <a:pt x="36" y="51"/>
                </a:lnTo>
                <a:lnTo>
                  <a:pt x="26" y="56"/>
                </a:lnTo>
                <a:lnTo>
                  <a:pt x="16" y="62"/>
                </a:lnTo>
                <a:lnTo>
                  <a:pt x="16" y="56"/>
                </a:lnTo>
                <a:lnTo>
                  <a:pt x="21" y="51"/>
                </a:lnTo>
                <a:lnTo>
                  <a:pt x="16" y="46"/>
                </a:lnTo>
                <a:lnTo>
                  <a:pt x="16" y="41"/>
                </a:lnTo>
                <a:lnTo>
                  <a:pt x="16" y="36"/>
                </a:lnTo>
                <a:lnTo>
                  <a:pt x="16" y="31"/>
                </a:lnTo>
                <a:lnTo>
                  <a:pt x="10" y="26"/>
                </a:lnTo>
                <a:lnTo>
                  <a:pt x="5" y="26"/>
                </a:lnTo>
                <a:lnTo>
                  <a:pt x="5" y="20"/>
                </a:lnTo>
                <a:lnTo>
                  <a:pt x="0" y="15"/>
                </a:lnTo>
                <a:lnTo>
                  <a:pt x="0" y="10"/>
                </a:lnTo>
                <a:lnTo>
                  <a:pt x="0" y="5"/>
                </a:lnTo>
                <a:lnTo>
                  <a:pt x="0" y="0"/>
                </a:lnTo>
                <a:lnTo>
                  <a:pt x="36" y="0"/>
                </a:lnTo>
                <a:lnTo>
                  <a:pt x="67" y="0"/>
                </a:lnTo>
                <a:lnTo>
                  <a:pt x="72" y="0"/>
                </a:lnTo>
                <a:lnTo>
                  <a:pt x="98" y="0"/>
                </a:lnTo>
                <a:lnTo>
                  <a:pt x="113" y="0"/>
                </a:lnTo>
                <a:lnTo>
                  <a:pt x="123" y="0"/>
                </a:lnTo>
                <a:lnTo>
                  <a:pt x="165" y="0"/>
                </a:lnTo>
                <a:lnTo>
                  <a:pt x="206" y="0"/>
                </a:lnTo>
                <a:lnTo>
                  <a:pt x="206" y="5"/>
                </a:lnTo>
                <a:lnTo>
                  <a:pt x="206" y="10"/>
                </a:lnTo>
                <a:lnTo>
                  <a:pt x="211" y="15"/>
                </a:lnTo>
                <a:lnTo>
                  <a:pt x="211" y="20"/>
                </a:lnTo>
                <a:lnTo>
                  <a:pt x="211" y="26"/>
                </a:lnTo>
                <a:lnTo>
                  <a:pt x="216" y="26"/>
                </a:lnTo>
                <a:lnTo>
                  <a:pt x="252" y="31"/>
                </a:lnTo>
                <a:lnTo>
                  <a:pt x="257" y="31"/>
                </a:lnTo>
                <a:lnTo>
                  <a:pt x="273" y="31"/>
                </a:lnTo>
                <a:lnTo>
                  <a:pt x="283" y="31"/>
                </a:lnTo>
                <a:lnTo>
                  <a:pt x="303" y="31"/>
                </a:lnTo>
                <a:lnTo>
                  <a:pt x="314" y="31"/>
                </a:lnTo>
                <a:lnTo>
                  <a:pt x="334" y="36"/>
                </a:lnTo>
                <a:lnTo>
                  <a:pt x="350" y="36"/>
                </a:lnTo>
                <a:lnTo>
                  <a:pt x="381" y="36"/>
                </a:lnTo>
                <a:lnTo>
                  <a:pt x="391" y="36"/>
                </a:lnTo>
                <a:lnTo>
                  <a:pt x="401" y="41"/>
                </a:lnTo>
                <a:lnTo>
                  <a:pt x="406" y="41"/>
                </a:lnTo>
                <a:lnTo>
                  <a:pt x="417" y="41"/>
                </a:lnTo>
                <a:lnTo>
                  <a:pt x="417" y="46"/>
                </a:lnTo>
                <a:lnTo>
                  <a:pt x="422" y="46"/>
                </a:lnTo>
                <a:lnTo>
                  <a:pt x="422" y="51"/>
                </a:lnTo>
                <a:lnTo>
                  <a:pt x="422" y="56"/>
                </a:lnTo>
                <a:lnTo>
                  <a:pt x="432" y="56"/>
                </a:lnTo>
                <a:lnTo>
                  <a:pt x="432" y="51"/>
                </a:lnTo>
                <a:lnTo>
                  <a:pt x="432" y="46"/>
                </a:lnTo>
                <a:lnTo>
                  <a:pt x="437" y="41"/>
                </a:lnTo>
                <a:lnTo>
                  <a:pt x="437" y="36"/>
                </a:lnTo>
                <a:lnTo>
                  <a:pt x="432" y="31"/>
                </a:lnTo>
                <a:lnTo>
                  <a:pt x="432" y="20"/>
                </a:lnTo>
                <a:lnTo>
                  <a:pt x="437" y="20"/>
                </a:lnTo>
                <a:lnTo>
                  <a:pt x="442" y="15"/>
                </a:lnTo>
                <a:lnTo>
                  <a:pt x="447" y="20"/>
                </a:lnTo>
                <a:lnTo>
                  <a:pt x="453" y="20"/>
                </a:lnTo>
                <a:lnTo>
                  <a:pt x="458" y="20"/>
                </a:lnTo>
                <a:lnTo>
                  <a:pt x="458" y="26"/>
                </a:lnTo>
                <a:lnTo>
                  <a:pt x="463" y="26"/>
                </a:lnTo>
                <a:lnTo>
                  <a:pt x="468" y="26"/>
                </a:lnTo>
                <a:lnTo>
                  <a:pt x="473" y="26"/>
                </a:lnTo>
                <a:lnTo>
                  <a:pt x="473" y="36"/>
                </a:lnTo>
                <a:lnTo>
                  <a:pt x="473" y="41"/>
                </a:lnTo>
                <a:lnTo>
                  <a:pt x="478" y="51"/>
                </a:lnTo>
                <a:lnTo>
                  <a:pt x="478" y="56"/>
                </a:lnTo>
                <a:lnTo>
                  <a:pt x="478" y="67"/>
                </a:lnTo>
                <a:lnTo>
                  <a:pt x="489" y="98"/>
                </a:lnTo>
                <a:lnTo>
                  <a:pt x="489" y="108"/>
                </a:lnTo>
                <a:lnTo>
                  <a:pt x="494" y="113"/>
                </a:lnTo>
                <a:lnTo>
                  <a:pt x="494" y="118"/>
                </a:lnTo>
                <a:lnTo>
                  <a:pt x="504" y="144"/>
                </a:lnTo>
                <a:lnTo>
                  <a:pt x="504" y="149"/>
                </a:lnTo>
                <a:lnTo>
                  <a:pt x="530" y="200"/>
                </a:lnTo>
                <a:close/>
                <a:moveTo>
                  <a:pt x="62" y="56"/>
                </a:moveTo>
                <a:lnTo>
                  <a:pt x="67" y="56"/>
                </a:lnTo>
                <a:lnTo>
                  <a:pt x="77" y="51"/>
                </a:lnTo>
                <a:lnTo>
                  <a:pt x="82" y="56"/>
                </a:lnTo>
                <a:lnTo>
                  <a:pt x="87" y="56"/>
                </a:lnTo>
                <a:lnTo>
                  <a:pt x="82" y="56"/>
                </a:lnTo>
                <a:lnTo>
                  <a:pt x="67" y="56"/>
                </a:lnTo>
                <a:lnTo>
                  <a:pt x="62" y="56"/>
                </a:lnTo>
                <a:lnTo>
                  <a:pt x="31" y="62"/>
                </a:lnTo>
                <a:lnTo>
                  <a:pt x="26" y="62"/>
                </a:lnTo>
                <a:lnTo>
                  <a:pt x="31" y="62"/>
                </a:lnTo>
                <a:lnTo>
                  <a:pt x="36" y="62"/>
                </a:lnTo>
                <a:lnTo>
                  <a:pt x="46" y="56"/>
                </a:lnTo>
                <a:lnTo>
                  <a:pt x="51" y="56"/>
                </a:lnTo>
                <a:lnTo>
                  <a:pt x="62" y="56"/>
                </a:lnTo>
                <a:close/>
                <a:moveTo>
                  <a:pt x="535" y="200"/>
                </a:moveTo>
                <a:lnTo>
                  <a:pt x="530" y="195"/>
                </a:lnTo>
                <a:lnTo>
                  <a:pt x="530" y="190"/>
                </a:lnTo>
                <a:lnTo>
                  <a:pt x="524" y="180"/>
                </a:lnTo>
                <a:lnTo>
                  <a:pt x="519" y="175"/>
                </a:lnTo>
                <a:lnTo>
                  <a:pt x="524" y="180"/>
                </a:lnTo>
                <a:lnTo>
                  <a:pt x="535" y="200"/>
                </a:lnTo>
                <a:close/>
                <a:moveTo>
                  <a:pt x="535" y="200"/>
                </a:moveTo>
                <a:lnTo>
                  <a:pt x="545" y="216"/>
                </a:lnTo>
                <a:lnTo>
                  <a:pt x="550" y="226"/>
                </a:lnTo>
                <a:lnTo>
                  <a:pt x="545" y="231"/>
                </a:lnTo>
                <a:lnTo>
                  <a:pt x="545" y="221"/>
                </a:lnTo>
                <a:lnTo>
                  <a:pt x="545" y="216"/>
                </a:lnTo>
                <a:lnTo>
                  <a:pt x="540" y="216"/>
                </a:lnTo>
                <a:lnTo>
                  <a:pt x="530" y="216"/>
                </a:lnTo>
                <a:lnTo>
                  <a:pt x="530" y="206"/>
                </a:lnTo>
                <a:lnTo>
                  <a:pt x="535" y="206"/>
                </a:lnTo>
                <a:lnTo>
                  <a:pt x="540" y="211"/>
                </a:lnTo>
                <a:lnTo>
                  <a:pt x="535" y="200"/>
                </a:lnTo>
                <a:close/>
                <a:moveTo>
                  <a:pt x="540" y="216"/>
                </a:moveTo>
                <a:lnTo>
                  <a:pt x="545" y="216"/>
                </a:lnTo>
                <a:lnTo>
                  <a:pt x="540" y="231"/>
                </a:lnTo>
                <a:lnTo>
                  <a:pt x="540" y="242"/>
                </a:lnTo>
                <a:lnTo>
                  <a:pt x="545" y="257"/>
                </a:lnTo>
                <a:lnTo>
                  <a:pt x="535" y="236"/>
                </a:lnTo>
                <a:lnTo>
                  <a:pt x="540" y="216"/>
                </a:lnTo>
                <a:close/>
                <a:moveTo>
                  <a:pt x="427" y="391"/>
                </a:moveTo>
                <a:lnTo>
                  <a:pt x="432" y="401"/>
                </a:lnTo>
                <a:lnTo>
                  <a:pt x="427" y="401"/>
                </a:lnTo>
                <a:lnTo>
                  <a:pt x="427" y="386"/>
                </a:lnTo>
                <a:lnTo>
                  <a:pt x="422" y="386"/>
                </a:lnTo>
                <a:lnTo>
                  <a:pt x="427" y="380"/>
                </a:lnTo>
                <a:lnTo>
                  <a:pt x="427" y="391"/>
                </a:lnTo>
                <a:close/>
                <a:moveTo>
                  <a:pt x="571" y="499"/>
                </a:moveTo>
                <a:lnTo>
                  <a:pt x="566" y="514"/>
                </a:lnTo>
                <a:lnTo>
                  <a:pt x="545" y="535"/>
                </a:lnTo>
                <a:lnTo>
                  <a:pt x="566" y="509"/>
                </a:lnTo>
                <a:lnTo>
                  <a:pt x="566" y="504"/>
                </a:lnTo>
                <a:lnTo>
                  <a:pt x="571" y="499"/>
                </a:lnTo>
                <a:close/>
              </a:path>
            </a:pathLst>
          </a:custGeom>
          <a:solidFill>
            <a:srgbClr val="FEBC87"/>
          </a:solidFill>
          <a:ln w="7938">
            <a:solidFill>
              <a:srgbClr val="000000"/>
            </a:solidFill>
            <a:prstDash val="solid"/>
            <a:round/>
            <a:headEnd/>
            <a:tailEnd/>
          </a:ln>
        </p:spPr>
        <p:txBody>
          <a:bodyPr/>
          <a:lstStyle/>
          <a:p>
            <a:endParaRPr lang="en-US"/>
          </a:p>
        </p:txBody>
      </p:sp>
      <p:sp>
        <p:nvSpPr>
          <p:cNvPr id="962602" name="Freeform 42">
            <a:hlinkClick r:id="rId13" action="ppaction://hlinksldjump"/>
          </p:cNvPr>
          <p:cNvSpPr>
            <a:spLocks/>
          </p:cNvSpPr>
          <p:nvPr/>
        </p:nvSpPr>
        <p:spPr bwMode="auto">
          <a:xfrm>
            <a:off x="1682750" y="3005138"/>
            <a:ext cx="698500" cy="1046162"/>
          </a:xfrm>
          <a:custGeom>
            <a:avLst/>
            <a:gdLst/>
            <a:ahLst/>
            <a:cxnLst>
              <a:cxn ang="0">
                <a:pos x="52" y="354"/>
              </a:cxn>
              <a:cxn ang="0">
                <a:pos x="5" y="313"/>
              </a:cxn>
              <a:cxn ang="0">
                <a:pos x="0" y="298"/>
              </a:cxn>
              <a:cxn ang="0">
                <a:pos x="0" y="277"/>
              </a:cxn>
              <a:cxn ang="0">
                <a:pos x="0" y="236"/>
              </a:cxn>
              <a:cxn ang="0">
                <a:pos x="0" y="0"/>
              </a:cxn>
              <a:cxn ang="0">
                <a:pos x="52" y="0"/>
              </a:cxn>
              <a:cxn ang="0">
                <a:pos x="226" y="0"/>
              </a:cxn>
              <a:cxn ang="0">
                <a:pos x="314" y="0"/>
              </a:cxn>
              <a:cxn ang="0">
                <a:pos x="442" y="0"/>
              </a:cxn>
              <a:cxn ang="0">
                <a:pos x="458" y="103"/>
              </a:cxn>
              <a:cxn ang="0">
                <a:pos x="458" y="216"/>
              </a:cxn>
              <a:cxn ang="0">
                <a:pos x="458" y="339"/>
              </a:cxn>
              <a:cxn ang="0">
                <a:pos x="458" y="390"/>
              </a:cxn>
              <a:cxn ang="0">
                <a:pos x="458" y="504"/>
              </a:cxn>
              <a:cxn ang="0">
                <a:pos x="458" y="581"/>
              </a:cxn>
              <a:cxn ang="0">
                <a:pos x="453" y="596"/>
              </a:cxn>
              <a:cxn ang="0">
                <a:pos x="442" y="596"/>
              </a:cxn>
              <a:cxn ang="0">
                <a:pos x="437" y="591"/>
              </a:cxn>
              <a:cxn ang="0">
                <a:pos x="432" y="586"/>
              </a:cxn>
              <a:cxn ang="0">
                <a:pos x="422" y="586"/>
              </a:cxn>
              <a:cxn ang="0">
                <a:pos x="406" y="591"/>
              </a:cxn>
              <a:cxn ang="0">
                <a:pos x="406" y="601"/>
              </a:cxn>
              <a:cxn ang="0">
                <a:pos x="411" y="612"/>
              </a:cxn>
              <a:cxn ang="0">
                <a:pos x="411" y="622"/>
              </a:cxn>
              <a:cxn ang="0">
                <a:pos x="411" y="632"/>
              </a:cxn>
              <a:cxn ang="0">
                <a:pos x="411" y="642"/>
              </a:cxn>
              <a:cxn ang="0">
                <a:pos x="411" y="653"/>
              </a:cxn>
              <a:cxn ang="0">
                <a:pos x="417" y="668"/>
              </a:cxn>
              <a:cxn ang="0">
                <a:pos x="422" y="678"/>
              </a:cxn>
              <a:cxn ang="0">
                <a:pos x="411" y="683"/>
              </a:cxn>
              <a:cxn ang="0">
                <a:pos x="411" y="689"/>
              </a:cxn>
              <a:cxn ang="0">
                <a:pos x="334" y="617"/>
              </a:cxn>
              <a:cxn ang="0">
                <a:pos x="216" y="509"/>
              </a:cxn>
              <a:cxn ang="0">
                <a:pos x="118" y="416"/>
              </a:cxn>
            </a:cxnLst>
            <a:rect l="0" t="0" r="r" b="b"/>
            <a:pathLst>
              <a:path w="458" h="694">
                <a:moveTo>
                  <a:pt x="62" y="365"/>
                </a:moveTo>
                <a:lnTo>
                  <a:pt x="52" y="354"/>
                </a:lnTo>
                <a:lnTo>
                  <a:pt x="31" y="334"/>
                </a:lnTo>
                <a:lnTo>
                  <a:pt x="5" y="313"/>
                </a:lnTo>
                <a:lnTo>
                  <a:pt x="0" y="308"/>
                </a:lnTo>
                <a:lnTo>
                  <a:pt x="0" y="298"/>
                </a:lnTo>
                <a:lnTo>
                  <a:pt x="0" y="293"/>
                </a:lnTo>
                <a:lnTo>
                  <a:pt x="0" y="277"/>
                </a:lnTo>
                <a:lnTo>
                  <a:pt x="0" y="262"/>
                </a:lnTo>
                <a:lnTo>
                  <a:pt x="0" y="236"/>
                </a:lnTo>
                <a:lnTo>
                  <a:pt x="0" y="87"/>
                </a:lnTo>
                <a:lnTo>
                  <a:pt x="0" y="0"/>
                </a:lnTo>
                <a:lnTo>
                  <a:pt x="46" y="0"/>
                </a:lnTo>
                <a:lnTo>
                  <a:pt x="52" y="0"/>
                </a:lnTo>
                <a:lnTo>
                  <a:pt x="139" y="0"/>
                </a:lnTo>
                <a:lnTo>
                  <a:pt x="226" y="0"/>
                </a:lnTo>
                <a:lnTo>
                  <a:pt x="232" y="0"/>
                </a:lnTo>
                <a:lnTo>
                  <a:pt x="314" y="0"/>
                </a:lnTo>
                <a:lnTo>
                  <a:pt x="386" y="0"/>
                </a:lnTo>
                <a:lnTo>
                  <a:pt x="442" y="0"/>
                </a:lnTo>
                <a:lnTo>
                  <a:pt x="458" y="0"/>
                </a:lnTo>
                <a:lnTo>
                  <a:pt x="458" y="103"/>
                </a:lnTo>
                <a:lnTo>
                  <a:pt x="458" y="195"/>
                </a:lnTo>
                <a:lnTo>
                  <a:pt x="458" y="216"/>
                </a:lnTo>
                <a:lnTo>
                  <a:pt x="458" y="252"/>
                </a:lnTo>
                <a:lnTo>
                  <a:pt x="458" y="339"/>
                </a:lnTo>
                <a:lnTo>
                  <a:pt x="458" y="349"/>
                </a:lnTo>
                <a:lnTo>
                  <a:pt x="458" y="390"/>
                </a:lnTo>
                <a:lnTo>
                  <a:pt x="458" y="447"/>
                </a:lnTo>
                <a:lnTo>
                  <a:pt x="458" y="504"/>
                </a:lnTo>
                <a:lnTo>
                  <a:pt x="458" y="519"/>
                </a:lnTo>
                <a:lnTo>
                  <a:pt x="458" y="581"/>
                </a:lnTo>
                <a:lnTo>
                  <a:pt x="453" y="586"/>
                </a:lnTo>
                <a:lnTo>
                  <a:pt x="453" y="596"/>
                </a:lnTo>
                <a:lnTo>
                  <a:pt x="447" y="596"/>
                </a:lnTo>
                <a:lnTo>
                  <a:pt x="442" y="596"/>
                </a:lnTo>
                <a:lnTo>
                  <a:pt x="437" y="596"/>
                </a:lnTo>
                <a:lnTo>
                  <a:pt x="437" y="591"/>
                </a:lnTo>
                <a:lnTo>
                  <a:pt x="437" y="586"/>
                </a:lnTo>
                <a:lnTo>
                  <a:pt x="432" y="586"/>
                </a:lnTo>
                <a:lnTo>
                  <a:pt x="427" y="586"/>
                </a:lnTo>
                <a:lnTo>
                  <a:pt x="422" y="586"/>
                </a:lnTo>
                <a:lnTo>
                  <a:pt x="417" y="586"/>
                </a:lnTo>
                <a:lnTo>
                  <a:pt x="406" y="591"/>
                </a:lnTo>
                <a:lnTo>
                  <a:pt x="406" y="596"/>
                </a:lnTo>
                <a:lnTo>
                  <a:pt x="406" y="601"/>
                </a:lnTo>
                <a:lnTo>
                  <a:pt x="406" y="606"/>
                </a:lnTo>
                <a:lnTo>
                  <a:pt x="411" y="612"/>
                </a:lnTo>
                <a:lnTo>
                  <a:pt x="411" y="617"/>
                </a:lnTo>
                <a:lnTo>
                  <a:pt x="411" y="622"/>
                </a:lnTo>
                <a:lnTo>
                  <a:pt x="411" y="627"/>
                </a:lnTo>
                <a:lnTo>
                  <a:pt x="411" y="632"/>
                </a:lnTo>
                <a:lnTo>
                  <a:pt x="411" y="637"/>
                </a:lnTo>
                <a:lnTo>
                  <a:pt x="411" y="642"/>
                </a:lnTo>
                <a:lnTo>
                  <a:pt x="411" y="647"/>
                </a:lnTo>
                <a:lnTo>
                  <a:pt x="411" y="653"/>
                </a:lnTo>
                <a:lnTo>
                  <a:pt x="417" y="663"/>
                </a:lnTo>
                <a:lnTo>
                  <a:pt x="417" y="668"/>
                </a:lnTo>
                <a:lnTo>
                  <a:pt x="422" y="673"/>
                </a:lnTo>
                <a:lnTo>
                  <a:pt x="422" y="678"/>
                </a:lnTo>
                <a:lnTo>
                  <a:pt x="417" y="683"/>
                </a:lnTo>
                <a:lnTo>
                  <a:pt x="411" y="683"/>
                </a:lnTo>
                <a:lnTo>
                  <a:pt x="417" y="689"/>
                </a:lnTo>
                <a:lnTo>
                  <a:pt x="411" y="689"/>
                </a:lnTo>
                <a:lnTo>
                  <a:pt x="417" y="694"/>
                </a:lnTo>
                <a:lnTo>
                  <a:pt x="334" y="617"/>
                </a:lnTo>
                <a:lnTo>
                  <a:pt x="319" y="601"/>
                </a:lnTo>
                <a:lnTo>
                  <a:pt x="216" y="509"/>
                </a:lnTo>
                <a:lnTo>
                  <a:pt x="165" y="457"/>
                </a:lnTo>
                <a:lnTo>
                  <a:pt x="118" y="416"/>
                </a:lnTo>
                <a:lnTo>
                  <a:pt x="62" y="365"/>
                </a:lnTo>
                <a:close/>
              </a:path>
            </a:pathLst>
          </a:custGeom>
          <a:solidFill>
            <a:srgbClr val="D4FBC0"/>
          </a:solidFill>
          <a:ln w="7938">
            <a:solidFill>
              <a:srgbClr val="000000"/>
            </a:solidFill>
            <a:prstDash val="solid"/>
            <a:round/>
            <a:headEnd/>
            <a:tailEnd/>
          </a:ln>
        </p:spPr>
        <p:txBody>
          <a:bodyPr/>
          <a:lstStyle/>
          <a:p>
            <a:endParaRPr lang="en-US"/>
          </a:p>
        </p:txBody>
      </p:sp>
      <p:sp>
        <p:nvSpPr>
          <p:cNvPr id="962603" name="Freeform 43">
            <a:hlinkClick r:id="rId14" action="ppaction://hlinksldjump"/>
          </p:cNvPr>
          <p:cNvSpPr>
            <a:spLocks/>
          </p:cNvSpPr>
          <p:nvPr/>
        </p:nvSpPr>
        <p:spPr bwMode="auto">
          <a:xfrm>
            <a:off x="2381250" y="3005138"/>
            <a:ext cx="595313" cy="760412"/>
          </a:xfrm>
          <a:custGeom>
            <a:avLst/>
            <a:gdLst/>
            <a:ahLst/>
            <a:cxnLst>
              <a:cxn ang="0">
                <a:pos x="0" y="390"/>
              </a:cxn>
              <a:cxn ang="0">
                <a:pos x="0" y="349"/>
              </a:cxn>
              <a:cxn ang="0">
                <a:pos x="0" y="339"/>
              </a:cxn>
              <a:cxn ang="0">
                <a:pos x="0" y="252"/>
              </a:cxn>
              <a:cxn ang="0">
                <a:pos x="0" y="216"/>
              </a:cxn>
              <a:cxn ang="0">
                <a:pos x="0" y="195"/>
              </a:cxn>
              <a:cxn ang="0">
                <a:pos x="0" y="103"/>
              </a:cxn>
              <a:cxn ang="0">
                <a:pos x="0" y="0"/>
              </a:cxn>
              <a:cxn ang="0">
                <a:pos x="82" y="0"/>
              </a:cxn>
              <a:cxn ang="0">
                <a:pos x="149" y="0"/>
              </a:cxn>
              <a:cxn ang="0">
                <a:pos x="154" y="0"/>
              </a:cxn>
              <a:cxn ang="0">
                <a:pos x="200" y="0"/>
              </a:cxn>
              <a:cxn ang="0">
                <a:pos x="236" y="0"/>
              </a:cxn>
              <a:cxn ang="0">
                <a:pos x="231" y="46"/>
              </a:cxn>
              <a:cxn ang="0">
                <a:pos x="231" y="77"/>
              </a:cxn>
              <a:cxn ang="0">
                <a:pos x="231" y="103"/>
              </a:cxn>
              <a:cxn ang="0">
                <a:pos x="308" y="103"/>
              </a:cxn>
              <a:cxn ang="0">
                <a:pos x="313" y="103"/>
              </a:cxn>
              <a:cxn ang="0">
                <a:pos x="390" y="103"/>
              </a:cxn>
              <a:cxn ang="0">
                <a:pos x="390" y="139"/>
              </a:cxn>
              <a:cxn ang="0">
                <a:pos x="390" y="185"/>
              </a:cxn>
              <a:cxn ang="0">
                <a:pos x="390" y="241"/>
              </a:cxn>
              <a:cxn ang="0">
                <a:pos x="390" y="257"/>
              </a:cxn>
              <a:cxn ang="0">
                <a:pos x="390" y="272"/>
              </a:cxn>
              <a:cxn ang="0">
                <a:pos x="390" y="354"/>
              </a:cxn>
              <a:cxn ang="0">
                <a:pos x="390" y="380"/>
              </a:cxn>
              <a:cxn ang="0">
                <a:pos x="390" y="390"/>
              </a:cxn>
              <a:cxn ang="0">
                <a:pos x="390" y="416"/>
              </a:cxn>
              <a:cxn ang="0">
                <a:pos x="390" y="442"/>
              </a:cxn>
              <a:cxn ang="0">
                <a:pos x="390" y="504"/>
              </a:cxn>
              <a:cxn ang="0">
                <a:pos x="313" y="504"/>
              </a:cxn>
              <a:cxn ang="0">
                <a:pos x="282" y="504"/>
              </a:cxn>
              <a:cxn ang="0">
                <a:pos x="277" y="504"/>
              </a:cxn>
              <a:cxn ang="0">
                <a:pos x="257" y="504"/>
              </a:cxn>
              <a:cxn ang="0">
                <a:pos x="211" y="504"/>
              </a:cxn>
              <a:cxn ang="0">
                <a:pos x="144" y="504"/>
              </a:cxn>
              <a:cxn ang="0">
                <a:pos x="118" y="504"/>
              </a:cxn>
              <a:cxn ang="0">
                <a:pos x="92" y="504"/>
              </a:cxn>
              <a:cxn ang="0">
                <a:pos x="0" y="504"/>
              </a:cxn>
              <a:cxn ang="0">
                <a:pos x="0" y="447"/>
              </a:cxn>
              <a:cxn ang="0">
                <a:pos x="0" y="390"/>
              </a:cxn>
            </a:cxnLst>
            <a:rect l="0" t="0" r="r" b="b"/>
            <a:pathLst>
              <a:path w="390" h="504">
                <a:moveTo>
                  <a:pt x="0" y="390"/>
                </a:moveTo>
                <a:lnTo>
                  <a:pt x="0" y="349"/>
                </a:lnTo>
                <a:lnTo>
                  <a:pt x="0" y="339"/>
                </a:lnTo>
                <a:lnTo>
                  <a:pt x="0" y="252"/>
                </a:lnTo>
                <a:lnTo>
                  <a:pt x="0" y="216"/>
                </a:lnTo>
                <a:lnTo>
                  <a:pt x="0" y="195"/>
                </a:lnTo>
                <a:lnTo>
                  <a:pt x="0" y="103"/>
                </a:lnTo>
                <a:lnTo>
                  <a:pt x="0" y="0"/>
                </a:lnTo>
                <a:lnTo>
                  <a:pt x="82" y="0"/>
                </a:lnTo>
                <a:lnTo>
                  <a:pt x="149" y="0"/>
                </a:lnTo>
                <a:lnTo>
                  <a:pt x="154" y="0"/>
                </a:lnTo>
                <a:lnTo>
                  <a:pt x="200" y="0"/>
                </a:lnTo>
                <a:lnTo>
                  <a:pt x="236" y="0"/>
                </a:lnTo>
                <a:lnTo>
                  <a:pt x="231" y="46"/>
                </a:lnTo>
                <a:lnTo>
                  <a:pt x="231" y="77"/>
                </a:lnTo>
                <a:lnTo>
                  <a:pt x="231" y="103"/>
                </a:lnTo>
                <a:lnTo>
                  <a:pt x="308" y="103"/>
                </a:lnTo>
                <a:lnTo>
                  <a:pt x="313" y="103"/>
                </a:lnTo>
                <a:lnTo>
                  <a:pt x="390" y="103"/>
                </a:lnTo>
                <a:lnTo>
                  <a:pt x="390" y="139"/>
                </a:lnTo>
                <a:lnTo>
                  <a:pt x="390" y="185"/>
                </a:lnTo>
                <a:lnTo>
                  <a:pt x="390" y="241"/>
                </a:lnTo>
                <a:lnTo>
                  <a:pt x="390" y="257"/>
                </a:lnTo>
                <a:lnTo>
                  <a:pt x="390" y="272"/>
                </a:lnTo>
                <a:lnTo>
                  <a:pt x="390" y="354"/>
                </a:lnTo>
                <a:lnTo>
                  <a:pt x="390" y="380"/>
                </a:lnTo>
                <a:lnTo>
                  <a:pt x="390" y="390"/>
                </a:lnTo>
                <a:lnTo>
                  <a:pt x="390" y="416"/>
                </a:lnTo>
                <a:lnTo>
                  <a:pt x="390" y="442"/>
                </a:lnTo>
                <a:lnTo>
                  <a:pt x="390" y="504"/>
                </a:lnTo>
                <a:lnTo>
                  <a:pt x="313" y="504"/>
                </a:lnTo>
                <a:lnTo>
                  <a:pt x="282" y="504"/>
                </a:lnTo>
                <a:lnTo>
                  <a:pt x="277" y="504"/>
                </a:lnTo>
                <a:lnTo>
                  <a:pt x="257" y="504"/>
                </a:lnTo>
                <a:lnTo>
                  <a:pt x="211" y="504"/>
                </a:lnTo>
                <a:lnTo>
                  <a:pt x="144" y="504"/>
                </a:lnTo>
                <a:lnTo>
                  <a:pt x="118" y="504"/>
                </a:lnTo>
                <a:lnTo>
                  <a:pt x="92" y="504"/>
                </a:lnTo>
                <a:lnTo>
                  <a:pt x="0" y="504"/>
                </a:lnTo>
                <a:lnTo>
                  <a:pt x="0" y="447"/>
                </a:lnTo>
                <a:lnTo>
                  <a:pt x="0" y="390"/>
                </a:lnTo>
                <a:close/>
              </a:path>
            </a:pathLst>
          </a:custGeom>
          <a:solidFill>
            <a:srgbClr val="D4FBC0"/>
          </a:solidFill>
          <a:ln w="7938">
            <a:solidFill>
              <a:srgbClr val="000000"/>
            </a:solidFill>
            <a:prstDash val="solid"/>
            <a:round/>
            <a:headEnd/>
            <a:tailEnd/>
          </a:ln>
        </p:spPr>
        <p:txBody>
          <a:bodyPr/>
          <a:lstStyle/>
          <a:p>
            <a:endParaRPr lang="en-US"/>
          </a:p>
        </p:txBody>
      </p:sp>
      <p:sp>
        <p:nvSpPr>
          <p:cNvPr id="962604" name="Freeform 44">
            <a:hlinkClick r:id="rId15" action="ppaction://hlinksldjump"/>
          </p:cNvPr>
          <p:cNvSpPr>
            <a:spLocks noEditPoints="1"/>
          </p:cNvSpPr>
          <p:nvPr/>
        </p:nvSpPr>
        <p:spPr bwMode="auto">
          <a:xfrm>
            <a:off x="1157288" y="3005138"/>
            <a:ext cx="1216025" cy="1393825"/>
          </a:xfrm>
          <a:custGeom>
            <a:avLst/>
            <a:gdLst/>
            <a:ahLst/>
            <a:cxnLst>
              <a:cxn ang="0">
                <a:pos x="190" y="390"/>
              </a:cxn>
              <a:cxn ang="0">
                <a:pos x="159" y="385"/>
              </a:cxn>
              <a:cxn ang="0">
                <a:pos x="154" y="396"/>
              </a:cxn>
              <a:cxn ang="0">
                <a:pos x="149" y="406"/>
              </a:cxn>
              <a:cxn ang="0">
                <a:pos x="133" y="416"/>
              </a:cxn>
              <a:cxn ang="0">
                <a:pos x="108" y="406"/>
              </a:cxn>
              <a:cxn ang="0">
                <a:pos x="97" y="365"/>
              </a:cxn>
              <a:cxn ang="0">
                <a:pos x="56" y="303"/>
              </a:cxn>
              <a:cxn ang="0">
                <a:pos x="46" y="221"/>
              </a:cxn>
              <a:cxn ang="0">
                <a:pos x="5" y="175"/>
              </a:cxn>
              <a:cxn ang="0">
                <a:pos x="25" y="72"/>
              </a:cxn>
              <a:cxn ang="0">
                <a:pos x="15" y="15"/>
              </a:cxn>
              <a:cxn ang="0">
                <a:pos x="92" y="0"/>
              </a:cxn>
              <a:cxn ang="0">
                <a:pos x="344" y="0"/>
              </a:cxn>
              <a:cxn ang="0">
                <a:pos x="344" y="277"/>
              </a:cxn>
              <a:cxn ang="0">
                <a:pos x="349" y="313"/>
              </a:cxn>
              <a:cxn ang="0">
                <a:pos x="462" y="416"/>
              </a:cxn>
              <a:cxn ang="0">
                <a:pos x="678" y="617"/>
              </a:cxn>
              <a:cxn ang="0">
                <a:pos x="755" y="704"/>
              </a:cxn>
              <a:cxn ang="0">
                <a:pos x="771" y="725"/>
              </a:cxn>
              <a:cxn ang="0">
                <a:pos x="776" y="740"/>
              </a:cxn>
              <a:cxn ang="0">
                <a:pos x="786" y="750"/>
              </a:cxn>
              <a:cxn ang="0">
                <a:pos x="797" y="766"/>
              </a:cxn>
              <a:cxn ang="0">
                <a:pos x="776" y="786"/>
              </a:cxn>
              <a:cxn ang="0">
                <a:pos x="766" y="807"/>
              </a:cxn>
              <a:cxn ang="0">
                <a:pos x="766" y="822"/>
              </a:cxn>
              <a:cxn ang="0">
                <a:pos x="755" y="843"/>
              </a:cxn>
              <a:cxn ang="0">
                <a:pos x="755" y="858"/>
              </a:cxn>
              <a:cxn ang="0">
                <a:pos x="750" y="874"/>
              </a:cxn>
              <a:cxn ang="0">
                <a:pos x="771" y="884"/>
              </a:cxn>
              <a:cxn ang="0">
                <a:pos x="766" y="905"/>
              </a:cxn>
              <a:cxn ang="0">
                <a:pos x="750" y="905"/>
              </a:cxn>
              <a:cxn ang="0">
                <a:pos x="560" y="910"/>
              </a:cxn>
              <a:cxn ang="0">
                <a:pos x="555" y="910"/>
              </a:cxn>
              <a:cxn ang="0">
                <a:pos x="545" y="858"/>
              </a:cxn>
              <a:cxn ang="0">
                <a:pos x="473" y="817"/>
              </a:cxn>
              <a:cxn ang="0">
                <a:pos x="462" y="802"/>
              </a:cxn>
              <a:cxn ang="0">
                <a:pos x="401" y="776"/>
              </a:cxn>
              <a:cxn ang="0">
                <a:pos x="349" y="750"/>
              </a:cxn>
              <a:cxn ang="0">
                <a:pos x="303" y="740"/>
              </a:cxn>
              <a:cxn ang="0">
                <a:pos x="293" y="709"/>
              </a:cxn>
              <a:cxn ang="0">
                <a:pos x="293" y="683"/>
              </a:cxn>
              <a:cxn ang="0">
                <a:pos x="272" y="653"/>
              </a:cxn>
              <a:cxn ang="0">
                <a:pos x="236" y="617"/>
              </a:cxn>
              <a:cxn ang="0">
                <a:pos x="190" y="545"/>
              </a:cxn>
              <a:cxn ang="0">
                <a:pos x="200" y="519"/>
              </a:cxn>
              <a:cxn ang="0">
                <a:pos x="164" y="493"/>
              </a:cxn>
              <a:cxn ang="0">
                <a:pos x="149" y="452"/>
              </a:cxn>
              <a:cxn ang="0">
                <a:pos x="159" y="432"/>
              </a:cxn>
              <a:cxn ang="0">
                <a:pos x="190" y="457"/>
              </a:cxn>
              <a:cxn ang="0">
                <a:pos x="164" y="416"/>
              </a:cxn>
              <a:cxn ang="0">
                <a:pos x="185" y="401"/>
              </a:cxn>
              <a:cxn ang="0">
                <a:pos x="221" y="401"/>
              </a:cxn>
              <a:cxn ang="0">
                <a:pos x="210" y="390"/>
              </a:cxn>
              <a:cxn ang="0">
                <a:pos x="380" y="786"/>
              </a:cxn>
              <a:cxn ang="0">
                <a:pos x="349" y="786"/>
              </a:cxn>
              <a:cxn ang="0">
                <a:pos x="339" y="786"/>
              </a:cxn>
              <a:cxn ang="0">
                <a:pos x="452" y="838"/>
              </a:cxn>
              <a:cxn ang="0">
                <a:pos x="457" y="843"/>
              </a:cxn>
              <a:cxn ang="0">
                <a:pos x="462" y="899"/>
              </a:cxn>
              <a:cxn ang="0">
                <a:pos x="468" y="899"/>
              </a:cxn>
            </a:cxnLst>
            <a:rect l="0" t="0" r="r" b="b"/>
            <a:pathLst>
              <a:path w="797" h="925">
                <a:moveTo>
                  <a:pt x="210" y="390"/>
                </a:moveTo>
                <a:lnTo>
                  <a:pt x="205" y="401"/>
                </a:lnTo>
                <a:lnTo>
                  <a:pt x="195" y="396"/>
                </a:lnTo>
                <a:lnTo>
                  <a:pt x="190" y="390"/>
                </a:lnTo>
                <a:lnTo>
                  <a:pt x="169" y="401"/>
                </a:lnTo>
                <a:lnTo>
                  <a:pt x="164" y="390"/>
                </a:lnTo>
                <a:lnTo>
                  <a:pt x="164" y="385"/>
                </a:lnTo>
                <a:lnTo>
                  <a:pt x="159" y="385"/>
                </a:lnTo>
                <a:lnTo>
                  <a:pt x="164" y="390"/>
                </a:lnTo>
                <a:lnTo>
                  <a:pt x="164" y="396"/>
                </a:lnTo>
                <a:lnTo>
                  <a:pt x="154" y="390"/>
                </a:lnTo>
                <a:lnTo>
                  <a:pt x="154" y="396"/>
                </a:lnTo>
                <a:lnTo>
                  <a:pt x="149" y="396"/>
                </a:lnTo>
                <a:lnTo>
                  <a:pt x="144" y="390"/>
                </a:lnTo>
                <a:lnTo>
                  <a:pt x="149" y="396"/>
                </a:lnTo>
                <a:lnTo>
                  <a:pt x="149" y="406"/>
                </a:lnTo>
                <a:lnTo>
                  <a:pt x="154" y="406"/>
                </a:lnTo>
                <a:lnTo>
                  <a:pt x="149" y="411"/>
                </a:lnTo>
                <a:lnTo>
                  <a:pt x="149" y="421"/>
                </a:lnTo>
                <a:lnTo>
                  <a:pt x="133" y="416"/>
                </a:lnTo>
                <a:lnTo>
                  <a:pt x="123" y="406"/>
                </a:lnTo>
                <a:lnTo>
                  <a:pt x="113" y="401"/>
                </a:lnTo>
                <a:lnTo>
                  <a:pt x="113" y="406"/>
                </a:lnTo>
                <a:lnTo>
                  <a:pt x="108" y="406"/>
                </a:lnTo>
                <a:lnTo>
                  <a:pt x="113" y="390"/>
                </a:lnTo>
                <a:lnTo>
                  <a:pt x="108" y="375"/>
                </a:lnTo>
                <a:lnTo>
                  <a:pt x="103" y="375"/>
                </a:lnTo>
                <a:lnTo>
                  <a:pt x="97" y="365"/>
                </a:lnTo>
                <a:lnTo>
                  <a:pt x="87" y="349"/>
                </a:lnTo>
                <a:lnTo>
                  <a:pt x="67" y="329"/>
                </a:lnTo>
                <a:lnTo>
                  <a:pt x="51" y="313"/>
                </a:lnTo>
                <a:lnTo>
                  <a:pt x="56" y="303"/>
                </a:lnTo>
                <a:lnTo>
                  <a:pt x="46" y="272"/>
                </a:lnTo>
                <a:lnTo>
                  <a:pt x="51" y="252"/>
                </a:lnTo>
                <a:lnTo>
                  <a:pt x="46" y="236"/>
                </a:lnTo>
                <a:lnTo>
                  <a:pt x="46" y="221"/>
                </a:lnTo>
                <a:lnTo>
                  <a:pt x="31" y="205"/>
                </a:lnTo>
                <a:lnTo>
                  <a:pt x="25" y="195"/>
                </a:lnTo>
                <a:lnTo>
                  <a:pt x="5" y="180"/>
                </a:lnTo>
                <a:lnTo>
                  <a:pt x="5" y="175"/>
                </a:lnTo>
                <a:lnTo>
                  <a:pt x="0" y="159"/>
                </a:lnTo>
                <a:lnTo>
                  <a:pt x="20" y="108"/>
                </a:lnTo>
                <a:lnTo>
                  <a:pt x="20" y="92"/>
                </a:lnTo>
                <a:lnTo>
                  <a:pt x="25" y="72"/>
                </a:lnTo>
                <a:lnTo>
                  <a:pt x="25" y="56"/>
                </a:lnTo>
                <a:lnTo>
                  <a:pt x="20" y="31"/>
                </a:lnTo>
                <a:lnTo>
                  <a:pt x="10" y="25"/>
                </a:lnTo>
                <a:lnTo>
                  <a:pt x="15" y="15"/>
                </a:lnTo>
                <a:lnTo>
                  <a:pt x="15" y="0"/>
                </a:lnTo>
                <a:lnTo>
                  <a:pt x="46" y="0"/>
                </a:lnTo>
                <a:lnTo>
                  <a:pt x="67" y="0"/>
                </a:lnTo>
                <a:lnTo>
                  <a:pt x="92" y="0"/>
                </a:lnTo>
                <a:lnTo>
                  <a:pt x="164" y="0"/>
                </a:lnTo>
                <a:lnTo>
                  <a:pt x="231" y="0"/>
                </a:lnTo>
                <a:lnTo>
                  <a:pt x="272" y="0"/>
                </a:lnTo>
                <a:lnTo>
                  <a:pt x="344" y="0"/>
                </a:lnTo>
                <a:lnTo>
                  <a:pt x="344" y="87"/>
                </a:lnTo>
                <a:lnTo>
                  <a:pt x="344" y="236"/>
                </a:lnTo>
                <a:lnTo>
                  <a:pt x="344" y="262"/>
                </a:lnTo>
                <a:lnTo>
                  <a:pt x="344" y="277"/>
                </a:lnTo>
                <a:lnTo>
                  <a:pt x="344" y="293"/>
                </a:lnTo>
                <a:lnTo>
                  <a:pt x="344" y="298"/>
                </a:lnTo>
                <a:lnTo>
                  <a:pt x="344" y="308"/>
                </a:lnTo>
                <a:lnTo>
                  <a:pt x="349" y="313"/>
                </a:lnTo>
                <a:lnTo>
                  <a:pt x="375" y="334"/>
                </a:lnTo>
                <a:lnTo>
                  <a:pt x="396" y="354"/>
                </a:lnTo>
                <a:lnTo>
                  <a:pt x="406" y="365"/>
                </a:lnTo>
                <a:lnTo>
                  <a:pt x="462" y="416"/>
                </a:lnTo>
                <a:lnTo>
                  <a:pt x="509" y="457"/>
                </a:lnTo>
                <a:lnTo>
                  <a:pt x="560" y="509"/>
                </a:lnTo>
                <a:lnTo>
                  <a:pt x="663" y="601"/>
                </a:lnTo>
                <a:lnTo>
                  <a:pt x="678" y="617"/>
                </a:lnTo>
                <a:lnTo>
                  <a:pt x="761" y="694"/>
                </a:lnTo>
                <a:lnTo>
                  <a:pt x="755" y="694"/>
                </a:lnTo>
                <a:lnTo>
                  <a:pt x="761" y="699"/>
                </a:lnTo>
                <a:lnTo>
                  <a:pt x="755" y="704"/>
                </a:lnTo>
                <a:lnTo>
                  <a:pt x="761" y="704"/>
                </a:lnTo>
                <a:lnTo>
                  <a:pt x="761" y="709"/>
                </a:lnTo>
                <a:lnTo>
                  <a:pt x="766" y="719"/>
                </a:lnTo>
                <a:lnTo>
                  <a:pt x="771" y="725"/>
                </a:lnTo>
                <a:lnTo>
                  <a:pt x="776" y="730"/>
                </a:lnTo>
                <a:lnTo>
                  <a:pt x="771" y="735"/>
                </a:lnTo>
                <a:lnTo>
                  <a:pt x="776" y="735"/>
                </a:lnTo>
                <a:lnTo>
                  <a:pt x="776" y="740"/>
                </a:lnTo>
                <a:lnTo>
                  <a:pt x="776" y="745"/>
                </a:lnTo>
                <a:lnTo>
                  <a:pt x="781" y="745"/>
                </a:lnTo>
                <a:lnTo>
                  <a:pt x="781" y="750"/>
                </a:lnTo>
                <a:lnTo>
                  <a:pt x="786" y="750"/>
                </a:lnTo>
                <a:lnTo>
                  <a:pt x="791" y="755"/>
                </a:lnTo>
                <a:lnTo>
                  <a:pt x="797" y="755"/>
                </a:lnTo>
                <a:lnTo>
                  <a:pt x="797" y="761"/>
                </a:lnTo>
                <a:lnTo>
                  <a:pt x="797" y="766"/>
                </a:lnTo>
                <a:lnTo>
                  <a:pt x="786" y="771"/>
                </a:lnTo>
                <a:lnTo>
                  <a:pt x="781" y="776"/>
                </a:lnTo>
                <a:lnTo>
                  <a:pt x="776" y="781"/>
                </a:lnTo>
                <a:lnTo>
                  <a:pt x="776" y="786"/>
                </a:lnTo>
                <a:lnTo>
                  <a:pt x="766" y="791"/>
                </a:lnTo>
                <a:lnTo>
                  <a:pt x="766" y="797"/>
                </a:lnTo>
                <a:lnTo>
                  <a:pt x="766" y="802"/>
                </a:lnTo>
                <a:lnTo>
                  <a:pt x="766" y="807"/>
                </a:lnTo>
                <a:lnTo>
                  <a:pt x="766" y="812"/>
                </a:lnTo>
                <a:lnTo>
                  <a:pt x="771" y="817"/>
                </a:lnTo>
                <a:lnTo>
                  <a:pt x="766" y="817"/>
                </a:lnTo>
                <a:lnTo>
                  <a:pt x="766" y="822"/>
                </a:lnTo>
                <a:lnTo>
                  <a:pt x="766" y="827"/>
                </a:lnTo>
                <a:lnTo>
                  <a:pt x="761" y="833"/>
                </a:lnTo>
                <a:lnTo>
                  <a:pt x="761" y="838"/>
                </a:lnTo>
                <a:lnTo>
                  <a:pt x="755" y="843"/>
                </a:lnTo>
                <a:lnTo>
                  <a:pt x="750" y="843"/>
                </a:lnTo>
                <a:lnTo>
                  <a:pt x="750" y="848"/>
                </a:lnTo>
                <a:lnTo>
                  <a:pt x="750" y="853"/>
                </a:lnTo>
                <a:lnTo>
                  <a:pt x="755" y="858"/>
                </a:lnTo>
                <a:lnTo>
                  <a:pt x="755" y="863"/>
                </a:lnTo>
                <a:lnTo>
                  <a:pt x="755" y="869"/>
                </a:lnTo>
                <a:lnTo>
                  <a:pt x="750" y="869"/>
                </a:lnTo>
                <a:lnTo>
                  <a:pt x="750" y="874"/>
                </a:lnTo>
                <a:lnTo>
                  <a:pt x="755" y="879"/>
                </a:lnTo>
                <a:lnTo>
                  <a:pt x="761" y="879"/>
                </a:lnTo>
                <a:lnTo>
                  <a:pt x="766" y="879"/>
                </a:lnTo>
                <a:lnTo>
                  <a:pt x="771" y="884"/>
                </a:lnTo>
                <a:lnTo>
                  <a:pt x="771" y="889"/>
                </a:lnTo>
                <a:lnTo>
                  <a:pt x="771" y="894"/>
                </a:lnTo>
                <a:lnTo>
                  <a:pt x="766" y="899"/>
                </a:lnTo>
                <a:lnTo>
                  <a:pt x="766" y="905"/>
                </a:lnTo>
                <a:lnTo>
                  <a:pt x="761" y="905"/>
                </a:lnTo>
                <a:lnTo>
                  <a:pt x="761" y="910"/>
                </a:lnTo>
                <a:lnTo>
                  <a:pt x="755" y="905"/>
                </a:lnTo>
                <a:lnTo>
                  <a:pt x="750" y="905"/>
                </a:lnTo>
                <a:lnTo>
                  <a:pt x="750" y="910"/>
                </a:lnTo>
                <a:lnTo>
                  <a:pt x="642" y="915"/>
                </a:lnTo>
                <a:lnTo>
                  <a:pt x="565" y="925"/>
                </a:lnTo>
                <a:lnTo>
                  <a:pt x="560" y="910"/>
                </a:lnTo>
                <a:lnTo>
                  <a:pt x="565" y="920"/>
                </a:lnTo>
                <a:lnTo>
                  <a:pt x="565" y="910"/>
                </a:lnTo>
                <a:lnTo>
                  <a:pt x="560" y="905"/>
                </a:lnTo>
                <a:lnTo>
                  <a:pt x="555" y="910"/>
                </a:lnTo>
                <a:lnTo>
                  <a:pt x="550" y="894"/>
                </a:lnTo>
                <a:lnTo>
                  <a:pt x="555" y="894"/>
                </a:lnTo>
                <a:lnTo>
                  <a:pt x="550" y="874"/>
                </a:lnTo>
                <a:lnTo>
                  <a:pt x="545" y="858"/>
                </a:lnTo>
                <a:lnTo>
                  <a:pt x="529" y="843"/>
                </a:lnTo>
                <a:lnTo>
                  <a:pt x="488" y="812"/>
                </a:lnTo>
                <a:lnTo>
                  <a:pt x="478" y="812"/>
                </a:lnTo>
                <a:lnTo>
                  <a:pt x="473" y="817"/>
                </a:lnTo>
                <a:lnTo>
                  <a:pt x="468" y="812"/>
                </a:lnTo>
                <a:lnTo>
                  <a:pt x="462" y="812"/>
                </a:lnTo>
                <a:lnTo>
                  <a:pt x="468" y="807"/>
                </a:lnTo>
                <a:lnTo>
                  <a:pt x="462" y="802"/>
                </a:lnTo>
                <a:lnTo>
                  <a:pt x="452" y="786"/>
                </a:lnTo>
                <a:lnTo>
                  <a:pt x="437" y="786"/>
                </a:lnTo>
                <a:lnTo>
                  <a:pt x="421" y="786"/>
                </a:lnTo>
                <a:lnTo>
                  <a:pt x="401" y="776"/>
                </a:lnTo>
                <a:lnTo>
                  <a:pt x="401" y="766"/>
                </a:lnTo>
                <a:lnTo>
                  <a:pt x="380" y="755"/>
                </a:lnTo>
                <a:lnTo>
                  <a:pt x="370" y="750"/>
                </a:lnTo>
                <a:lnTo>
                  <a:pt x="349" y="750"/>
                </a:lnTo>
                <a:lnTo>
                  <a:pt x="339" y="745"/>
                </a:lnTo>
                <a:lnTo>
                  <a:pt x="329" y="745"/>
                </a:lnTo>
                <a:lnTo>
                  <a:pt x="308" y="745"/>
                </a:lnTo>
                <a:lnTo>
                  <a:pt x="303" y="740"/>
                </a:lnTo>
                <a:lnTo>
                  <a:pt x="293" y="735"/>
                </a:lnTo>
                <a:lnTo>
                  <a:pt x="293" y="725"/>
                </a:lnTo>
                <a:lnTo>
                  <a:pt x="293" y="719"/>
                </a:lnTo>
                <a:lnTo>
                  <a:pt x="293" y="709"/>
                </a:lnTo>
                <a:lnTo>
                  <a:pt x="288" y="704"/>
                </a:lnTo>
                <a:lnTo>
                  <a:pt x="293" y="699"/>
                </a:lnTo>
                <a:lnTo>
                  <a:pt x="293" y="689"/>
                </a:lnTo>
                <a:lnTo>
                  <a:pt x="293" y="683"/>
                </a:lnTo>
                <a:lnTo>
                  <a:pt x="272" y="673"/>
                </a:lnTo>
                <a:lnTo>
                  <a:pt x="272" y="668"/>
                </a:lnTo>
                <a:lnTo>
                  <a:pt x="277" y="658"/>
                </a:lnTo>
                <a:lnTo>
                  <a:pt x="272" y="653"/>
                </a:lnTo>
                <a:lnTo>
                  <a:pt x="267" y="653"/>
                </a:lnTo>
                <a:lnTo>
                  <a:pt x="252" y="637"/>
                </a:lnTo>
                <a:lnTo>
                  <a:pt x="241" y="632"/>
                </a:lnTo>
                <a:lnTo>
                  <a:pt x="236" y="617"/>
                </a:lnTo>
                <a:lnTo>
                  <a:pt x="231" y="612"/>
                </a:lnTo>
                <a:lnTo>
                  <a:pt x="210" y="581"/>
                </a:lnTo>
                <a:lnTo>
                  <a:pt x="195" y="570"/>
                </a:lnTo>
                <a:lnTo>
                  <a:pt x="190" y="545"/>
                </a:lnTo>
                <a:lnTo>
                  <a:pt x="195" y="540"/>
                </a:lnTo>
                <a:lnTo>
                  <a:pt x="200" y="540"/>
                </a:lnTo>
                <a:lnTo>
                  <a:pt x="205" y="519"/>
                </a:lnTo>
                <a:lnTo>
                  <a:pt x="200" y="519"/>
                </a:lnTo>
                <a:lnTo>
                  <a:pt x="195" y="509"/>
                </a:lnTo>
                <a:lnTo>
                  <a:pt x="180" y="509"/>
                </a:lnTo>
                <a:lnTo>
                  <a:pt x="175" y="504"/>
                </a:lnTo>
                <a:lnTo>
                  <a:pt x="164" y="493"/>
                </a:lnTo>
                <a:lnTo>
                  <a:pt x="154" y="478"/>
                </a:lnTo>
                <a:lnTo>
                  <a:pt x="154" y="468"/>
                </a:lnTo>
                <a:lnTo>
                  <a:pt x="154" y="457"/>
                </a:lnTo>
                <a:lnTo>
                  <a:pt x="149" y="452"/>
                </a:lnTo>
                <a:lnTo>
                  <a:pt x="149" y="437"/>
                </a:lnTo>
                <a:lnTo>
                  <a:pt x="149" y="426"/>
                </a:lnTo>
                <a:lnTo>
                  <a:pt x="154" y="426"/>
                </a:lnTo>
                <a:lnTo>
                  <a:pt x="159" y="432"/>
                </a:lnTo>
                <a:lnTo>
                  <a:pt x="159" y="437"/>
                </a:lnTo>
                <a:lnTo>
                  <a:pt x="159" y="442"/>
                </a:lnTo>
                <a:lnTo>
                  <a:pt x="180" y="457"/>
                </a:lnTo>
                <a:lnTo>
                  <a:pt x="190" y="457"/>
                </a:lnTo>
                <a:lnTo>
                  <a:pt x="180" y="452"/>
                </a:lnTo>
                <a:lnTo>
                  <a:pt x="169" y="432"/>
                </a:lnTo>
                <a:lnTo>
                  <a:pt x="164" y="426"/>
                </a:lnTo>
                <a:lnTo>
                  <a:pt x="164" y="416"/>
                </a:lnTo>
                <a:lnTo>
                  <a:pt x="159" y="416"/>
                </a:lnTo>
                <a:lnTo>
                  <a:pt x="159" y="406"/>
                </a:lnTo>
                <a:lnTo>
                  <a:pt x="164" y="406"/>
                </a:lnTo>
                <a:lnTo>
                  <a:pt x="185" y="401"/>
                </a:lnTo>
                <a:lnTo>
                  <a:pt x="210" y="401"/>
                </a:lnTo>
                <a:lnTo>
                  <a:pt x="210" y="396"/>
                </a:lnTo>
                <a:lnTo>
                  <a:pt x="221" y="396"/>
                </a:lnTo>
                <a:lnTo>
                  <a:pt x="221" y="401"/>
                </a:lnTo>
                <a:lnTo>
                  <a:pt x="221" y="396"/>
                </a:lnTo>
                <a:lnTo>
                  <a:pt x="221" y="390"/>
                </a:lnTo>
                <a:lnTo>
                  <a:pt x="210" y="396"/>
                </a:lnTo>
                <a:lnTo>
                  <a:pt x="210" y="390"/>
                </a:lnTo>
                <a:close/>
                <a:moveTo>
                  <a:pt x="349" y="781"/>
                </a:moveTo>
                <a:lnTo>
                  <a:pt x="365" y="786"/>
                </a:lnTo>
                <a:lnTo>
                  <a:pt x="375" y="781"/>
                </a:lnTo>
                <a:lnTo>
                  <a:pt x="380" y="786"/>
                </a:lnTo>
                <a:lnTo>
                  <a:pt x="375" y="786"/>
                </a:lnTo>
                <a:lnTo>
                  <a:pt x="365" y="791"/>
                </a:lnTo>
                <a:lnTo>
                  <a:pt x="354" y="791"/>
                </a:lnTo>
                <a:lnTo>
                  <a:pt x="349" y="786"/>
                </a:lnTo>
                <a:lnTo>
                  <a:pt x="349" y="781"/>
                </a:lnTo>
                <a:close/>
                <a:moveTo>
                  <a:pt x="329" y="797"/>
                </a:moveTo>
                <a:lnTo>
                  <a:pt x="324" y="786"/>
                </a:lnTo>
                <a:lnTo>
                  <a:pt x="339" y="786"/>
                </a:lnTo>
                <a:lnTo>
                  <a:pt x="344" y="791"/>
                </a:lnTo>
                <a:lnTo>
                  <a:pt x="334" y="797"/>
                </a:lnTo>
                <a:lnTo>
                  <a:pt x="329" y="797"/>
                </a:lnTo>
                <a:close/>
                <a:moveTo>
                  <a:pt x="452" y="838"/>
                </a:moveTo>
                <a:lnTo>
                  <a:pt x="468" y="843"/>
                </a:lnTo>
                <a:lnTo>
                  <a:pt x="473" y="853"/>
                </a:lnTo>
                <a:lnTo>
                  <a:pt x="462" y="853"/>
                </a:lnTo>
                <a:lnTo>
                  <a:pt x="457" y="843"/>
                </a:lnTo>
                <a:lnTo>
                  <a:pt x="452" y="843"/>
                </a:lnTo>
                <a:lnTo>
                  <a:pt x="452" y="838"/>
                </a:lnTo>
                <a:close/>
                <a:moveTo>
                  <a:pt x="468" y="899"/>
                </a:moveTo>
                <a:lnTo>
                  <a:pt x="462" y="899"/>
                </a:lnTo>
                <a:lnTo>
                  <a:pt x="457" y="894"/>
                </a:lnTo>
                <a:lnTo>
                  <a:pt x="452" y="879"/>
                </a:lnTo>
                <a:lnTo>
                  <a:pt x="452" y="884"/>
                </a:lnTo>
                <a:lnTo>
                  <a:pt x="468" y="899"/>
                </a:lnTo>
                <a:close/>
              </a:path>
            </a:pathLst>
          </a:custGeom>
          <a:solidFill>
            <a:srgbClr val="D4FBC0"/>
          </a:solidFill>
          <a:ln w="7938">
            <a:solidFill>
              <a:srgbClr val="000000"/>
            </a:solidFill>
            <a:prstDash val="solid"/>
            <a:round/>
            <a:headEnd/>
            <a:tailEnd/>
          </a:ln>
        </p:spPr>
        <p:txBody>
          <a:bodyPr/>
          <a:lstStyle/>
          <a:p>
            <a:endParaRPr lang="en-US"/>
          </a:p>
        </p:txBody>
      </p:sp>
      <p:sp>
        <p:nvSpPr>
          <p:cNvPr id="962605" name="Freeform 45">
            <a:hlinkClick r:id="rId16" action="ppaction://hlinksldjump"/>
          </p:cNvPr>
          <p:cNvSpPr>
            <a:spLocks/>
          </p:cNvSpPr>
          <p:nvPr/>
        </p:nvSpPr>
        <p:spPr bwMode="auto">
          <a:xfrm>
            <a:off x="2293938" y="3765550"/>
            <a:ext cx="682625" cy="796925"/>
          </a:xfrm>
          <a:custGeom>
            <a:avLst/>
            <a:gdLst/>
            <a:ahLst/>
            <a:cxnLst>
              <a:cxn ang="0">
                <a:pos x="16" y="375"/>
              </a:cxn>
              <a:cxn ang="0">
                <a:pos x="5" y="370"/>
              </a:cxn>
              <a:cxn ang="0">
                <a:pos x="10" y="365"/>
              </a:cxn>
              <a:cxn ang="0">
                <a:pos x="10" y="354"/>
              </a:cxn>
              <a:cxn ang="0">
                <a:pos x="5" y="344"/>
              </a:cxn>
              <a:cxn ang="0">
                <a:pos x="10" y="339"/>
              </a:cxn>
              <a:cxn ang="0">
                <a:pos x="16" y="329"/>
              </a:cxn>
              <a:cxn ang="0">
                <a:pos x="21" y="318"/>
              </a:cxn>
              <a:cxn ang="0">
                <a:pos x="26" y="313"/>
              </a:cxn>
              <a:cxn ang="0">
                <a:pos x="21" y="303"/>
              </a:cxn>
              <a:cxn ang="0">
                <a:pos x="21" y="293"/>
              </a:cxn>
              <a:cxn ang="0">
                <a:pos x="31" y="282"/>
              </a:cxn>
              <a:cxn ang="0">
                <a:pos x="36" y="272"/>
              </a:cxn>
              <a:cxn ang="0">
                <a:pos x="52" y="262"/>
              </a:cxn>
              <a:cxn ang="0">
                <a:pos x="52" y="251"/>
              </a:cxn>
              <a:cxn ang="0">
                <a:pos x="41" y="246"/>
              </a:cxn>
              <a:cxn ang="0">
                <a:pos x="36" y="241"/>
              </a:cxn>
              <a:cxn ang="0">
                <a:pos x="31" y="236"/>
              </a:cxn>
              <a:cxn ang="0">
                <a:pos x="26" y="231"/>
              </a:cxn>
              <a:cxn ang="0">
                <a:pos x="26" y="221"/>
              </a:cxn>
              <a:cxn ang="0">
                <a:pos x="16" y="205"/>
              </a:cxn>
              <a:cxn ang="0">
                <a:pos x="10" y="200"/>
              </a:cxn>
              <a:cxn ang="0">
                <a:pos x="10" y="190"/>
              </a:cxn>
              <a:cxn ang="0">
                <a:pos x="10" y="185"/>
              </a:cxn>
              <a:cxn ang="0">
                <a:pos x="10" y="179"/>
              </a:cxn>
              <a:cxn ang="0">
                <a:pos x="21" y="174"/>
              </a:cxn>
              <a:cxn ang="0">
                <a:pos x="16" y="164"/>
              </a:cxn>
              <a:cxn ang="0">
                <a:pos x="10" y="149"/>
              </a:cxn>
              <a:cxn ang="0">
                <a:pos x="10" y="138"/>
              </a:cxn>
              <a:cxn ang="0">
                <a:pos x="10" y="128"/>
              </a:cxn>
              <a:cxn ang="0">
                <a:pos x="10" y="118"/>
              </a:cxn>
              <a:cxn ang="0">
                <a:pos x="10" y="108"/>
              </a:cxn>
              <a:cxn ang="0">
                <a:pos x="5" y="97"/>
              </a:cxn>
              <a:cxn ang="0">
                <a:pos x="5" y="87"/>
              </a:cxn>
              <a:cxn ang="0">
                <a:pos x="21" y="82"/>
              </a:cxn>
              <a:cxn ang="0">
                <a:pos x="31" y="82"/>
              </a:cxn>
              <a:cxn ang="0">
                <a:pos x="36" y="87"/>
              </a:cxn>
              <a:cxn ang="0">
                <a:pos x="41" y="92"/>
              </a:cxn>
              <a:cxn ang="0">
                <a:pos x="52" y="92"/>
              </a:cxn>
              <a:cxn ang="0">
                <a:pos x="57" y="77"/>
              </a:cxn>
              <a:cxn ang="0">
                <a:pos x="57" y="0"/>
              </a:cxn>
              <a:cxn ang="0">
                <a:pos x="175" y="0"/>
              </a:cxn>
              <a:cxn ang="0">
                <a:pos x="268" y="0"/>
              </a:cxn>
              <a:cxn ang="0">
                <a:pos x="334" y="0"/>
              </a:cxn>
              <a:cxn ang="0">
                <a:pos x="370" y="0"/>
              </a:cxn>
              <a:cxn ang="0">
                <a:pos x="447" y="97"/>
              </a:cxn>
              <a:cxn ang="0">
                <a:pos x="447" y="231"/>
              </a:cxn>
              <a:cxn ang="0">
                <a:pos x="447" y="359"/>
              </a:cxn>
              <a:cxn ang="0">
                <a:pos x="447" y="431"/>
              </a:cxn>
              <a:cxn ang="0">
                <a:pos x="339" y="529"/>
              </a:cxn>
              <a:cxn ang="0">
                <a:pos x="268" y="524"/>
              </a:cxn>
              <a:cxn ang="0">
                <a:pos x="0" y="426"/>
              </a:cxn>
              <a:cxn ang="0">
                <a:pos x="5" y="406"/>
              </a:cxn>
              <a:cxn ang="0">
                <a:pos x="10" y="401"/>
              </a:cxn>
              <a:cxn ang="0">
                <a:pos x="16" y="401"/>
              </a:cxn>
              <a:cxn ang="0">
                <a:pos x="21" y="395"/>
              </a:cxn>
              <a:cxn ang="0">
                <a:pos x="26" y="385"/>
              </a:cxn>
              <a:cxn ang="0">
                <a:pos x="21" y="375"/>
              </a:cxn>
            </a:cxnLst>
            <a:rect l="0" t="0" r="r" b="b"/>
            <a:pathLst>
              <a:path w="447" h="529">
                <a:moveTo>
                  <a:pt x="21" y="375"/>
                </a:moveTo>
                <a:lnTo>
                  <a:pt x="16" y="375"/>
                </a:lnTo>
                <a:lnTo>
                  <a:pt x="10" y="375"/>
                </a:lnTo>
                <a:lnTo>
                  <a:pt x="5" y="370"/>
                </a:lnTo>
                <a:lnTo>
                  <a:pt x="5" y="365"/>
                </a:lnTo>
                <a:lnTo>
                  <a:pt x="10" y="365"/>
                </a:lnTo>
                <a:lnTo>
                  <a:pt x="10" y="359"/>
                </a:lnTo>
                <a:lnTo>
                  <a:pt x="10" y="354"/>
                </a:lnTo>
                <a:lnTo>
                  <a:pt x="5" y="349"/>
                </a:lnTo>
                <a:lnTo>
                  <a:pt x="5" y="344"/>
                </a:lnTo>
                <a:lnTo>
                  <a:pt x="5" y="339"/>
                </a:lnTo>
                <a:lnTo>
                  <a:pt x="10" y="339"/>
                </a:lnTo>
                <a:lnTo>
                  <a:pt x="16" y="334"/>
                </a:lnTo>
                <a:lnTo>
                  <a:pt x="16" y="329"/>
                </a:lnTo>
                <a:lnTo>
                  <a:pt x="21" y="323"/>
                </a:lnTo>
                <a:lnTo>
                  <a:pt x="21" y="318"/>
                </a:lnTo>
                <a:lnTo>
                  <a:pt x="21" y="313"/>
                </a:lnTo>
                <a:lnTo>
                  <a:pt x="26" y="313"/>
                </a:lnTo>
                <a:lnTo>
                  <a:pt x="21" y="308"/>
                </a:lnTo>
                <a:lnTo>
                  <a:pt x="21" y="303"/>
                </a:lnTo>
                <a:lnTo>
                  <a:pt x="21" y="298"/>
                </a:lnTo>
                <a:lnTo>
                  <a:pt x="21" y="293"/>
                </a:lnTo>
                <a:lnTo>
                  <a:pt x="21" y="287"/>
                </a:lnTo>
                <a:lnTo>
                  <a:pt x="31" y="282"/>
                </a:lnTo>
                <a:lnTo>
                  <a:pt x="31" y="277"/>
                </a:lnTo>
                <a:lnTo>
                  <a:pt x="36" y="272"/>
                </a:lnTo>
                <a:lnTo>
                  <a:pt x="41" y="267"/>
                </a:lnTo>
                <a:lnTo>
                  <a:pt x="52" y="262"/>
                </a:lnTo>
                <a:lnTo>
                  <a:pt x="52" y="257"/>
                </a:lnTo>
                <a:lnTo>
                  <a:pt x="52" y="251"/>
                </a:lnTo>
                <a:lnTo>
                  <a:pt x="46" y="251"/>
                </a:lnTo>
                <a:lnTo>
                  <a:pt x="41" y="246"/>
                </a:lnTo>
                <a:lnTo>
                  <a:pt x="36" y="246"/>
                </a:lnTo>
                <a:lnTo>
                  <a:pt x="36" y="241"/>
                </a:lnTo>
                <a:lnTo>
                  <a:pt x="31" y="241"/>
                </a:lnTo>
                <a:lnTo>
                  <a:pt x="31" y="236"/>
                </a:lnTo>
                <a:lnTo>
                  <a:pt x="31" y="231"/>
                </a:lnTo>
                <a:lnTo>
                  <a:pt x="26" y="231"/>
                </a:lnTo>
                <a:lnTo>
                  <a:pt x="31" y="226"/>
                </a:lnTo>
                <a:lnTo>
                  <a:pt x="26" y="221"/>
                </a:lnTo>
                <a:lnTo>
                  <a:pt x="21" y="215"/>
                </a:lnTo>
                <a:lnTo>
                  <a:pt x="16" y="205"/>
                </a:lnTo>
                <a:lnTo>
                  <a:pt x="16" y="200"/>
                </a:lnTo>
                <a:lnTo>
                  <a:pt x="10" y="200"/>
                </a:lnTo>
                <a:lnTo>
                  <a:pt x="16" y="195"/>
                </a:lnTo>
                <a:lnTo>
                  <a:pt x="10" y="190"/>
                </a:lnTo>
                <a:lnTo>
                  <a:pt x="16" y="190"/>
                </a:lnTo>
                <a:lnTo>
                  <a:pt x="10" y="185"/>
                </a:lnTo>
                <a:lnTo>
                  <a:pt x="16" y="185"/>
                </a:lnTo>
                <a:lnTo>
                  <a:pt x="10" y="179"/>
                </a:lnTo>
                <a:lnTo>
                  <a:pt x="16" y="179"/>
                </a:lnTo>
                <a:lnTo>
                  <a:pt x="21" y="174"/>
                </a:lnTo>
                <a:lnTo>
                  <a:pt x="21" y="169"/>
                </a:lnTo>
                <a:lnTo>
                  <a:pt x="16" y="164"/>
                </a:lnTo>
                <a:lnTo>
                  <a:pt x="16" y="159"/>
                </a:lnTo>
                <a:lnTo>
                  <a:pt x="10" y="149"/>
                </a:lnTo>
                <a:lnTo>
                  <a:pt x="10" y="143"/>
                </a:lnTo>
                <a:lnTo>
                  <a:pt x="10" y="138"/>
                </a:lnTo>
                <a:lnTo>
                  <a:pt x="10" y="133"/>
                </a:lnTo>
                <a:lnTo>
                  <a:pt x="10" y="128"/>
                </a:lnTo>
                <a:lnTo>
                  <a:pt x="10" y="123"/>
                </a:lnTo>
                <a:lnTo>
                  <a:pt x="10" y="118"/>
                </a:lnTo>
                <a:lnTo>
                  <a:pt x="10" y="113"/>
                </a:lnTo>
                <a:lnTo>
                  <a:pt x="10" y="108"/>
                </a:lnTo>
                <a:lnTo>
                  <a:pt x="5" y="102"/>
                </a:lnTo>
                <a:lnTo>
                  <a:pt x="5" y="97"/>
                </a:lnTo>
                <a:lnTo>
                  <a:pt x="5" y="92"/>
                </a:lnTo>
                <a:lnTo>
                  <a:pt x="5" y="87"/>
                </a:lnTo>
                <a:lnTo>
                  <a:pt x="16" y="82"/>
                </a:lnTo>
                <a:lnTo>
                  <a:pt x="21" y="82"/>
                </a:lnTo>
                <a:lnTo>
                  <a:pt x="26" y="82"/>
                </a:lnTo>
                <a:lnTo>
                  <a:pt x="31" y="82"/>
                </a:lnTo>
                <a:lnTo>
                  <a:pt x="36" y="82"/>
                </a:lnTo>
                <a:lnTo>
                  <a:pt x="36" y="87"/>
                </a:lnTo>
                <a:lnTo>
                  <a:pt x="36" y="92"/>
                </a:lnTo>
                <a:lnTo>
                  <a:pt x="41" y="92"/>
                </a:lnTo>
                <a:lnTo>
                  <a:pt x="46" y="92"/>
                </a:lnTo>
                <a:lnTo>
                  <a:pt x="52" y="92"/>
                </a:lnTo>
                <a:lnTo>
                  <a:pt x="52" y="82"/>
                </a:lnTo>
                <a:lnTo>
                  <a:pt x="57" y="77"/>
                </a:lnTo>
                <a:lnTo>
                  <a:pt x="57" y="15"/>
                </a:lnTo>
                <a:lnTo>
                  <a:pt x="57" y="0"/>
                </a:lnTo>
                <a:lnTo>
                  <a:pt x="149" y="0"/>
                </a:lnTo>
                <a:lnTo>
                  <a:pt x="175" y="0"/>
                </a:lnTo>
                <a:lnTo>
                  <a:pt x="201" y="0"/>
                </a:lnTo>
                <a:lnTo>
                  <a:pt x="268" y="0"/>
                </a:lnTo>
                <a:lnTo>
                  <a:pt x="314" y="0"/>
                </a:lnTo>
                <a:lnTo>
                  <a:pt x="334" y="0"/>
                </a:lnTo>
                <a:lnTo>
                  <a:pt x="339" y="0"/>
                </a:lnTo>
                <a:lnTo>
                  <a:pt x="370" y="0"/>
                </a:lnTo>
                <a:lnTo>
                  <a:pt x="447" y="0"/>
                </a:lnTo>
                <a:lnTo>
                  <a:pt x="447" y="97"/>
                </a:lnTo>
                <a:lnTo>
                  <a:pt x="447" y="195"/>
                </a:lnTo>
                <a:lnTo>
                  <a:pt x="447" y="231"/>
                </a:lnTo>
                <a:lnTo>
                  <a:pt x="447" y="303"/>
                </a:lnTo>
                <a:lnTo>
                  <a:pt x="447" y="359"/>
                </a:lnTo>
                <a:lnTo>
                  <a:pt x="447" y="401"/>
                </a:lnTo>
                <a:lnTo>
                  <a:pt x="447" y="431"/>
                </a:lnTo>
                <a:lnTo>
                  <a:pt x="447" y="529"/>
                </a:lnTo>
                <a:lnTo>
                  <a:pt x="339" y="529"/>
                </a:lnTo>
                <a:lnTo>
                  <a:pt x="288" y="529"/>
                </a:lnTo>
                <a:lnTo>
                  <a:pt x="268" y="524"/>
                </a:lnTo>
                <a:lnTo>
                  <a:pt x="113" y="467"/>
                </a:lnTo>
                <a:lnTo>
                  <a:pt x="0" y="426"/>
                </a:lnTo>
                <a:lnTo>
                  <a:pt x="0" y="411"/>
                </a:lnTo>
                <a:lnTo>
                  <a:pt x="5" y="406"/>
                </a:lnTo>
                <a:lnTo>
                  <a:pt x="5" y="401"/>
                </a:lnTo>
                <a:lnTo>
                  <a:pt x="10" y="401"/>
                </a:lnTo>
                <a:lnTo>
                  <a:pt x="16" y="406"/>
                </a:lnTo>
                <a:lnTo>
                  <a:pt x="16" y="401"/>
                </a:lnTo>
                <a:lnTo>
                  <a:pt x="21" y="401"/>
                </a:lnTo>
                <a:lnTo>
                  <a:pt x="21" y="395"/>
                </a:lnTo>
                <a:lnTo>
                  <a:pt x="26" y="390"/>
                </a:lnTo>
                <a:lnTo>
                  <a:pt x="26" y="385"/>
                </a:lnTo>
                <a:lnTo>
                  <a:pt x="26" y="380"/>
                </a:lnTo>
                <a:lnTo>
                  <a:pt x="21" y="375"/>
                </a:lnTo>
                <a:close/>
              </a:path>
            </a:pathLst>
          </a:custGeom>
          <a:solidFill>
            <a:srgbClr val="D4FBC0"/>
          </a:solidFill>
          <a:ln w="7938">
            <a:solidFill>
              <a:srgbClr val="000000"/>
            </a:solidFill>
            <a:prstDash val="solid"/>
            <a:round/>
            <a:headEnd/>
            <a:tailEnd/>
          </a:ln>
        </p:spPr>
        <p:txBody>
          <a:bodyPr/>
          <a:lstStyle/>
          <a:p>
            <a:endParaRPr lang="en-US"/>
          </a:p>
        </p:txBody>
      </p:sp>
      <p:sp>
        <p:nvSpPr>
          <p:cNvPr id="962606" name="Freeform 46">
            <a:hlinkClick r:id="rId17" action="ppaction://hlinksldjump"/>
          </p:cNvPr>
          <p:cNvSpPr>
            <a:spLocks/>
          </p:cNvSpPr>
          <p:nvPr/>
        </p:nvSpPr>
        <p:spPr bwMode="auto">
          <a:xfrm>
            <a:off x="2976563" y="3765550"/>
            <a:ext cx="714375" cy="796925"/>
          </a:xfrm>
          <a:custGeom>
            <a:avLst/>
            <a:gdLst/>
            <a:ahLst/>
            <a:cxnLst>
              <a:cxn ang="0">
                <a:pos x="0" y="431"/>
              </a:cxn>
              <a:cxn ang="0">
                <a:pos x="0" y="401"/>
              </a:cxn>
              <a:cxn ang="0">
                <a:pos x="0" y="359"/>
              </a:cxn>
              <a:cxn ang="0">
                <a:pos x="0" y="303"/>
              </a:cxn>
              <a:cxn ang="0">
                <a:pos x="0" y="231"/>
              </a:cxn>
              <a:cxn ang="0">
                <a:pos x="0" y="195"/>
              </a:cxn>
              <a:cxn ang="0">
                <a:pos x="0" y="97"/>
              </a:cxn>
              <a:cxn ang="0">
                <a:pos x="0" y="0"/>
              </a:cxn>
              <a:cxn ang="0">
                <a:pos x="52" y="0"/>
              </a:cxn>
              <a:cxn ang="0">
                <a:pos x="119" y="0"/>
              </a:cxn>
              <a:cxn ang="0">
                <a:pos x="124" y="0"/>
              </a:cxn>
              <a:cxn ang="0">
                <a:pos x="165" y="0"/>
              </a:cxn>
              <a:cxn ang="0">
                <a:pos x="170" y="0"/>
              </a:cxn>
              <a:cxn ang="0">
                <a:pos x="201" y="0"/>
              </a:cxn>
              <a:cxn ang="0">
                <a:pos x="237" y="0"/>
              </a:cxn>
              <a:cxn ang="0">
                <a:pos x="258" y="0"/>
              </a:cxn>
              <a:cxn ang="0">
                <a:pos x="299" y="0"/>
              </a:cxn>
              <a:cxn ang="0">
                <a:pos x="304" y="0"/>
              </a:cxn>
              <a:cxn ang="0">
                <a:pos x="391" y="0"/>
              </a:cxn>
              <a:cxn ang="0">
                <a:pos x="463" y="0"/>
              </a:cxn>
              <a:cxn ang="0">
                <a:pos x="468" y="0"/>
              </a:cxn>
              <a:cxn ang="0">
                <a:pos x="468" y="46"/>
              </a:cxn>
              <a:cxn ang="0">
                <a:pos x="468" y="92"/>
              </a:cxn>
              <a:cxn ang="0">
                <a:pos x="468" y="118"/>
              </a:cxn>
              <a:cxn ang="0">
                <a:pos x="468" y="133"/>
              </a:cxn>
              <a:cxn ang="0">
                <a:pos x="468" y="174"/>
              </a:cxn>
              <a:cxn ang="0">
                <a:pos x="468" y="195"/>
              </a:cxn>
              <a:cxn ang="0">
                <a:pos x="468" y="215"/>
              </a:cxn>
              <a:cxn ang="0">
                <a:pos x="468" y="257"/>
              </a:cxn>
              <a:cxn ang="0">
                <a:pos x="463" y="303"/>
              </a:cxn>
              <a:cxn ang="0">
                <a:pos x="463" y="323"/>
              </a:cxn>
              <a:cxn ang="0">
                <a:pos x="463" y="344"/>
              </a:cxn>
              <a:cxn ang="0">
                <a:pos x="463" y="380"/>
              </a:cxn>
              <a:cxn ang="0">
                <a:pos x="463" y="421"/>
              </a:cxn>
              <a:cxn ang="0">
                <a:pos x="463" y="462"/>
              </a:cxn>
              <a:cxn ang="0">
                <a:pos x="463" y="467"/>
              </a:cxn>
              <a:cxn ang="0">
                <a:pos x="443" y="467"/>
              </a:cxn>
              <a:cxn ang="0">
                <a:pos x="412" y="467"/>
              </a:cxn>
              <a:cxn ang="0">
                <a:pos x="391" y="467"/>
              </a:cxn>
              <a:cxn ang="0">
                <a:pos x="324" y="467"/>
              </a:cxn>
              <a:cxn ang="0">
                <a:pos x="319" y="467"/>
              </a:cxn>
              <a:cxn ang="0">
                <a:pos x="237" y="467"/>
              </a:cxn>
              <a:cxn ang="0">
                <a:pos x="206" y="467"/>
              </a:cxn>
              <a:cxn ang="0">
                <a:pos x="186" y="467"/>
              </a:cxn>
              <a:cxn ang="0">
                <a:pos x="186" y="473"/>
              </a:cxn>
              <a:cxn ang="0">
                <a:pos x="186" y="478"/>
              </a:cxn>
              <a:cxn ang="0">
                <a:pos x="186" y="483"/>
              </a:cxn>
              <a:cxn ang="0">
                <a:pos x="186" y="488"/>
              </a:cxn>
              <a:cxn ang="0">
                <a:pos x="196" y="488"/>
              </a:cxn>
              <a:cxn ang="0">
                <a:pos x="134" y="488"/>
              </a:cxn>
              <a:cxn ang="0">
                <a:pos x="62" y="488"/>
              </a:cxn>
              <a:cxn ang="0">
                <a:pos x="62" y="529"/>
              </a:cxn>
              <a:cxn ang="0">
                <a:pos x="0" y="529"/>
              </a:cxn>
              <a:cxn ang="0">
                <a:pos x="0" y="431"/>
              </a:cxn>
            </a:cxnLst>
            <a:rect l="0" t="0" r="r" b="b"/>
            <a:pathLst>
              <a:path w="468" h="529">
                <a:moveTo>
                  <a:pt x="0" y="431"/>
                </a:moveTo>
                <a:lnTo>
                  <a:pt x="0" y="401"/>
                </a:lnTo>
                <a:lnTo>
                  <a:pt x="0" y="359"/>
                </a:lnTo>
                <a:lnTo>
                  <a:pt x="0" y="303"/>
                </a:lnTo>
                <a:lnTo>
                  <a:pt x="0" y="231"/>
                </a:lnTo>
                <a:lnTo>
                  <a:pt x="0" y="195"/>
                </a:lnTo>
                <a:lnTo>
                  <a:pt x="0" y="97"/>
                </a:lnTo>
                <a:lnTo>
                  <a:pt x="0" y="0"/>
                </a:lnTo>
                <a:lnTo>
                  <a:pt x="52" y="0"/>
                </a:lnTo>
                <a:lnTo>
                  <a:pt x="119" y="0"/>
                </a:lnTo>
                <a:lnTo>
                  <a:pt x="124" y="0"/>
                </a:lnTo>
                <a:lnTo>
                  <a:pt x="165" y="0"/>
                </a:lnTo>
                <a:lnTo>
                  <a:pt x="170" y="0"/>
                </a:lnTo>
                <a:lnTo>
                  <a:pt x="201" y="0"/>
                </a:lnTo>
                <a:lnTo>
                  <a:pt x="237" y="0"/>
                </a:lnTo>
                <a:lnTo>
                  <a:pt x="258" y="0"/>
                </a:lnTo>
                <a:lnTo>
                  <a:pt x="299" y="0"/>
                </a:lnTo>
                <a:lnTo>
                  <a:pt x="304" y="0"/>
                </a:lnTo>
                <a:lnTo>
                  <a:pt x="391" y="0"/>
                </a:lnTo>
                <a:lnTo>
                  <a:pt x="463" y="0"/>
                </a:lnTo>
                <a:lnTo>
                  <a:pt x="468" y="0"/>
                </a:lnTo>
                <a:lnTo>
                  <a:pt x="468" y="46"/>
                </a:lnTo>
                <a:lnTo>
                  <a:pt x="468" y="92"/>
                </a:lnTo>
                <a:lnTo>
                  <a:pt x="468" y="118"/>
                </a:lnTo>
                <a:lnTo>
                  <a:pt x="468" y="133"/>
                </a:lnTo>
                <a:lnTo>
                  <a:pt x="468" y="174"/>
                </a:lnTo>
                <a:lnTo>
                  <a:pt x="468" y="195"/>
                </a:lnTo>
                <a:lnTo>
                  <a:pt x="468" y="215"/>
                </a:lnTo>
                <a:lnTo>
                  <a:pt x="468" y="257"/>
                </a:lnTo>
                <a:lnTo>
                  <a:pt x="463" y="303"/>
                </a:lnTo>
                <a:lnTo>
                  <a:pt x="463" y="323"/>
                </a:lnTo>
                <a:lnTo>
                  <a:pt x="463" y="344"/>
                </a:lnTo>
                <a:lnTo>
                  <a:pt x="463" y="380"/>
                </a:lnTo>
                <a:lnTo>
                  <a:pt x="463" y="421"/>
                </a:lnTo>
                <a:lnTo>
                  <a:pt x="463" y="462"/>
                </a:lnTo>
                <a:lnTo>
                  <a:pt x="463" y="467"/>
                </a:lnTo>
                <a:lnTo>
                  <a:pt x="443" y="467"/>
                </a:lnTo>
                <a:lnTo>
                  <a:pt x="412" y="467"/>
                </a:lnTo>
                <a:lnTo>
                  <a:pt x="391" y="467"/>
                </a:lnTo>
                <a:lnTo>
                  <a:pt x="324" y="467"/>
                </a:lnTo>
                <a:lnTo>
                  <a:pt x="319" y="467"/>
                </a:lnTo>
                <a:lnTo>
                  <a:pt x="237" y="467"/>
                </a:lnTo>
                <a:lnTo>
                  <a:pt x="206" y="467"/>
                </a:lnTo>
                <a:lnTo>
                  <a:pt x="186" y="467"/>
                </a:lnTo>
                <a:lnTo>
                  <a:pt x="186" y="473"/>
                </a:lnTo>
                <a:lnTo>
                  <a:pt x="186" y="478"/>
                </a:lnTo>
                <a:lnTo>
                  <a:pt x="186" y="483"/>
                </a:lnTo>
                <a:lnTo>
                  <a:pt x="186" y="488"/>
                </a:lnTo>
                <a:lnTo>
                  <a:pt x="196" y="488"/>
                </a:lnTo>
                <a:lnTo>
                  <a:pt x="134" y="488"/>
                </a:lnTo>
                <a:lnTo>
                  <a:pt x="62" y="488"/>
                </a:lnTo>
                <a:lnTo>
                  <a:pt x="62" y="529"/>
                </a:lnTo>
                <a:lnTo>
                  <a:pt x="0" y="529"/>
                </a:lnTo>
                <a:lnTo>
                  <a:pt x="0" y="431"/>
                </a:lnTo>
                <a:close/>
              </a:path>
            </a:pathLst>
          </a:custGeom>
          <a:solidFill>
            <a:srgbClr val="D4FBC0"/>
          </a:solidFill>
          <a:ln w="7938">
            <a:solidFill>
              <a:srgbClr val="000000"/>
            </a:solidFill>
            <a:prstDash val="solid"/>
            <a:round/>
            <a:headEnd/>
            <a:tailEnd/>
          </a:ln>
        </p:spPr>
        <p:txBody>
          <a:bodyPr/>
          <a:lstStyle/>
          <a:p>
            <a:endParaRPr lang="en-US"/>
          </a:p>
        </p:txBody>
      </p:sp>
      <p:sp>
        <p:nvSpPr>
          <p:cNvPr id="962607" name="Freeform 47">
            <a:hlinkClick r:id="rId16" action="ppaction://hlinksldjump"/>
          </p:cNvPr>
          <p:cNvSpPr>
            <a:spLocks noEditPoints="1"/>
          </p:cNvSpPr>
          <p:nvPr/>
        </p:nvSpPr>
        <p:spPr bwMode="auto">
          <a:xfrm>
            <a:off x="1117600" y="1833563"/>
            <a:ext cx="927100" cy="596900"/>
          </a:xfrm>
          <a:custGeom>
            <a:avLst/>
            <a:gdLst/>
            <a:ahLst/>
            <a:cxnLst>
              <a:cxn ang="0">
                <a:pos x="185" y="108"/>
              </a:cxn>
              <a:cxn ang="0">
                <a:pos x="180" y="88"/>
              </a:cxn>
              <a:cxn ang="0">
                <a:pos x="159" y="62"/>
              </a:cxn>
              <a:cxn ang="0">
                <a:pos x="175" y="52"/>
              </a:cxn>
              <a:cxn ang="0">
                <a:pos x="170" y="31"/>
              </a:cxn>
              <a:cxn ang="0">
                <a:pos x="154" y="6"/>
              </a:cxn>
              <a:cxn ang="0">
                <a:pos x="509" y="0"/>
              </a:cxn>
              <a:cxn ang="0">
                <a:pos x="596" y="114"/>
              </a:cxn>
              <a:cxn ang="0">
                <a:pos x="596" y="221"/>
              </a:cxn>
              <a:cxn ang="0">
                <a:pos x="596" y="309"/>
              </a:cxn>
              <a:cxn ang="0">
                <a:pos x="607" y="329"/>
              </a:cxn>
              <a:cxn ang="0">
                <a:pos x="560" y="345"/>
              </a:cxn>
              <a:cxn ang="0">
                <a:pos x="442" y="350"/>
              </a:cxn>
              <a:cxn ang="0">
                <a:pos x="411" y="355"/>
              </a:cxn>
              <a:cxn ang="0">
                <a:pos x="391" y="360"/>
              </a:cxn>
              <a:cxn ang="0">
                <a:pos x="360" y="371"/>
              </a:cxn>
              <a:cxn ang="0">
                <a:pos x="334" y="381"/>
              </a:cxn>
              <a:cxn ang="0">
                <a:pos x="314" y="376"/>
              </a:cxn>
              <a:cxn ang="0">
                <a:pos x="288" y="386"/>
              </a:cxn>
              <a:cxn ang="0">
                <a:pos x="272" y="381"/>
              </a:cxn>
              <a:cxn ang="0">
                <a:pos x="247" y="376"/>
              </a:cxn>
              <a:cxn ang="0">
                <a:pos x="221" y="381"/>
              </a:cxn>
              <a:cxn ang="0">
                <a:pos x="195" y="396"/>
              </a:cxn>
              <a:cxn ang="0">
                <a:pos x="170" y="391"/>
              </a:cxn>
              <a:cxn ang="0">
                <a:pos x="154" y="376"/>
              </a:cxn>
              <a:cxn ang="0">
                <a:pos x="149" y="355"/>
              </a:cxn>
              <a:cxn ang="0">
                <a:pos x="139" y="335"/>
              </a:cxn>
              <a:cxn ang="0">
                <a:pos x="113" y="329"/>
              </a:cxn>
              <a:cxn ang="0">
                <a:pos x="67" y="319"/>
              </a:cxn>
              <a:cxn ang="0">
                <a:pos x="57" y="278"/>
              </a:cxn>
              <a:cxn ang="0">
                <a:pos x="67" y="288"/>
              </a:cxn>
              <a:cxn ang="0">
                <a:pos x="67" y="263"/>
              </a:cxn>
              <a:cxn ang="0">
                <a:pos x="51" y="242"/>
              </a:cxn>
              <a:cxn ang="0">
                <a:pos x="72" y="237"/>
              </a:cxn>
              <a:cxn ang="0">
                <a:pos x="46" y="242"/>
              </a:cxn>
              <a:cxn ang="0">
                <a:pos x="31" y="170"/>
              </a:cxn>
              <a:cxn ang="0">
                <a:pos x="0" y="98"/>
              </a:cxn>
              <a:cxn ang="0">
                <a:pos x="57" y="98"/>
              </a:cxn>
              <a:cxn ang="0">
                <a:pos x="149" y="103"/>
              </a:cxn>
              <a:cxn ang="0">
                <a:pos x="159" y="134"/>
              </a:cxn>
              <a:cxn ang="0">
                <a:pos x="144" y="139"/>
              </a:cxn>
              <a:cxn ang="0">
                <a:pos x="123" y="191"/>
              </a:cxn>
              <a:cxn ang="0">
                <a:pos x="129" y="191"/>
              </a:cxn>
              <a:cxn ang="0">
                <a:pos x="154" y="144"/>
              </a:cxn>
              <a:cxn ang="0">
                <a:pos x="175" y="144"/>
              </a:cxn>
              <a:cxn ang="0">
                <a:pos x="170" y="175"/>
              </a:cxn>
              <a:cxn ang="0">
                <a:pos x="165" y="196"/>
              </a:cxn>
              <a:cxn ang="0">
                <a:pos x="159" y="201"/>
              </a:cxn>
              <a:cxn ang="0">
                <a:pos x="154" y="206"/>
              </a:cxn>
              <a:cxn ang="0">
                <a:pos x="149" y="191"/>
              </a:cxn>
              <a:cxn ang="0">
                <a:pos x="134" y="221"/>
              </a:cxn>
              <a:cxn ang="0">
                <a:pos x="159" y="221"/>
              </a:cxn>
              <a:cxn ang="0">
                <a:pos x="180" y="201"/>
              </a:cxn>
              <a:cxn ang="0">
                <a:pos x="180" y="175"/>
              </a:cxn>
              <a:cxn ang="0">
                <a:pos x="190" y="124"/>
              </a:cxn>
              <a:cxn ang="0">
                <a:pos x="180" y="93"/>
              </a:cxn>
              <a:cxn ang="0">
                <a:pos x="123" y="52"/>
              </a:cxn>
              <a:cxn ang="0">
                <a:pos x="134" y="57"/>
              </a:cxn>
              <a:cxn ang="0">
                <a:pos x="139" y="67"/>
              </a:cxn>
              <a:cxn ang="0">
                <a:pos x="170" y="83"/>
              </a:cxn>
              <a:cxn ang="0">
                <a:pos x="170" y="108"/>
              </a:cxn>
              <a:cxn ang="0">
                <a:pos x="180" y="129"/>
              </a:cxn>
              <a:cxn ang="0">
                <a:pos x="159" y="98"/>
              </a:cxn>
            </a:cxnLst>
            <a:rect l="0" t="0" r="r" b="b"/>
            <a:pathLst>
              <a:path w="607" h="396">
                <a:moveTo>
                  <a:pt x="180" y="93"/>
                </a:moveTo>
                <a:lnTo>
                  <a:pt x="175" y="93"/>
                </a:lnTo>
                <a:lnTo>
                  <a:pt x="175" y="103"/>
                </a:lnTo>
                <a:lnTo>
                  <a:pt x="185" y="108"/>
                </a:lnTo>
                <a:lnTo>
                  <a:pt x="175" y="103"/>
                </a:lnTo>
                <a:lnTo>
                  <a:pt x="170" y="93"/>
                </a:lnTo>
                <a:lnTo>
                  <a:pt x="175" y="88"/>
                </a:lnTo>
                <a:lnTo>
                  <a:pt x="180" y="88"/>
                </a:lnTo>
                <a:lnTo>
                  <a:pt x="185" y="83"/>
                </a:lnTo>
                <a:lnTo>
                  <a:pt x="170" y="67"/>
                </a:lnTo>
                <a:lnTo>
                  <a:pt x="159" y="67"/>
                </a:lnTo>
                <a:lnTo>
                  <a:pt x="159" y="62"/>
                </a:lnTo>
                <a:lnTo>
                  <a:pt x="165" y="57"/>
                </a:lnTo>
                <a:lnTo>
                  <a:pt x="170" y="62"/>
                </a:lnTo>
                <a:lnTo>
                  <a:pt x="175" y="62"/>
                </a:lnTo>
                <a:lnTo>
                  <a:pt x="175" y="52"/>
                </a:lnTo>
                <a:lnTo>
                  <a:pt x="180" y="47"/>
                </a:lnTo>
                <a:lnTo>
                  <a:pt x="175" y="42"/>
                </a:lnTo>
                <a:lnTo>
                  <a:pt x="170" y="36"/>
                </a:lnTo>
                <a:lnTo>
                  <a:pt x="170" y="31"/>
                </a:lnTo>
                <a:lnTo>
                  <a:pt x="159" y="26"/>
                </a:lnTo>
                <a:lnTo>
                  <a:pt x="154" y="11"/>
                </a:lnTo>
                <a:lnTo>
                  <a:pt x="149" y="6"/>
                </a:lnTo>
                <a:lnTo>
                  <a:pt x="154" y="6"/>
                </a:lnTo>
                <a:lnTo>
                  <a:pt x="154" y="0"/>
                </a:lnTo>
                <a:lnTo>
                  <a:pt x="303" y="0"/>
                </a:lnTo>
                <a:lnTo>
                  <a:pt x="458" y="0"/>
                </a:lnTo>
                <a:lnTo>
                  <a:pt x="509" y="0"/>
                </a:lnTo>
                <a:lnTo>
                  <a:pt x="566" y="0"/>
                </a:lnTo>
                <a:lnTo>
                  <a:pt x="596" y="0"/>
                </a:lnTo>
                <a:lnTo>
                  <a:pt x="596" y="21"/>
                </a:lnTo>
                <a:lnTo>
                  <a:pt x="596" y="114"/>
                </a:lnTo>
                <a:lnTo>
                  <a:pt x="596" y="119"/>
                </a:lnTo>
                <a:lnTo>
                  <a:pt x="596" y="191"/>
                </a:lnTo>
                <a:lnTo>
                  <a:pt x="596" y="201"/>
                </a:lnTo>
                <a:lnTo>
                  <a:pt x="596" y="221"/>
                </a:lnTo>
                <a:lnTo>
                  <a:pt x="596" y="283"/>
                </a:lnTo>
                <a:lnTo>
                  <a:pt x="596" y="299"/>
                </a:lnTo>
                <a:lnTo>
                  <a:pt x="596" y="304"/>
                </a:lnTo>
                <a:lnTo>
                  <a:pt x="596" y="309"/>
                </a:lnTo>
                <a:lnTo>
                  <a:pt x="602" y="314"/>
                </a:lnTo>
                <a:lnTo>
                  <a:pt x="602" y="319"/>
                </a:lnTo>
                <a:lnTo>
                  <a:pt x="602" y="324"/>
                </a:lnTo>
                <a:lnTo>
                  <a:pt x="607" y="329"/>
                </a:lnTo>
                <a:lnTo>
                  <a:pt x="602" y="335"/>
                </a:lnTo>
                <a:lnTo>
                  <a:pt x="602" y="340"/>
                </a:lnTo>
                <a:lnTo>
                  <a:pt x="607" y="345"/>
                </a:lnTo>
                <a:lnTo>
                  <a:pt x="560" y="345"/>
                </a:lnTo>
                <a:lnTo>
                  <a:pt x="555" y="345"/>
                </a:lnTo>
                <a:lnTo>
                  <a:pt x="524" y="345"/>
                </a:lnTo>
                <a:lnTo>
                  <a:pt x="447" y="345"/>
                </a:lnTo>
                <a:lnTo>
                  <a:pt x="442" y="350"/>
                </a:lnTo>
                <a:lnTo>
                  <a:pt x="432" y="355"/>
                </a:lnTo>
                <a:lnTo>
                  <a:pt x="422" y="355"/>
                </a:lnTo>
                <a:lnTo>
                  <a:pt x="416" y="355"/>
                </a:lnTo>
                <a:lnTo>
                  <a:pt x="411" y="355"/>
                </a:lnTo>
                <a:lnTo>
                  <a:pt x="406" y="355"/>
                </a:lnTo>
                <a:lnTo>
                  <a:pt x="401" y="355"/>
                </a:lnTo>
                <a:lnTo>
                  <a:pt x="396" y="355"/>
                </a:lnTo>
                <a:lnTo>
                  <a:pt x="391" y="360"/>
                </a:lnTo>
                <a:lnTo>
                  <a:pt x="380" y="365"/>
                </a:lnTo>
                <a:lnTo>
                  <a:pt x="375" y="365"/>
                </a:lnTo>
                <a:lnTo>
                  <a:pt x="370" y="365"/>
                </a:lnTo>
                <a:lnTo>
                  <a:pt x="360" y="371"/>
                </a:lnTo>
                <a:lnTo>
                  <a:pt x="355" y="371"/>
                </a:lnTo>
                <a:lnTo>
                  <a:pt x="350" y="376"/>
                </a:lnTo>
                <a:lnTo>
                  <a:pt x="344" y="376"/>
                </a:lnTo>
                <a:lnTo>
                  <a:pt x="334" y="381"/>
                </a:lnTo>
                <a:lnTo>
                  <a:pt x="329" y="381"/>
                </a:lnTo>
                <a:lnTo>
                  <a:pt x="324" y="376"/>
                </a:lnTo>
                <a:lnTo>
                  <a:pt x="319" y="376"/>
                </a:lnTo>
                <a:lnTo>
                  <a:pt x="314" y="376"/>
                </a:lnTo>
                <a:lnTo>
                  <a:pt x="298" y="381"/>
                </a:lnTo>
                <a:lnTo>
                  <a:pt x="298" y="386"/>
                </a:lnTo>
                <a:lnTo>
                  <a:pt x="293" y="386"/>
                </a:lnTo>
                <a:lnTo>
                  <a:pt x="288" y="386"/>
                </a:lnTo>
                <a:lnTo>
                  <a:pt x="283" y="386"/>
                </a:lnTo>
                <a:lnTo>
                  <a:pt x="278" y="391"/>
                </a:lnTo>
                <a:lnTo>
                  <a:pt x="272" y="386"/>
                </a:lnTo>
                <a:lnTo>
                  <a:pt x="272" y="381"/>
                </a:lnTo>
                <a:lnTo>
                  <a:pt x="267" y="381"/>
                </a:lnTo>
                <a:lnTo>
                  <a:pt x="262" y="381"/>
                </a:lnTo>
                <a:lnTo>
                  <a:pt x="257" y="381"/>
                </a:lnTo>
                <a:lnTo>
                  <a:pt x="247" y="376"/>
                </a:lnTo>
                <a:lnTo>
                  <a:pt x="236" y="381"/>
                </a:lnTo>
                <a:lnTo>
                  <a:pt x="231" y="381"/>
                </a:lnTo>
                <a:lnTo>
                  <a:pt x="226" y="381"/>
                </a:lnTo>
                <a:lnTo>
                  <a:pt x="221" y="381"/>
                </a:lnTo>
                <a:lnTo>
                  <a:pt x="216" y="386"/>
                </a:lnTo>
                <a:lnTo>
                  <a:pt x="211" y="386"/>
                </a:lnTo>
                <a:lnTo>
                  <a:pt x="206" y="391"/>
                </a:lnTo>
                <a:lnTo>
                  <a:pt x="195" y="396"/>
                </a:lnTo>
                <a:lnTo>
                  <a:pt x="190" y="396"/>
                </a:lnTo>
                <a:lnTo>
                  <a:pt x="185" y="391"/>
                </a:lnTo>
                <a:lnTo>
                  <a:pt x="180" y="396"/>
                </a:lnTo>
                <a:lnTo>
                  <a:pt x="170" y="391"/>
                </a:lnTo>
                <a:lnTo>
                  <a:pt x="159" y="391"/>
                </a:lnTo>
                <a:lnTo>
                  <a:pt x="159" y="386"/>
                </a:lnTo>
                <a:lnTo>
                  <a:pt x="154" y="386"/>
                </a:lnTo>
                <a:lnTo>
                  <a:pt x="154" y="376"/>
                </a:lnTo>
                <a:lnTo>
                  <a:pt x="154" y="371"/>
                </a:lnTo>
                <a:lnTo>
                  <a:pt x="149" y="365"/>
                </a:lnTo>
                <a:lnTo>
                  <a:pt x="149" y="360"/>
                </a:lnTo>
                <a:lnTo>
                  <a:pt x="149" y="355"/>
                </a:lnTo>
                <a:lnTo>
                  <a:pt x="149" y="350"/>
                </a:lnTo>
                <a:lnTo>
                  <a:pt x="144" y="345"/>
                </a:lnTo>
                <a:lnTo>
                  <a:pt x="144" y="335"/>
                </a:lnTo>
                <a:lnTo>
                  <a:pt x="139" y="335"/>
                </a:lnTo>
                <a:lnTo>
                  <a:pt x="129" y="329"/>
                </a:lnTo>
                <a:lnTo>
                  <a:pt x="123" y="324"/>
                </a:lnTo>
                <a:lnTo>
                  <a:pt x="118" y="324"/>
                </a:lnTo>
                <a:lnTo>
                  <a:pt x="113" y="329"/>
                </a:lnTo>
                <a:lnTo>
                  <a:pt x="98" y="314"/>
                </a:lnTo>
                <a:lnTo>
                  <a:pt x="87" y="314"/>
                </a:lnTo>
                <a:lnTo>
                  <a:pt x="77" y="314"/>
                </a:lnTo>
                <a:lnTo>
                  <a:pt x="67" y="319"/>
                </a:lnTo>
                <a:lnTo>
                  <a:pt x="57" y="309"/>
                </a:lnTo>
                <a:lnTo>
                  <a:pt x="51" y="314"/>
                </a:lnTo>
                <a:lnTo>
                  <a:pt x="51" y="273"/>
                </a:lnTo>
                <a:lnTo>
                  <a:pt x="57" y="278"/>
                </a:lnTo>
                <a:lnTo>
                  <a:pt x="57" y="304"/>
                </a:lnTo>
                <a:lnTo>
                  <a:pt x="72" y="299"/>
                </a:lnTo>
                <a:lnTo>
                  <a:pt x="62" y="293"/>
                </a:lnTo>
                <a:lnTo>
                  <a:pt x="67" y="288"/>
                </a:lnTo>
                <a:lnTo>
                  <a:pt x="62" y="278"/>
                </a:lnTo>
                <a:lnTo>
                  <a:pt x="62" y="268"/>
                </a:lnTo>
                <a:lnTo>
                  <a:pt x="72" y="263"/>
                </a:lnTo>
                <a:lnTo>
                  <a:pt x="67" y="263"/>
                </a:lnTo>
                <a:lnTo>
                  <a:pt x="51" y="263"/>
                </a:lnTo>
                <a:lnTo>
                  <a:pt x="51" y="257"/>
                </a:lnTo>
                <a:lnTo>
                  <a:pt x="46" y="242"/>
                </a:lnTo>
                <a:lnTo>
                  <a:pt x="51" y="242"/>
                </a:lnTo>
                <a:lnTo>
                  <a:pt x="51" y="247"/>
                </a:lnTo>
                <a:lnTo>
                  <a:pt x="57" y="252"/>
                </a:lnTo>
                <a:lnTo>
                  <a:pt x="51" y="247"/>
                </a:lnTo>
                <a:lnTo>
                  <a:pt x="72" y="237"/>
                </a:lnTo>
                <a:lnTo>
                  <a:pt x="57" y="237"/>
                </a:lnTo>
                <a:lnTo>
                  <a:pt x="57" y="227"/>
                </a:lnTo>
                <a:lnTo>
                  <a:pt x="46" y="227"/>
                </a:lnTo>
                <a:lnTo>
                  <a:pt x="46" y="242"/>
                </a:lnTo>
                <a:lnTo>
                  <a:pt x="41" y="211"/>
                </a:lnTo>
                <a:lnTo>
                  <a:pt x="41" y="201"/>
                </a:lnTo>
                <a:lnTo>
                  <a:pt x="31" y="191"/>
                </a:lnTo>
                <a:lnTo>
                  <a:pt x="31" y="170"/>
                </a:lnTo>
                <a:lnTo>
                  <a:pt x="26" y="160"/>
                </a:lnTo>
                <a:lnTo>
                  <a:pt x="21" y="139"/>
                </a:lnTo>
                <a:lnTo>
                  <a:pt x="10" y="134"/>
                </a:lnTo>
                <a:lnTo>
                  <a:pt x="0" y="98"/>
                </a:lnTo>
                <a:lnTo>
                  <a:pt x="0" y="93"/>
                </a:lnTo>
                <a:lnTo>
                  <a:pt x="0" y="72"/>
                </a:lnTo>
                <a:lnTo>
                  <a:pt x="15" y="78"/>
                </a:lnTo>
                <a:lnTo>
                  <a:pt x="57" y="98"/>
                </a:lnTo>
                <a:lnTo>
                  <a:pt x="103" y="103"/>
                </a:lnTo>
                <a:lnTo>
                  <a:pt x="123" y="98"/>
                </a:lnTo>
                <a:lnTo>
                  <a:pt x="139" y="108"/>
                </a:lnTo>
                <a:lnTo>
                  <a:pt x="149" y="103"/>
                </a:lnTo>
                <a:lnTo>
                  <a:pt x="154" y="103"/>
                </a:lnTo>
                <a:lnTo>
                  <a:pt x="149" y="108"/>
                </a:lnTo>
                <a:lnTo>
                  <a:pt x="159" y="129"/>
                </a:lnTo>
                <a:lnTo>
                  <a:pt x="159" y="134"/>
                </a:lnTo>
                <a:lnTo>
                  <a:pt x="154" y="139"/>
                </a:lnTo>
                <a:lnTo>
                  <a:pt x="149" y="139"/>
                </a:lnTo>
                <a:lnTo>
                  <a:pt x="149" y="134"/>
                </a:lnTo>
                <a:lnTo>
                  <a:pt x="144" y="139"/>
                </a:lnTo>
                <a:lnTo>
                  <a:pt x="144" y="155"/>
                </a:lnTo>
                <a:lnTo>
                  <a:pt x="134" y="165"/>
                </a:lnTo>
                <a:lnTo>
                  <a:pt x="123" y="180"/>
                </a:lnTo>
                <a:lnTo>
                  <a:pt x="123" y="191"/>
                </a:lnTo>
                <a:lnTo>
                  <a:pt x="134" y="191"/>
                </a:lnTo>
                <a:lnTo>
                  <a:pt x="149" y="180"/>
                </a:lnTo>
                <a:lnTo>
                  <a:pt x="134" y="191"/>
                </a:lnTo>
                <a:lnTo>
                  <a:pt x="129" y="191"/>
                </a:lnTo>
                <a:lnTo>
                  <a:pt x="134" y="175"/>
                </a:lnTo>
                <a:lnTo>
                  <a:pt x="139" y="165"/>
                </a:lnTo>
                <a:lnTo>
                  <a:pt x="154" y="155"/>
                </a:lnTo>
                <a:lnTo>
                  <a:pt x="154" y="144"/>
                </a:lnTo>
                <a:lnTo>
                  <a:pt x="165" y="134"/>
                </a:lnTo>
                <a:lnTo>
                  <a:pt x="165" y="124"/>
                </a:lnTo>
                <a:lnTo>
                  <a:pt x="170" y="129"/>
                </a:lnTo>
                <a:lnTo>
                  <a:pt x="175" y="144"/>
                </a:lnTo>
                <a:lnTo>
                  <a:pt x="165" y="155"/>
                </a:lnTo>
                <a:lnTo>
                  <a:pt x="165" y="165"/>
                </a:lnTo>
                <a:lnTo>
                  <a:pt x="170" y="165"/>
                </a:lnTo>
                <a:lnTo>
                  <a:pt x="170" y="175"/>
                </a:lnTo>
                <a:lnTo>
                  <a:pt x="175" y="175"/>
                </a:lnTo>
                <a:lnTo>
                  <a:pt x="170" y="185"/>
                </a:lnTo>
                <a:lnTo>
                  <a:pt x="170" y="191"/>
                </a:lnTo>
                <a:lnTo>
                  <a:pt x="165" y="196"/>
                </a:lnTo>
                <a:lnTo>
                  <a:pt x="170" y="201"/>
                </a:lnTo>
                <a:lnTo>
                  <a:pt x="170" y="206"/>
                </a:lnTo>
                <a:lnTo>
                  <a:pt x="165" y="201"/>
                </a:lnTo>
                <a:lnTo>
                  <a:pt x="159" y="201"/>
                </a:lnTo>
                <a:lnTo>
                  <a:pt x="165" y="185"/>
                </a:lnTo>
                <a:lnTo>
                  <a:pt x="154" y="196"/>
                </a:lnTo>
                <a:lnTo>
                  <a:pt x="154" y="201"/>
                </a:lnTo>
                <a:lnTo>
                  <a:pt x="154" y="206"/>
                </a:lnTo>
                <a:lnTo>
                  <a:pt x="154" y="216"/>
                </a:lnTo>
                <a:lnTo>
                  <a:pt x="149" y="206"/>
                </a:lnTo>
                <a:lnTo>
                  <a:pt x="154" y="196"/>
                </a:lnTo>
                <a:lnTo>
                  <a:pt x="149" y="191"/>
                </a:lnTo>
                <a:lnTo>
                  <a:pt x="144" y="201"/>
                </a:lnTo>
                <a:lnTo>
                  <a:pt x="123" y="211"/>
                </a:lnTo>
                <a:lnTo>
                  <a:pt x="129" y="221"/>
                </a:lnTo>
                <a:lnTo>
                  <a:pt x="134" y="221"/>
                </a:lnTo>
                <a:lnTo>
                  <a:pt x="139" y="227"/>
                </a:lnTo>
                <a:lnTo>
                  <a:pt x="149" y="216"/>
                </a:lnTo>
                <a:lnTo>
                  <a:pt x="154" y="221"/>
                </a:lnTo>
                <a:lnTo>
                  <a:pt x="159" y="221"/>
                </a:lnTo>
                <a:lnTo>
                  <a:pt x="165" y="211"/>
                </a:lnTo>
                <a:lnTo>
                  <a:pt x="170" y="201"/>
                </a:lnTo>
                <a:lnTo>
                  <a:pt x="170" y="196"/>
                </a:lnTo>
                <a:lnTo>
                  <a:pt x="180" y="201"/>
                </a:lnTo>
                <a:lnTo>
                  <a:pt x="180" y="196"/>
                </a:lnTo>
                <a:lnTo>
                  <a:pt x="185" y="196"/>
                </a:lnTo>
                <a:lnTo>
                  <a:pt x="185" y="191"/>
                </a:lnTo>
                <a:lnTo>
                  <a:pt x="180" y="175"/>
                </a:lnTo>
                <a:lnTo>
                  <a:pt x="185" y="165"/>
                </a:lnTo>
                <a:lnTo>
                  <a:pt x="180" y="155"/>
                </a:lnTo>
                <a:lnTo>
                  <a:pt x="180" y="144"/>
                </a:lnTo>
                <a:lnTo>
                  <a:pt x="190" y="124"/>
                </a:lnTo>
                <a:lnTo>
                  <a:pt x="195" y="124"/>
                </a:lnTo>
                <a:lnTo>
                  <a:pt x="195" y="119"/>
                </a:lnTo>
                <a:lnTo>
                  <a:pt x="185" y="103"/>
                </a:lnTo>
                <a:lnTo>
                  <a:pt x="180" y="93"/>
                </a:lnTo>
                <a:close/>
                <a:moveTo>
                  <a:pt x="139" y="67"/>
                </a:moveTo>
                <a:lnTo>
                  <a:pt x="129" y="62"/>
                </a:lnTo>
                <a:lnTo>
                  <a:pt x="123" y="57"/>
                </a:lnTo>
                <a:lnTo>
                  <a:pt x="123" y="52"/>
                </a:lnTo>
                <a:lnTo>
                  <a:pt x="123" y="47"/>
                </a:lnTo>
                <a:lnTo>
                  <a:pt x="129" y="47"/>
                </a:lnTo>
                <a:lnTo>
                  <a:pt x="134" y="52"/>
                </a:lnTo>
                <a:lnTo>
                  <a:pt x="134" y="57"/>
                </a:lnTo>
                <a:lnTo>
                  <a:pt x="139" y="57"/>
                </a:lnTo>
                <a:lnTo>
                  <a:pt x="134" y="57"/>
                </a:lnTo>
                <a:lnTo>
                  <a:pt x="134" y="62"/>
                </a:lnTo>
                <a:lnTo>
                  <a:pt x="139" y="67"/>
                </a:lnTo>
                <a:close/>
                <a:moveTo>
                  <a:pt x="154" y="88"/>
                </a:moveTo>
                <a:lnTo>
                  <a:pt x="159" y="72"/>
                </a:lnTo>
                <a:lnTo>
                  <a:pt x="165" y="72"/>
                </a:lnTo>
                <a:lnTo>
                  <a:pt x="170" y="83"/>
                </a:lnTo>
                <a:lnTo>
                  <a:pt x="165" y="83"/>
                </a:lnTo>
                <a:lnTo>
                  <a:pt x="154" y="93"/>
                </a:lnTo>
                <a:lnTo>
                  <a:pt x="165" y="93"/>
                </a:lnTo>
                <a:lnTo>
                  <a:pt x="170" y="108"/>
                </a:lnTo>
                <a:lnTo>
                  <a:pt x="175" y="108"/>
                </a:lnTo>
                <a:lnTo>
                  <a:pt x="185" y="114"/>
                </a:lnTo>
                <a:lnTo>
                  <a:pt x="185" y="124"/>
                </a:lnTo>
                <a:lnTo>
                  <a:pt x="180" y="129"/>
                </a:lnTo>
                <a:lnTo>
                  <a:pt x="175" y="119"/>
                </a:lnTo>
                <a:lnTo>
                  <a:pt x="170" y="124"/>
                </a:lnTo>
                <a:lnTo>
                  <a:pt x="165" y="114"/>
                </a:lnTo>
                <a:lnTo>
                  <a:pt x="159" y="98"/>
                </a:lnTo>
                <a:lnTo>
                  <a:pt x="154" y="93"/>
                </a:lnTo>
                <a:lnTo>
                  <a:pt x="154" y="88"/>
                </a:lnTo>
                <a:close/>
              </a:path>
            </a:pathLst>
          </a:custGeom>
          <a:solidFill>
            <a:srgbClr val="FECACA"/>
          </a:solidFill>
          <a:ln w="7938">
            <a:solidFill>
              <a:srgbClr val="000000"/>
            </a:solidFill>
            <a:prstDash val="solid"/>
            <a:round/>
            <a:headEnd/>
            <a:tailEnd/>
          </a:ln>
        </p:spPr>
        <p:txBody>
          <a:bodyPr/>
          <a:lstStyle/>
          <a:p>
            <a:endParaRPr lang="en-US"/>
          </a:p>
        </p:txBody>
      </p:sp>
      <p:sp>
        <p:nvSpPr>
          <p:cNvPr id="962608" name="Freeform 48">
            <a:hlinkClick r:id="rId18" action="ppaction://hlinksldjump"/>
          </p:cNvPr>
          <p:cNvSpPr>
            <a:spLocks/>
          </p:cNvSpPr>
          <p:nvPr/>
        </p:nvSpPr>
        <p:spPr bwMode="auto">
          <a:xfrm>
            <a:off x="2144713" y="1833563"/>
            <a:ext cx="1420812" cy="792162"/>
          </a:xfrm>
          <a:custGeom>
            <a:avLst/>
            <a:gdLst/>
            <a:ahLst/>
            <a:cxnLst>
              <a:cxn ang="0">
                <a:pos x="350" y="499"/>
              </a:cxn>
              <a:cxn ang="0">
                <a:pos x="345" y="504"/>
              </a:cxn>
              <a:cxn ang="0">
                <a:pos x="324" y="504"/>
              </a:cxn>
              <a:cxn ang="0">
                <a:pos x="309" y="509"/>
              </a:cxn>
              <a:cxn ang="0">
                <a:pos x="294" y="504"/>
              </a:cxn>
              <a:cxn ang="0">
                <a:pos x="278" y="515"/>
              </a:cxn>
              <a:cxn ang="0">
                <a:pos x="258" y="515"/>
              </a:cxn>
              <a:cxn ang="0">
                <a:pos x="247" y="525"/>
              </a:cxn>
              <a:cxn ang="0">
                <a:pos x="237" y="509"/>
              </a:cxn>
              <a:cxn ang="0">
                <a:pos x="232" y="489"/>
              </a:cxn>
              <a:cxn ang="0">
                <a:pos x="206" y="473"/>
              </a:cxn>
              <a:cxn ang="0">
                <a:pos x="201" y="453"/>
              </a:cxn>
              <a:cxn ang="0">
                <a:pos x="191" y="443"/>
              </a:cxn>
              <a:cxn ang="0">
                <a:pos x="180" y="422"/>
              </a:cxn>
              <a:cxn ang="0">
                <a:pos x="175" y="401"/>
              </a:cxn>
              <a:cxn ang="0">
                <a:pos x="165" y="381"/>
              </a:cxn>
              <a:cxn ang="0">
                <a:pos x="155" y="391"/>
              </a:cxn>
              <a:cxn ang="0">
                <a:pos x="139" y="396"/>
              </a:cxn>
              <a:cxn ang="0">
                <a:pos x="124" y="396"/>
              </a:cxn>
              <a:cxn ang="0">
                <a:pos x="119" y="386"/>
              </a:cxn>
              <a:cxn ang="0">
                <a:pos x="119" y="365"/>
              </a:cxn>
              <a:cxn ang="0">
                <a:pos x="129" y="355"/>
              </a:cxn>
              <a:cxn ang="0">
                <a:pos x="124" y="335"/>
              </a:cxn>
              <a:cxn ang="0">
                <a:pos x="124" y="324"/>
              </a:cxn>
              <a:cxn ang="0">
                <a:pos x="129" y="299"/>
              </a:cxn>
              <a:cxn ang="0">
                <a:pos x="134" y="273"/>
              </a:cxn>
              <a:cxn ang="0">
                <a:pos x="114" y="273"/>
              </a:cxn>
              <a:cxn ang="0">
                <a:pos x="108" y="263"/>
              </a:cxn>
              <a:cxn ang="0">
                <a:pos x="98" y="263"/>
              </a:cxn>
              <a:cxn ang="0">
                <a:pos x="88" y="247"/>
              </a:cxn>
              <a:cxn ang="0">
                <a:pos x="78" y="237"/>
              </a:cxn>
              <a:cxn ang="0">
                <a:pos x="67" y="221"/>
              </a:cxn>
              <a:cxn ang="0">
                <a:pos x="52" y="201"/>
              </a:cxn>
              <a:cxn ang="0">
                <a:pos x="36" y="191"/>
              </a:cxn>
              <a:cxn ang="0">
                <a:pos x="26" y="180"/>
              </a:cxn>
              <a:cxn ang="0">
                <a:pos x="26" y="165"/>
              </a:cxn>
              <a:cxn ang="0">
                <a:pos x="16" y="144"/>
              </a:cxn>
              <a:cxn ang="0">
                <a:pos x="0" y="124"/>
              </a:cxn>
              <a:cxn ang="0">
                <a:pos x="0" y="0"/>
              </a:cxn>
              <a:cxn ang="0">
                <a:pos x="371" y="0"/>
              </a:cxn>
              <a:cxn ang="0">
                <a:pos x="689" y="0"/>
              </a:cxn>
              <a:cxn ang="0">
                <a:pos x="931" y="42"/>
              </a:cxn>
              <a:cxn ang="0">
                <a:pos x="931" y="196"/>
              </a:cxn>
              <a:cxn ang="0">
                <a:pos x="931" y="350"/>
              </a:cxn>
              <a:cxn ang="0">
                <a:pos x="854" y="458"/>
              </a:cxn>
              <a:cxn ang="0">
                <a:pos x="607" y="458"/>
              </a:cxn>
              <a:cxn ang="0">
                <a:pos x="437" y="458"/>
              </a:cxn>
              <a:cxn ang="0">
                <a:pos x="381" y="509"/>
              </a:cxn>
              <a:cxn ang="0">
                <a:pos x="371" y="494"/>
              </a:cxn>
              <a:cxn ang="0">
                <a:pos x="360" y="484"/>
              </a:cxn>
            </a:cxnLst>
            <a:rect l="0" t="0" r="r" b="b"/>
            <a:pathLst>
              <a:path w="931" h="525">
                <a:moveTo>
                  <a:pt x="355" y="489"/>
                </a:moveTo>
                <a:lnTo>
                  <a:pt x="355" y="494"/>
                </a:lnTo>
                <a:lnTo>
                  <a:pt x="355" y="499"/>
                </a:lnTo>
                <a:lnTo>
                  <a:pt x="350" y="499"/>
                </a:lnTo>
                <a:lnTo>
                  <a:pt x="355" y="504"/>
                </a:lnTo>
                <a:lnTo>
                  <a:pt x="355" y="509"/>
                </a:lnTo>
                <a:lnTo>
                  <a:pt x="350" y="504"/>
                </a:lnTo>
                <a:lnTo>
                  <a:pt x="345" y="504"/>
                </a:lnTo>
                <a:lnTo>
                  <a:pt x="340" y="504"/>
                </a:lnTo>
                <a:lnTo>
                  <a:pt x="335" y="509"/>
                </a:lnTo>
                <a:lnTo>
                  <a:pt x="330" y="509"/>
                </a:lnTo>
                <a:lnTo>
                  <a:pt x="324" y="504"/>
                </a:lnTo>
                <a:lnTo>
                  <a:pt x="319" y="504"/>
                </a:lnTo>
                <a:lnTo>
                  <a:pt x="319" y="509"/>
                </a:lnTo>
                <a:lnTo>
                  <a:pt x="314" y="509"/>
                </a:lnTo>
                <a:lnTo>
                  <a:pt x="309" y="509"/>
                </a:lnTo>
                <a:lnTo>
                  <a:pt x="304" y="509"/>
                </a:lnTo>
                <a:lnTo>
                  <a:pt x="299" y="509"/>
                </a:lnTo>
                <a:lnTo>
                  <a:pt x="299" y="504"/>
                </a:lnTo>
                <a:lnTo>
                  <a:pt x="294" y="504"/>
                </a:lnTo>
                <a:lnTo>
                  <a:pt x="288" y="509"/>
                </a:lnTo>
                <a:lnTo>
                  <a:pt x="288" y="515"/>
                </a:lnTo>
                <a:lnTo>
                  <a:pt x="283" y="515"/>
                </a:lnTo>
                <a:lnTo>
                  <a:pt x="278" y="515"/>
                </a:lnTo>
                <a:lnTo>
                  <a:pt x="273" y="515"/>
                </a:lnTo>
                <a:lnTo>
                  <a:pt x="263" y="515"/>
                </a:lnTo>
                <a:lnTo>
                  <a:pt x="258" y="509"/>
                </a:lnTo>
                <a:lnTo>
                  <a:pt x="258" y="515"/>
                </a:lnTo>
                <a:lnTo>
                  <a:pt x="252" y="515"/>
                </a:lnTo>
                <a:lnTo>
                  <a:pt x="252" y="520"/>
                </a:lnTo>
                <a:lnTo>
                  <a:pt x="252" y="525"/>
                </a:lnTo>
                <a:lnTo>
                  <a:pt x="247" y="525"/>
                </a:lnTo>
                <a:lnTo>
                  <a:pt x="242" y="520"/>
                </a:lnTo>
                <a:lnTo>
                  <a:pt x="237" y="520"/>
                </a:lnTo>
                <a:lnTo>
                  <a:pt x="237" y="515"/>
                </a:lnTo>
                <a:lnTo>
                  <a:pt x="237" y="509"/>
                </a:lnTo>
                <a:lnTo>
                  <a:pt x="232" y="504"/>
                </a:lnTo>
                <a:lnTo>
                  <a:pt x="232" y="499"/>
                </a:lnTo>
                <a:lnTo>
                  <a:pt x="232" y="494"/>
                </a:lnTo>
                <a:lnTo>
                  <a:pt x="232" y="489"/>
                </a:lnTo>
                <a:lnTo>
                  <a:pt x="227" y="484"/>
                </a:lnTo>
                <a:lnTo>
                  <a:pt x="216" y="479"/>
                </a:lnTo>
                <a:lnTo>
                  <a:pt x="211" y="479"/>
                </a:lnTo>
                <a:lnTo>
                  <a:pt x="206" y="473"/>
                </a:lnTo>
                <a:lnTo>
                  <a:pt x="201" y="473"/>
                </a:lnTo>
                <a:lnTo>
                  <a:pt x="201" y="463"/>
                </a:lnTo>
                <a:lnTo>
                  <a:pt x="201" y="458"/>
                </a:lnTo>
                <a:lnTo>
                  <a:pt x="201" y="453"/>
                </a:lnTo>
                <a:lnTo>
                  <a:pt x="201" y="448"/>
                </a:lnTo>
                <a:lnTo>
                  <a:pt x="196" y="448"/>
                </a:lnTo>
                <a:lnTo>
                  <a:pt x="196" y="443"/>
                </a:lnTo>
                <a:lnTo>
                  <a:pt x="191" y="443"/>
                </a:lnTo>
                <a:lnTo>
                  <a:pt x="191" y="437"/>
                </a:lnTo>
                <a:lnTo>
                  <a:pt x="186" y="432"/>
                </a:lnTo>
                <a:lnTo>
                  <a:pt x="186" y="427"/>
                </a:lnTo>
                <a:lnTo>
                  <a:pt x="180" y="422"/>
                </a:lnTo>
                <a:lnTo>
                  <a:pt x="180" y="412"/>
                </a:lnTo>
                <a:lnTo>
                  <a:pt x="175" y="412"/>
                </a:lnTo>
                <a:lnTo>
                  <a:pt x="175" y="407"/>
                </a:lnTo>
                <a:lnTo>
                  <a:pt x="175" y="401"/>
                </a:lnTo>
                <a:lnTo>
                  <a:pt x="175" y="391"/>
                </a:lnTo>
                <a:lnTo>
                  <a:pt x="170" y="391"/>
                </a:lnTo>
                <a:lnTo>
                  <a:pt x="165" y="386"/>
                </a:lnTo>
                <a:lnTo>
                  <a:pt x="165" y="381"/>
                </a:lnTo>
                <a:lnTo>
                  <a:pt x="160" y="381"/>
                </a:lnTo>
                <a:lnTo>
                  <a:pt x="160" y="386"/>
                </a:lnTo>
                <a:lnTo>
                  <a:pt x="155" y="386"/>
                </a:lnTo>
                <a:lnTo>
                  <a:pt x="155" y="391"/>
                </a:lnTo>
                <a:lnTo>
                  <a:pt x="150" y="391"/>
                </a:lnTo>
                <a:lnTo>
                  <a:pt x="150" y="396"/>
                </a:lnTo>
                <a:lnTo>
                  <a:pt x="144" y="396"/>
                </a:lnTo>
                <a:lnTo>
                  <a:pt x="139" y="396"/>
                </a:lnTo>
                <a:lnTo>
                  <a:pt x="139" y="401"/>
                </a:lnTo>
                <a:lnTo>
                  <a:pt x="134" y="407"/>
                </a:lnTo>
                <a:lnTo>
                  <a:pt x="129" y="401"/>
                </a:lnTo>
                <a:lnTo>
                  <a:pt x="124" y="396"/>
                </a:lnTo>
                <a:lnTo>
                  <a:pt x="119" y="396"/>
                </a:lnTo>
                <a:lnTo>
                  <a:pt x="119" y="391"/>
                </a:lnTo>
                <a:lnTo>
                  <a:pt x="114" y="386"/>
                </a:lnTo>
                <a:lnTo>
                  <a:pt x="119" y="386"/>
                </a:lnTo>
                <a:lnTo>
                  <a:pt x="119" y="381"/>
                </a:lnTo>
                <a:lnTo>
                  <a:pt x="119" y="376"/>
                </a:lnTo>
                <a:lnTo>
                  <a:pt x="114" y="371"/>
                </a:lnTo>
                <a:lnTo>
                  <a:pt x="119" y="365"/>
                </a:lnTo>
                <a:lnTo>
                  <a:pt x="124" y="365"/>
                </a:lnTo>
                <a:lnTo>
                  <a:pt x="124" y="360"/>
                </a:lnTo>
                <a:lnTo>
                  <a:pt x="129" y="360"/>
                </a:lnTo>
                <a:lnTo>
                  <a:pt x="129" y="355"/>
                </a:lnTo>
                <a:lnTo>
                  <a:pt x="129" y="350"/>
                </a:lnTo>
                <a:lnTo>
                  <a:pt x="124" y="345"/>
                </a:lnTo>
                <a:lnTo>
                  <a:pt x="124" y="340"/>
                </a:lnTo>
                <a:lnTo>
                  <a:pt x="124" y="335"/>
                </a:lnTo>
                <a:lnTo>
                  <a:pt x="119" y="335"/>
                </a:lnTo>
                <a:lnTo>
                  <a:pt x="119" y="329"/>
                </a:lnTo>
                <a:lnTo>
                  <a:pt x="124" y="329"/>
                </a:lnTo>
                <a:lnTo>
                  <a:pt x="124" y="324"/>
                </a:lnTo>
                <a:lnTo>
                  <a:pt x="124" y="319"/>
                </a:lnTo>
                <a:lnTo>
                  <a:pt x="124" y="314"/>
                </a:lnTo>
                <a:lnTo>
                  <a:pt x="129" y="304"/>
                </a:lnTo>
                <a:lnTo>
                  <a:pt x="129" y="299"/>
                </a:lnTo>
                <a:lnTo>
                  <a:pt x="129" y="288"/>
                </a:lnTo>
                <a:lnTo>
                  <a:pt x="134" y="288"/>
                </a:lnTo>
                <a:lnTo>
                  <a:pt x="134" y="278"/>
                </a:lnTo>
                <a:lnTo>
                  <a:pt x="134" y="273"/>
                </a:lnTo>
                <a:lnTo>
                  <a:pt x="129" y="273"/>
                </a:lnTo>
                <a:lnTo>
                  <a:pt x="124" y="273"/>
                </a:lnTo>
                <a:lnTo>
                  <a:pt x="119" y="273"/>
                </a:lnTo>
                <a:lnTo>
                  <a:pt x="114" y="273"/>
                </a:lnTo>
                <a:lnTo>
                  <a:pt x="108" y="273"/>
                </a:lnTo>
                <a:lnTo>
                  <a:pt x="108" y="268"/>
                </a:lnTo>
                <a:lnTo>
                  <a:pt x="114" y="268"/>
                </a:lnTo>
                <a:lnTo>
                  <a:pt x="108" y="263"/>
                </a:lnTo>
                <a:lnTo>
                  <a:pt x="103" y="263"/>
                </a:lnTo>
                <a:lnTo>
                  <a:pt x="103" y="268"/>
                </a:lnTo>
                <a:lnTo>
                  <a:pt x="98" y="268"/>
                </a:lnTo>
                <a:lnTo>
                  <a:pt x="98" y="263"/>
                </a:lnTo>
                <a:lnTo>
                  <a:pt x="98" y="257"/>
                </a:lnTo>
                <a:lnTo>
                  <a:pt x="93" y="257"/>
                </a:lnTo>
                <a:lnTo>
                  <a:pt x="88" y="257"/>
                </a:lnTo>
                <a:lnTo>
                  <a:pt x="88" y="247"/>
                </a:lnTo>
                <a:lnTo>
                  <a:pt x="88" y="242"/>
                </a:lnTo>
                <a:lnTo>
                  <a:pt x="83" y="242"/>
                </a:lnTo>
                <a:lnTo>
                  <a:pt x="83" y="237"/>
                </a:lnTo>
                <a:lnTo>
                  <a:pt x="78" y="237"/>
                </a:lnTo>
                <a:lnTo>
                  <a:pt x="78" y="232"/>
                </a:lnTo>
                <a:lnTo>
                  <a:pt x="72" y="227"/>
                </a:lnTo>
                <a:lnTo>
                  <a:pt x="72" y="221"/>
                </a:lnTo>
                <a:lnTo>
                  <a:pt x="67" y="221"/>
                </a:lnTo>
                <a:lnTo>
                  <a:pt x="67" y="216"/>
                </a:lnTo>
                <a:lnTo>
                  <a:pt x="57" y="211"/>
                </a:lnTo>
                <a:lnTo>
                  <a:pt x="57" y="206"/>
                </a:lnTo>
                <a:lnTo>
                  <a:pt x="52" y="201"/>
                </a:lnTo>
                <a:lnTo>
                  <a:pt x="47" y="201"/>
                </a:lnTo>
                <a:lnTo>
                  <a:pt x="42" y="201"/>
                </a:lnTo>
                <a:lnTo>
                  <a:pt x="42" y="196"/>
                </a:lnTo>
                <a:lnTo>
                  <a:pt x="36" y="191"/>
                </a:lnTo>
                <a:lnTo>
                  <a:pt x="31" y="191"/>
                </a:lnTo>
                <a:lnTo>
                  <a:pt x="31" y="185"/>
                </a:lnTo>
                <a:lnTo>
                  <a:pt x="26" y="185"/>
                </a:lnTo>
                <a:lnTo>
                  <a:pt x="26" y="180"/>
                </a:lnTo>
                <a:lnTo>
                  <a:pt x="31" y="180"/>
                </a:lnTo>
                <a:lnTo>
                  <a:pt x="26" y="175"/>
                </a:lnTo>
                <a:lnTo>
                  <a:pt x="26" y="170"/>
                </a:lnTo>
                <a:lnTo>
                  <a:pt x="26" y="165"/>
                </a:lnTo>
                <a:lnTo>
                  <a:pt x="26" y="160"/>
                </a:lnTo>
                <a:lnTo>
                  <a:pt x="26" y="155"/>
                </a:lnTo>
                <a:lnTo>
                  <a:pt x="21" y="149"/>
                </a:lnTo>
                <a:lnTo>
                  <a:pt x="16" y="144"/>
                </a:lnTo>
                <a:lnTo>
                  <a:pt x="16" y="139"/>
                </a:lnTo>
                <a:lnTo>
                  <a:pt x="11" y="134"/>
                </a:lnTo>
                <a:lnTo>
                  <a:pt x="6" y="129"/>
                </a:lnTo>
                <a:lnTo>
                  <a:pt x="0" y="124"/>
                </a:lnTo>
                <a:lnTo>
                  <a:pt x="0" y="119"/>
                </a:lnTo>
                <a:lnTo>
                  <a:pt x="0" y="93"/>
                </a:lnTo>
                <a:lnTo>
                  <a:pt x="0" y="62"/>
                </a:lnTo>
                <a:lnTo>
                  <a:pt x="0" y="0"/>
                </a:lnTo>
                <a:lnTo>
                  <a:pt x="103" y="0"/>
                </a:lnTo>
                <a:lnTo>
                  <a:pt x="155" y="0"/>
                </a:lnTo>
                <a:lnTo>
                  <a:pt x="299" y="0"/>
                </a:lnTo>
                <a:lnTo>
                  <a:pt x="371" y="0"/>
                </a:lnTo>
                <a:lnTo>
                  <a:pt x="412" y="0"/>
                </a:lnTo>
                <a:lnTo>
                  <a:pt x="509" y="0"/>
                </a:lnTo>
                <a:lnTo>
                  <a:pt x="607" y="0"/>
                </a:lnTo>
                <a:lnTo>
                  <a:pt x="689" y="0"/>
                </a:lnTo>
                <a:lnTo>
                  <a:pt x="772" y="0"/>
                </a:lnTo>
                <a:lnTo>
                  <a:pt x="854" y="0"/>
                </a:lnTo>
                <a:lnTo>
                  <a:pt x="931" y="0"/>
                </a:lnTo>
                <a:lnTo>
                  <a:pt x="931" y="42"/>
                </a:lnTo>
                <a:lnTo>
                  <a:pt x="931" y="72"/>
                </a:lnTo>
                <a:lnTo>
                  <a:pt x="931" y="119"/>
                </a:lnTo>
                <a:lnTo>
                  <a:pt x="931" y="185"/>
                </a:lnTo>
                <a:lnTo>
                  <a:pt x="931" y="196"/>
                </a:lnTo>
                <a:lnTo>
                  <a:pt x="931" y="273"/>
                </a:lnTo>
                <a:lnTo>
                  <a:pt x="931" y="283"/>
                </a:lnTo>
                <a:lnTo>
                  <a:pt x="931" y="314"/>
                </a:lnTo>
                <a:lnTo>
                  <a:pt x="931" y="350"/>
                </a:lnTo>
                <a:lnTo>
                  <a:pt x="931" y="360"/>
                </a:lnTo>
                <a:lnTo>
                  <a:pt x="931" y="432"/>
                </a:lnTo>
                <a:lnTo>
                  <a:pt x="931" y="458"/>
                </a:lnTo>
                <a:lnTo>
                  <a:pt x="854" y="458"/>
                </a:lnTo>
                <a:lnTo>
                  <a:pt x="777" y="458"/>
                </a:lnTo>
                <a:lnTo>
                  <a:pt x="761" y="458"/>
                </a:lnTo>
                <a:lnTo>
                  <a:pt x="633" y="458"/>
                </a:lnTo>
                <a:lnTo>
                  <a:pt x="607" y="458"/>
                </a:lnTo>
                <a:lnTo>
                  <a:pt x="576" y="458"/>
                </a:lnTo>
                <a:lnTo>
                  <a:pt x="484" y="458"/>
                </a:lnTo>
                <a:lnTo>
                  <a:pt x="468" y="458"/>
                </a:lnTo>
                <a:lnTo>
                  <a:pt x="437" y="458"/>
                </a:lnTo>
                <a:lnTo>
                  <a:pt x="386" y="458"/>
                </a:lnTo>
                <a:lnTo>
                  <a:pt x="386" y="494"/>
                </a:lnTo>
                <a:lnTo>
                  <a:pt x="386" y="515"/>
                </a:lnTo>
                <a:lnTo>
                  <a:pt x="381" y="509"/>
                </a:lnTo>
                <a:lnTo>
                  <a:pt x="381" y="504"/>
                </a:lnTo>
                <a:lnTo>
                  <a:pt x="376" y="504"/>
                </a:lnTo>
                <a:lnTo>
                  <a:pt x="376" y="499"/>
                </a:lnTo>
                <a:lnTo>
                  <a:pt x="371" y="494"/>
                </a:lnTo>
                <a:lnTo>
                  <a:pt x="371" y="489"/>
                </a:lnTo>
                <a:lnTo>
                  <a:pt x="366" y="489"/>
                </a:lnTo>
                <a:lnTo>
                  <a:pt x="366" y="484"/>
                </a:lnTo>
                <a:lnTo>
                  <a:pt x="360" y="484"/>
                </a:lnTo>
                <a:lnTo>
                  <a:pt x="360" y="489"/>
                </a:lnTo>
                <a:lnTo>
                  <a:pt x="355" y="489"/>
                </a:lnTo>
                <a:close/>
              </a:path>
            </a:pathLst>
          </a:custGeom>
          <a:solidFill>
            <a:srgbClr val="FECACA"/>
          </a:solidFill>
          <a:ln w="8001">
            <a:solidFill>
              <a:srgbClr val="000000"/>
            </a:solidFill>
            <a:prstDash val="solid"/>
            <a:round/>
            <a:headEnd/>
            <a:tailEnd/>
          </a:ln>
        </p:spPr>
        <p:txBody>
          <a:bodyPr/>
          <a:lstStyle/>
          <a:p>
            <a:endParaRPr lang="en-US"/>
          </a:p>
        </p:txBody>
      </p:sp>
      <p:sp>
        <p:nvSpPr>
          <p:cNvPr id="962609" name="Freeform 49">
            <a:hlinkClick r:id="rId19" action="ppaction://hlinksldjump"/>
          </p:cNvPr>
          <p:cNvSpPr>
            <a:spLocks/>
          </p:cNvSpPr>
          <p:nvPr/>
        </p:nvSpPr>
        <p:spPr bwMode="auto">
          <a:xfrm>
            <a:off x="3565525" y="1833563"/>
            <a:ext cx="887413" cy="536575"/>
          </a:xfrm>
          <a:custGeom>
            <a:avLst/>
            <a:gdLst/>
            <a:ahLst/>
            <a:cxnLst>
              <a:cxn ang="0">
                <a:pos x="391" y="350"/>
              </a:cxn>
              <a:cxn ang="0">
                <a:pos x="324" y="350"/>
              </a:cxn>
              <a:cxn ang="0">
                <a:pos x="159" y="350"/>
              </a:cxn>
              <a:cxn ang="0">
                <a:pos x="82" y="350"/>
              </a:cxn>
              <a:cxn ang="0">
                <a:pos x="0" y="314"/>
              </a:cxn>
              <a:cxn ang="0">
                <a:pos x="0" y="273"/>
              </a:cxn>
              <a:cxn ang="0">
                <a:pos x="0" y="185"/>
              </a:cxn>
              <a:cxn ang="0">
                <a:pos x="0" y="72"/>
              </a:cxn>
              <a:cxn ang="0">
                <a:pos x="0" y="0"/>
              </a:cxn>
              <a:cxn ang="0">
                <a:pos x="159" y="0"/>
              </a:cxn>
              <a:cxn ang="0">
                <a:pos x="298" y="0"/>
              </a:cxn>
              <a:cxn ang="0">
                <a:pos x="391" y="0"/>
              </a:cxn>
              <a:cxn ang="0">
                <a:pos x="530" y="0"/>
              </a:cxn>
              <a:cxn ang="0">
                <a:pos x="535" y="16"/>
              </a:cxn>
              <a:cxn ang="0">
                <a:pos x="535" y="26"/>
              </a:cxn>
              <a:cxn ang="0">
                <a:pos x="540" y="36"/>
              </a:cxn>
              <a:cxn ang="0">
                <a:pos x="540" y="47"/>
              </a:cxn>
              <a:cxn ang="0">
                <a:pos x="535" y="52"/>
              </a:cxn>
              <a:cxn ang="0">
                <a:pos x="535" y="67"/>
              </a:cxn>
              <a:cxn ang="0">
                <a:pos x="535" y="67"/>
              </a:cxn>
              <a:cxn ang="0">
                <a:pos x="540" y="72"/>
              </a:cxn>
              <a:cxn ang="0">
                <a:pos x="535" y="78"/>
              </a:cxn>
              <a:cxn ang="0">
                <a:pos x="535" y="78"/>
              </a:cxn>
              <a:cxn ang="0">
                <a:pos x="535" y="83"/>
              </a:cxn>
              <a:cxn ang="0">
                <a:pos x="540" y="88"/>
              </a:cxn>
              <a:cxn ang="0">
                <a:pos x="540" y="88"/>
              </a:cxn>
              <a:cxn ang="0">
                <a:pos x="535" y="93"/>
              </a:cxn>
              <a:cxn ang="0">
                <a:pos x="535" y="93"/>
              </a:cxn>
              <a:cxn ang="0">
                <a:pos x="540" y="98"/>
              </a:cxn>
              <a:cxn ang="0">
                <a:pos x="540" y="103"/>
              </a:cxn>
              <a:cxn ang="0">
                <a:pos x="540" y="114"/>
              </a:cxn>
              <a:cxn ang="0">
                <a:pos x="545" y="129"/>
              </a:cxn>
              <a:cxn ang="0">
                <a:pos x="550" y="139"/>
              </a:cxn>
              <a:cxn ang="0">
                <a:pos x="555" y="149"/>
              </a:cxn>
              <a:cxn ang="0">
                <a:pos x="555" y="160"/>
              </a:cxn>
              <a:cxn ang="0">
                <a:pos x="560" y="170"/>
              </a:cxn>
              <a:cxn ang="0">
                <a:pos x="555" y="180"/>
              </a:cxn>
              <a:cxn ang="0">
                <a:pos x="555" y="185"/>
              </a:cxn>
              <a:cxn ang="0">
                <a:pos x="560" y="191"/>
              </a:cxn>
              <a:cxn ang="0">
                <a:pos x="560" y="201"/>
              </a:cxn>
              <a:cxn ang="0">
                <a:pos x="560" y="211"/>
              </a:cxn>
              <a:cxn ang="0">
                <a:pos x="560" y="221"/>
              </a:cxn>
              <a:cxn ang="0">
                <a:pos x="560" y="232"/>
              </a:cxn>
              <a:cxn ang="0">
                <a:pos x="566" y="237"/>
              </a:cxn>
              <a:cxn ang="0">
                <a:pos x="566" y="237"/>
              </a:cxn>
              <a:cxn ang="0">
                <a:pos x="566" y="247"/>
              </a:cxn>
              <a:cxn ang="0">
                <a:pos x="566" y="257"/>
              </a:cxn>
              <a:cxn ang="0">
                <a:pos x="566" y="273"/>
              </a:cxn>
              <a:cxn ang="0">
                <a:pos x="566" y="288"/>
              </a:cxn>
              <a:cxn ang="0">
                <a:pos x="571" y="299"/>
              </a:cxn>
              <a:cxn ang="0">
                <a:pos x="576" y="309"/>
              </a:cxn>
              <a:cxn ang="0">
                <a:pos x="581" y="324"/>
              </a:cxn>
              <a:cxn ang="0">
                <a:pos x="581" y="345"/>
              </a:cxn>
              <a:cxn ang="0">
                <a:pos x="581" y="355"/>
              </a:cxn>
              <a:cxn ang="0">
                <a:pos x="473" y="355"/>
              </a:cxn>
              <a:cxn ang="0">
                <a:pos x="411" y="350"/>
              </a:cxn>
            </a:cxnLst>
            <a:rect l="0" t="0" r="r" b="b"/>
            <a:pathLst>
              <a:path w="581" h="355">
                <a:moveTo>
                  <a:pt x="411" y="350"/>
                </a:moveTo>
                <a:lnTo>
                  <a:pt x="391" y="350"/>
                </a:lnTo>
                <a:lnTo>
                  <a:pt x="334" y="350"/>
                </a:lnTo>
                <a:lnTo>
                  <a:pt x="324" y="350"/>
                </a:lnTo>
                <a:lnTo>
                  <a:pt x="273" y="350"/>
                </a:lnTo>
                <a:lnTo>
                  <a:pt x="159" y="350"/>
                </a:lnTo>
                <a:lnTo>
                  <a:pt x="87" y="350"/>
                </a:lnTo>
                <a:lnTo>
                  <a:pt x="82" y="350"/>
                </a:lnTo>
                <a:lnTo>
                  <a:pt x="0" y="350"/>
                </a:lnTo>
                <a:lnTo>
                  <a:pt x="0" y="314"/>
                </a:lnTo>
                <a:lnTo>
                  <a:pt x="0" y="283"/>
                </a:lnTo>
                <a:lnTo>
                  <a:pt x="0" y="273"/>
                </a:lnTo>
                <a:lnTo>
                  <a:pt x="0" y="196"/>
                </a:lnTo>
                <a:lnTo>
                  <a:pt x="0" y="185"/>
                </a:lnTo>
                <a:lnTo>
                  <a:pt x="0" y="119"/>
                </a:lnTo>
                <a:lnTo>
                  <a:pt x="0" y="72"/>
                </a:lnTo>
                <a:lnTo>
                  <a:pt x="0" y="42"/>
                </a:lnTo>
                <a:lnTo>
                  <a:pt x="0" y="0"/>
                </a:lnTo>
                <a:lnTo>
                  <a:pt x="87" y="0"/>
                </a:lnTo>
                <a:lnTo>
                  <a:pt x="159" y="0"/>
                </a:lnTo>
                <a:lnTo>
                  <a:pt x="201" y="0"/>
                </a:lnTo>
                <a:lnTo>
                  <a:pt x="298" y="0"/>
                </a:lnTo>
                <a:lnTo>
                  <a:pt x="350" y="0"/>
                </a:lnTo>
                <a:lnTo>
                  <a:pt x="391" y="0"/>
                </a:lnTo>
                <a:lnTo>
                  <a:pt x="473" y="0"/>
                </a:lnTo>
                <a:lnTo>
                  <a:pt x="530" y="0"/>
                </a:lnTo>
                <a:lnTo>
                  <a:pt x="530" y="11"/>
                </a:lnTo>
                <a:lnTo>
                  <a:pt x="535" y="16"/>
                </a:lnTo>
                <a:lnTo>
                  <a:pt x="535" y="21"/>
                </a:lnTo>
                <a:lnTo>
                  <a:pt x="535" y="26"/>
                </a:lnTo>
                <a:lnTo>
                  <a:pt x="535" y="31"/>
                </a:lnTo>
                <a:lnTo>
                  <a:pt x="540" y="36"/>
                </a:lnTo>
                <a:lnTo>
                  <a:pt x="540" y="42"/>
                </a:lnTo>
                <a:lnTo>
                  <a:pt x="540" y="47"/>
                </a:lnTo>
                <a:lnTo>
                  <a:pt x="535" y="47"/>
                </a:lnTo>
                <a:lnTo>
                  <a:pt x="535" y="52"/>
                </a:lnTo>
                <a:lnTo>
                  <a:pt x="535" y="57"/>
                </a:lnTo>
                <a:lnTo>
                  <a:pt x="535" y="67"/>
                </a:lnTo>
                <a:lnTo>
                  <a:pt x="540" y="67"/>
                </a:lnTo>
                <a:lnTo>
                  <a:pt x="535" y="67"/>
                </a:lnTo>
                <a:lnTo>
                  <a:pt x="535" y="72"/>
                </a:lnTo>
                <a:lnTo>
                  <a:pt x="540" y="72"/>
                </a:lnTo>
                <a:lnTo>
                  <a:pt x="535" y="72"/>
                </a:lnTo>
                <a:lnTo>
                  <a:pt x="535" y="78"/>
                </a:lnTo>
                <a:lnTo>
                  <a:pt x="540" y="78"/>
                </a:lnTo>
                <a:lnTo>
                  <a:pt x="535" y="78"/>
                </a:lnTo>
                <a:lnTo>
                  <a:pt x="540" y="83"/>
                </a:lnTo>
                <a:lnTo>
                  <a:pt x="535" y="83"/>
                </a:lnTo>
                <a:lnTo>
                  <a:pt x="540" y="83"/>
                </a:lnTo>
                <a:lnTo>
                  <a:pt x="540" y="88"/>
                </a:lnTo>
                <a:lnTo>
                  <a:pt x="535" y="88"/>
                </a:lnTo>
                <a:lnTo>
                  <a:pt x="540" y="88"/>
                </a:lnTo>
                <a:lnTo>
                  <a:pt x="540" y="93"/>
                </a:lnTo>
                <a:lnTo>
                  <a:pt x="535" y="93"/>
                </a:lnTo>
                <a:lnTo>
                  <a:pt x="540" y="93"/>
                </a:lnTo>
                <a:lnTo>
                  <a:pt x="535" y="93"/>
                </a:lnTo>
                <a:lnTo>
                  <a:pt x="535" y="98"/>
                </a:lnTo>
                <a:lnTo>
                  <a:pt x="540" y="98"/>
                </a:lnTo>
                <a:lnTo>
                  <a:pt x="535" y="98"/>
                </a:lnTo>
                <a:lnTo>
                  <a:pt x="540" y="103"/>
                </a:lnTo>
                <a:lnTo>
                  <a:pt x="540" y="108"/>
                </a:lnTo>
                <a:lnTo>
                  <a:pt x="540" y="114"/>
                </a:lnTo>
                <a:lnTo>
                  <a:pt x="545" y="124"/>
                </a:lnTo>
                <a:lnTo>
                  <a:pt x="545" y="129"/>
                </a:lnTo>
                <a:lnTo>
                  <a:pt x="545" y="134"/>
                </a:lnTo>
                <a:lnTo>
                  <a:pt x="550" y="139"/>
                </a:lnTo>
                <a:lnTo>
                  <a:pt x="555" y="144"/>
                </a:lnTo>
                <a:lnTo>
                  <a:pt x="555" y="149"/>
                </a:lnTo>
                <a:lnTo>
                  <a:pt x="555" y="155"/>
                </a:lnTo>
                <a:lnTo>
                  <a:pt x="555" y="160"/>
                </a:lnTo>
                <a:lnTo>
                  <a:pt x="560" y="165"/>
                </a:lnTo>
                <a:lnTo>
                  <a:pt x="560" y="170"/>
                </a:lnTo>
                <a:lnTo>
                  <a:pt x="560" y="175"/>
                </a:lnTo>
                <a:lnTo>
                  <a:pt x="555" y="180"/>
                </a:lnTo>
                <a:lnTo>
                  <a:pt x="560" y="180"/>
                </a:lnTo>
                <a:lnTo>
                  <a:pt x="555" y="185"/>
                </a:lnTo>
                <a:lnTo>
                  <a:pt x="560" y="185"/>
                </a:lnTo>
                <a:lnTo>
                  <a:pt x="560" y="191"/>
                </a:lnTo>
                <a:lnTo>
                  <a:pt x="560" y="196"/>
                </a:lnTo>
                <a:lnTo>
                  <a:pt x="560" y="201"/>
                </a:lnTo>
                <a:lnTo>
                  <a:pt x="560" y="206"/>
                </a:lnTo>
                <a:lnTo>
                  <a:pt x="560" y="211"/>
                </a:lnTo>
                <a:lnTo>
                  <a:pt x="560" y="216"/>
                </a:lnTo>
                <a:lnTo>
                  <a:pt x="560" y="221"/>
                </a:lnTo>
                <a:lnTo>
                  <a:pt x="560" y="227"/>
                </a:lnTo>
                <a:lnTo>
                  <a:pt x="560" y="232"/>
                </a:lnTo>
                <a:lnTo>
                  <a:pt x="560" y="237"/>
                </a:lnTo>
                <a:lnTo>
                  <a:pt x="566" y="237"/>
                </a:lnTo>
                <a:lnTo>
                  <a:pt x="560" y="237"/>
                </a:lnTo>
                <a:lnTo>
                  <a:pt x="566" y="237"/>
                </a:lnTo>
                <a:lnTo>
                  <a:pt x="566" y="242"/>
                </a:lnTo>
                <a:lnTo>
                  <a:pt x="566" y="247"/>
                </a:lnTo>
                <a:lnTo>
                  <a:pt x="566" y="252"/>
                </a:lnTo>
                <a:lnTo>
                  <a:pt x="566" y="257"/>
                </a:lnTo>
                <a:lnTo>
                  <a:pt x="566" y="268"/>
                </a:lnTo>
                <a:lnTo>
                  <a:pt x="566" y="273"/>
                </a:lnTo>
                <a:lnTo>
                  <a:pt x="566" y="278"/>
                </a:lnTo>
                <a:lnTo>
                  <a:pt x="566" y="288"/>
                </a:lnTo>
                <a:lnTo>
                  <a:pt x="571" y="293"/>
                </a:lnTo>
                <a:lnTo>
                  <a:pt x="571" y="299"/>
                </a:lnTo>
                <a:lnTo>
                  <a:pt x="576" y="304"/>
                </a:lnTo>
                <a:lnTo>
                  <a:pt x="576" y="309"/>
                </a:lnTo>
                <a:lnTo>
                  <a:pt x="581" y="319"/>
                </a:lnTo>
                <a:lnTo>
                  <a:pt x="581" y="324"/>
                </a:lnTo>
                <a:lnTo>
                  <a:pt x="581" y="335"/>
                </a:lnTo>
                <a:lnTo>
                  <a:pt x="581" y="345"/>
                </a:lnTo>
                <a:lnTo>
                  <a:pt x="581" y="350"/>
                </a:lnTo>
                <a:lnTo>
                  <a:pt x="581" y="355"/>
                </a:lnTo>
                <a:lnTo>
                  <a:pt x="530" y="350"/>
                </a:lnTo>
                <a:lnTo>
                  <a:pt x="473" y="355"/>
                </a:lnTo>
                <a:lnTo>
                  <a:pt x="468" y="355"/>
                </a:lnTo>
                <a:lnTo>
                  <a:pt x="411" y="350"/>
                </a:lnTo>
                <a:close/>
              </a:path>
            </a:pathLst>
          </a:custGeom>
          <a:solidFill>
            <a:srgbClr val="FECACA"/>
          </a:solidFill>
          <a:ln w="7938">
            <a:solidFill>
              <a:srgbClr val="000000"/>
            </a:solidFill>
            <a:prstDash val="solid"/>
            <a:round/>
            <a:headEnd/>
            <a:tailEnd/>
          </a:ln>
        </p:spPr>
        <p:txBody>
          <a:bodyPr/>
          <a:lstStyle/>
          <a:p>
            <a:endParaRPr lang="en-US"/>
          </a:p>
        </p:txBody>
      </p:sp>
      <p:sp>
        <p:nvSpPr>
          <p:cNvPr id="962610" name="Freeform 50">
            <a:hlinkClick r:id="rId20" action="ppaction://hlinksldjump"/>
          </p:cNvPr>
          <p:cNvSpPr>
            <a:spLocks/>
          </p:cNvSpPr>
          <p:nvPr/>
        </p:nvSpPr>
        <p:spPr bwMode="auto">
          <a:xfrm>
            <a:off x="3565525" y="2362200"/>
            <a:ext cx="903288" cy="565150"/>
          </a:xfrm>
          <a:custGeom>
            <a:avLst/>
            <a:gdLst/>
            <a:ahLst/>
            <a:cxnLst>
              <a:cxn ang="0">
                <a:pos x="82" y="324"/>
              </a:cxn>
              <a:cxn ang="0">
                <a:pos x="0" y="324"/>
              </a:cxn>
              <a:cxn ang="0">
                <a:pos x="0" y="267"/>
              </a:cxn>
              <a:cxn ang="0">
                <a:pos x="0" y="201"/>
              </a:cxn>
              <a:cxn ang="0">
                <a:pos x="0" y="154"/>
              </a:cxn>
              <a:cxn ang="0">
                <a:pos x="0" y="82"/>
              </a:cxn>
              <a:cxn ang="0">
                <a:pos x="0" y="0"/>
              </a:cxn>
              <a:cxn ang="0">
                <a:pos x="87" y="0"/>
              </a:cxn>
              <a:cxn ang="0">
                <a:pos x="273" y="0"/>
              </a:cxn>
              <a:cxn ang="0">
                <a:pos x="334" y="0"/>
              </a:cxn>
              <a:cxn ang="0">
                <a:pos x="411" y="0"/>
              </a:cxn>
              <a:cxn ang="0">
                <a:pos x="473" y="5"/>
              </a:cxn>
              <a:cxn ang="0">
                <a:pos x="581" y="5"/>
              </a:cxn>
              <a:cxn ang="0">
                <a:pos x="576" y="15"/>
              </a:cxn>
              <a:cxn ang="0">
                <a:pos x="560" y="36"/>
              </a:cxn>
              <a:cxn ang="0">
                <a:pos x="566" y="51"/>
              </a:cxn>
              <a:cxn ang="0">
                <a:pos x="571" y="62"/>
              </a:cxn>
              <a:cxn ang="0">
                <a:pos x="586" y="67"/>
              </a:cxn>
              <a:cxn ang="0">
                <a:pos x="591" y="72"/>
              </a:cxn>
              <a:cxn ang="0">
                <a:pos x="591" y="108"/>
              </a:cxn>
              <a:cxn ang="0">
                <a:pos x="591" y="149"/>
              </a:cxn>
              <a:cxn ang="0">
                <a:pos x="591" y="195"/>
              </a:cxn>
              <a:cxn ang="0">
                <a:pos x="591" y="267"/>
              </a:cxn>
              <a:cxn ang="0">
                <a:pos x="581" y="272"/>
              </a:cxn>
              <a:cxn ang="0">
                <a:pos x="586" y="283"/>
              </a:cxn>
              <a:cxn ang="0">
                <a:pos x="581" y="293"/>
              </a:cxn>
              <a:cxn ang="0">
                <a:pos x="586" y="298"/>
              </a:cxn>
              <a:cxn ang="0">
                <a:pos x="591" y="314"/>
              </a:cxn>
              <a:cxn ang="0">
                <a:pos x="586" y="319"/>
              </a:cxn>
              <a:cxn ang="0">
                <a:pos x="586" y="329"/>
              </a:cxn>
              <a:cxn ang="0">
                <a:pos x="581" y="334"/>
              </a:cxn>
              <a:cxn ang="0">
                <a:pos x="581" y="344"/>
              </a:cxn>
              <a:cxn ang="0">
                <a:pos x="576" y="350"/>
              </a:cxn>
              <a:cxn ang="0">
                <a:pos x="581" y="355"/>
              </a:cxn>
              <a:cxn ang="0">
                <a:pos x="586" y="360"/>
              </a:cxn>
              <a:cxn ang="0">
                <a:pos x="586" y="370"/>
              </a:cxn>
              <a:cxn ang="0">
                <a:pos x="591" y="375"/>
              </a:cxn>
              <a:cxn ang="0">
                <a:pos x="581" y="370"/>
              </a:cxn>
              <a:cxn ang="0">
                <a:pos x="576" y="370"/>
              </a:cxn>
              <a:cxn ang="0">
                <a:pos x="571" y="360"/>
              </a:cxn>
              <a:cxn ang="0">
                <a:pos x="566" y="355"/>
              </a:cxn>
              <a:cxn ang="0">
                <a:pos x="555" y="350"/>
              </a:cxn>
              <a:cxn ang="0">
                <a:pos x="545" y="350"/>
              </a:cxn>
              <a:cxn ang="0">
                <a:pos x="535" y="344"/>
              </a:cxn>
              <a:cxn ang="0">
                <a:pos x="524" y="339"/>
              </a:cxn>
              <a:cxn ang="0">
                <a:pos x="519" y="334"/>
              </a:cxn>
              <a:cxn ang="0">
                <a:pos x="509" y="339"/>
              </a:cxn>
              <a:cxn ang="0">
                <a:pos x="504" y="339"/>
              </a:cxn>
              <a:cxn ang="0">
                <a:pos x="494" y="339"/>
              </a:cxn>
              <a:cxn ang="0">
                <a:pos x="483" y="339"/>
              </a:cxn>
              <a:cxn ang="0">
                <a:pos x="478" y="339"/>
              </a:cxn>
              <a:cxn ang="0">
                <a:pos x="468" y="344"/>
              </a:cxn>
              <a:cxn ang="0">
                <a:pos x="463" y="339"/>
              </a:cxn>
              <a:cxn ang="0">
                <a:pos x="447" y="334"/>
              </a:cxn>
              <a:cxn ang="0">
                <a:pos x="432" y="329"/>
              </a:cxn>
              <a:cxn ang="0">
                <a:pos x="370" y="324"/>
              </a:cxn>
              <a:cxn ang="0">
                <a:pos x="298" y="324"/>
              </a:cxn>
              <a:cxn ang="0">
                <a:pos x="154" y="324"/>
              </a:cxn>
            </a:cxnLst>
            <a:rect l="0" t="0" r="r" b="b"/>
            <a:pathLst>
              <a:path w="591" h="375">
                <a:moveTo>
                  <a:pt x="98" y="324"/>
                </a:moveTo>
                <a:lnTo>
                  <a:pt x="82" y="324"/>
                </a:lnTo>
                <a:lnTo>
                  <a:pt x="41" y="324"/>
                </a:lnTo>
                <a:lnTo>
                  <a:pt x="0" y="324"/>
                </a:lnTo>
                <a:lnTo>
                  <a:pt x="0" y="272"/>
                </a:lnTo>
                <a:lnTo>
                  <a:pt x="0" y="267"/>
                </a:lnTo>
                <a:lnTo>
                  <a:pt x="0" y="231"/>
                </a:lnTo>
                <a:lnTo>
                  <a:pt x="0" y="201"/>
                </a:lnTo>
                <a:lnTo>
                  <a:pt x="0" y="195"/>
                </a:lnTo>
                <a:lnTo>
                  <a:pt x="0" y="154"/>
                </a:lnTo>
                <a:lnTo>
                  <a:pt x="0" y="108"/>
                </a:lnTo>
                <a:lnTo>
                  <a:pt x="0" y="82"/>
                </a:lnTo>
                <a:lnTo>
                  <a:pt x="0" y="10"/>
                </a:lnTo>
                <a:lnTo>
                  <a:pt x="0" y="0"/>
                </a:lnTo>
                <a:lnTo>
                  <a:pt x="82" y="0"/>
                </a:lnTo>
                <a:lnTo>
                  <a:pt x="87" y="0"/>
                </a:lnTo>
                <a:lnTo>
                  <a:pt x="159" y="0"/>
                </a:lnTo>
                <a:lnTo>
                  <a:pt x="273" y="0"/>
                </a:lnTo>
                <a:lnTo>
                  <a:pt x="324" y="0"/>
                </a:lnTo>
                <a:lnTo>
                  <a:pt x="334" y="0"/>
                </a:lnTo>
                <a:lnTo>
                  <a:pt x="391" y="0"/>
                </a:lnTo>
                <a:lnTo>
                  <a:pt x="411" y="0"/>
                </a:lnTo>
                <a:lnTo>
                  <a:pt x="468" y="5"/>
                </a:lnTo>
                <a:lnTo>
                  <a:pt x="473" y="5"/>
                </a:lnTo>
                <a:lnTo>
                  <a:pt x="530" y="0"/>
                </a:lnTo>
                <a:lnTo>
                  <a:pt x="581" y="5"/>
                </a:lnTo>
                <a:lnTo>
                  <a:pt x="581" y="15"/>
                </a:lnTo>
                <a:lnTo>
                  <a:pt x="576" y="15"/>
                </a:lnTo>
                <a:lnTo>
                  <a:pt x="576" y="26"/>
                </a:lnTo>
                <a:lnTo>
                  <a:pt x="560" y="36"/>
                </a:lnTo>
                <a:lnTo>
                  <a:pt x="560" y="41"/>
                </a:lnTo>
                <a:lnTo>
                  <a:pt x="566" y="51"/>
                </a:lnTo>
                <a:lnTo>
                  <a:pt x="566" y="57"/>
                </a:lnTo>
                <a:lnTo>
                  <a:pt x="571" y="62"/>
                </a:lnTo>
                <a:lnTo>
                  <a:pt x="576" y="62"/>
                </a:lnTo>
                <a:lnTo>
                  <a:pt x="586" y="67"/>
                </a:lnTo>
                <a:lnTo>
                  <a:pt x="586" y="72"/>
                </a:lnTo>
                <a:lnTo>
                  <a:pt x="591" y="72"/>
                </a:lnTo>
                <a:lnTo>
                  <a:pt x="591" y="77"/>
                </a:lnTo>
                <a:lnTo>
                  <a:pt x="591" y="108"/>
                </a:lnTo>
                <a:lnTo>
                  <a:pt x="591" y="129"/>
                </a:lnTo>
                <a:lnTo>
                  <a:pt x="591" y="149"/>
                </a:lnTo>
                <a:lnTo>
                  <a:pt x="591" y="154"/>
                </a:lnTo>
                <a:lnTo>
                  <a:pt x="591" y="195"/>
                </a:lnTo>
                <a:lnTo>
                  <a:pt x="591" y="231"/>
                </a:lnTo>
                <a:lnTo>
                  <a:pt x="591" y="267"/>
                </a:lnTo>
                <a:lnTo>
                  <a:pt x="581" y="267"/>
                </a:lnTo>
                <a:lnTo>
                  <a:pt x="581" y="272"/>
                </a:lnTo>
                <a:lnTo>
                  <a:pt x="581" y="278"/>
                </a:lnTo>
                <a:lnTo>
                  <a:pt x="586" y="283"/>
                </a:lnTo>
                <a:lnTo>
                  <a:pt x="581" y="288"/>
                </a:lnTo>
                <a:lnTo>
                  <a:pt x="581" y="293"/>
                </a:lnTo>
                <a:lnTo>
                  <a:pt x="581" y="298"/>
                </a:lnTo>
                <a:lnTo>
                  <a:pt x="586" y="298"/>
                </a:lnTo>
                <a:lnTo>
                  <a:pt x="591" y="308"/>
                </a:lnTo>
                <a:lnTo>
                  <a:pt x="591" y="314"/>
                </a:lnTo>
                <a:lnTo>
                  <a:pt x="586" y="314"/>
                </a:lnTo>
                <a:lnTo>
                  <a:pt x="586" y="319"/>
                </a:lnTo>
                <a:lnTo>
                  <a:pt x="586" y="324"/>
                </a:lnTo>
                <a:lnTo>
                  <a:pt x="586" y="329"/>
                </a:lnTo>
                <a:lnTo>
                  <a:pt x="581" y="329"/>
                </a:lnTo>
                <a:lnTo>
                  <a:pt x="581" y="334"/>
                </a:lnTo>
                <a:lnTo>
                  <a:pt x="581" y="339"/>
                </a:lnTo>
                <a:lnTo>
                  <a:pt x="581" y="344"/>
                </a:lnTo>
                <a:lnTo>
                  <a:pt x="576" y="344"/>
                </a:lnTo>
                <a:lnTo>
                  <a:pt x="576" y="350"/>
                </a:lnTo>
                <a:lnTo>
                  <a:pt x="576" y="355"/>
                </a:lnTo>
                <a:lnTo>
                  <a:pt x="581" y="355"/>
                </a:lnTo>
                <a:lnTo>
                  <a:pt x="581" y="360"/>
                </a:lnTo>
                <a:lnTo>
                  <a:pt x="586" y="360"/>
                </a:lnTo>
                <a:lnTo>
                  <a:pt x="586" y="365"/>
                </a:lnTo>
                <a:lnTo>
                  <a:pt x="586" y="370"/>
                </a:lnTo>
                <a:lnTo>
                  <a:pt x="586" y="375"/>
                </a:lnTo>
                <a:lnTo>
                  <a:pt x="591" y="375"/>
                </a:lnTo>
                <a:lnTo>
                  <a:pt x="586" y="375"/>
                </a:lnTo>
                <a:lnTo>
                  <a:pt x="581" y="370"/>
                </a:lnTo>
                <a:lnTo>
                  <a:pt x="576" y="375"/>
                </a:lnTo>
                <a:lnTo>
                  <a:pt x="576" y="370"/>
                </a:lnTo>
                <a:lnTo>
                  <a:pt x="571" y="365"/>
                </a:lnTo>
                <a:lnTo>
                  <a:pt x="571" y="360"/>
                </a:lnTo>
                <a:lnTo>
                  <a:pt x="571" y="355"/>
                </a:lnTo>
                <a:lnTo>
                  <a:pt x="566" y="355"/>
                </a:lnTo>
                <a:lnTo>
                  <a:pt x="560" y="355"/>
                </a:lnTo>
                <a:lnTo>
                  <a:pt x="555" y="350"/>
                </a:lnTo>
                <a:lnTo>
                  <a:pt x="550" y="350"/>
                </a:lnTo>
                <a:lnTo>
                  <a:pt x="545" y="350"/>
                </a:lnTo>
                <a:lnTo>
                  <a:pt x="540" y="344"/>
                </a:lnTo>
                <a:lnTo>
                  <a:pt x="535" y="344"/>
                </a:lnTo>
                <a:lnTo>
                  <a:pt x="530" y="339"/>
                </a:lnTo>
                <a:lnTo>
                  <a:pt x="524" y="339"/>
                </a:lnTo>
                <a:lnTo>
                  <a:pt x="524" y="334"/>
                </a:lnTo>
                <a:lnTo>
                  <a:pt x="519" y="334"/>
                </a:lnTo>
                <a:lnTo>
                  <a:pt x="514" y="339"/>
                </a:lnTo>
                <a:lnTo>
                  <a:pt x="509" y="339"/>
                </a:lnTo>
                <a:lnTo>
                  <a:pt x="509" y="334"/>
                </a:lnTo>
                <a:lnTo>
                  <a:pt x="504" y="339"/>
                </a:lnTo>
                <a:lnTo>
                  <a:pt x="499" y="334"/>
                </a:lnTo>
                <a:lnTo>
                  <a:pt x="494" y="339"/>
                </a:lnTo>
                <a:lnTo>
                  <a:pt x="488" y="339"/>
                </a:lnTo>
                <a:lnTo>
                  <a:pt x="483" y="339"/>
                </a:lnTo>
                <a:lnTo>
                  <a:pt x="483" y="334"/>
                </a:lnTo>
                <a:lnTo>
                  <a:pt x="478" y="339"/>
                </a:lnTo>
                <a:lnTo>
                  <a:pt x="473" y="344"/>
                </a:lnTo>
                <a:lnTo>
                  <a:pt x="468" y="344"/>
                </a:lnTo>
                <a:lnTo>
                  <a:pt x="463" y="344"/>
                </a:lnTo>
                <a:lnTo>
                  <a:pt x="463" y="339"/>
                </a:lnTo>
                <a:lnTo>
                  <a:pt x="458" y="339"/>
                </a:lnTo>
                <a:lnTo>
                  <a:pt x="447" y="334"/>
                </a:lnTo>
                <a:lnTo>
                  <a:pt x="437" y="329"/>
                </a:lnTo>
                <a:lnTo>
                  <a:pt x="432" y="329"/>
                </a:lnTo>
                <a:lnTo>
                  <a:pt x="432" y="324"/>
                </a:lnTo>
                <a:lnTo>
                  <a:pt x="370" y="324"/>
                </a:lnTo>
                <a:lnTo>
                  <a:pt x="350" y="324"/>
                </a:lnTo>
                <a:lnTo>
                  <a:pt x="298" y="324"/>
                </a:lnTo>
                <a:lnTo>
                  <a:pt x="221" y="324"/>
                </a:lnTo>
                <a:lnTo>
                  <a:pt x="154" y="324"/>
                </a:lnTo>
                <a:lnTo>
                  <a:pt x="98" y="324"/>
                </a:lnTo>
                <a:close/>
              </a:path>
            </a:pathLst>
          </a:custGeom>
          <a:solidFill>
            <a:srgbClr val="FECACA"/>
          </a:solidFill>
          <a:ln w="7938">
            <a:solidFill>
              <a:srgbClr val="000000"/>
            </a:solidFill>
            <a:prstDash val="solid"/>
            <a:round/>
            <a:headEnd/>
            <a:tailEnd/>
          </a:ln>
        </p:spPr>
        <p:txBody>
          <a:bodyPr/>
          <a:lstStyle/>
          <a:p>
            <a:endParaRPr lang="en-US"/>
          </a:p>
        </p:txBody>
      </p:sp>
      <p:sp>
        <p:nvSpPr>
          <p:cNvPr id="962611" name="Freeform 51">
            <a:hlinkClick r:id="rId21" action="ppaction://hlinksldjump"/>
          </p:cNvPr>
          <p:cNvSpPr>
            <a:spLocks/>
          </p:cNvSpPr>
          <p:nvPr/>
        </p:nvSpPr>
        <p:spPr bwMode="auto">
          <a:xfrm>
            <a:off x="2733675" y="2524125"/>
            <a:ext cx="831850" cy="636588"/>
          </a:xfrm>
          <a:custGeom>
            <a:avLst/>
            <a:gdLst/>
            <a:ahLst/>
            <a:cxnLst>
              <a:cxn ang="0">
                <a:pos x="545" y="350"/>
              </a:cxn>
              <a:cxn ang="0">
                <a:pos x="545" y="365"/>
              </a:cxn>
              <a:cxn ang="0">
                <a:pos x="545" y="380"/>
              </a:cxn>
              <a:cxn ang="0">
                <a:pos x="545" y="422"/>
              </a:cxn>
              <a:cxn ang="0">
                <a:pos x="478" y="422"/>
              </a:cxn>
              <a:cxn ang="0">
                <a:pos x="453" y="422"/>
              </a:cxn>
              <a:cxn ang="0">
                <a:pos x="381" y="422"/>
              </a:cxn>
              <a:cxn ang="0">
                <a:pos x="370" y="422"/>
              </a:cxn>
              <a:cxn ang="0">
                <a:pos x="329" y="422"/>
              </a:cxn>
              <a:cxn ang="0">
                <a:pos x="293" y="422"/>
              </a:cxn>
              <a:cxn ang="0">
                <a:pos x="247" y="422"/>
              </a:cxn>
              <a:cxn ang="0">
                <a:pos x="159" y="422"/>
              </a:cxn>
              <a:cxn ang="0">
                <a:pos x="82" y="422"/>
              </a:cxn>
              <a:cxn ang="0">
                <a:pos x="77" y="422"/>
              </a:cxn>
              <a:cxn ang="0">
                <a:pos x="0" y="422"/>
              </a:cxn>
              <a:cxn ang="0">
                <a:pos x="0" y="396"/>
              </a:cxn>
              <a:cxn ang="0">
                <a:pos x="0" y="365"/>
              </a:cxn>
              <a:cxn ang="0">
                <a:pos x="5" y="319"/>
              </a:cxn>
              <a:cxn ang="0">
                <a:pos x="5" y="267"/>
              </a:cxn>
              <a:cxn ang="0">
                <a:pos x="5" y="211"/>
              </a:cxn>
              <a:cxn ang="0">
                <a:pos x="5" y="185"/>
              </a:cxn>
              <a:cxn ang="0">
                <a:pos x="5" y="159"/>
              </a:cxn>
              <a:cxn ang="0">
                <a:pos x="0" y="108"/>
              </a:cxn>
              <a:cxn ang="0">
                <a:pos x="0" y="57"/>
              </a:cxn>
              <a:cxn ang="0">
                <a:pos x="0" y="36"/>
              </a:cxn>
              <a:cxn ang="0">
                <a:pos x="0" y="0"/>
              </a:cxn>
              <a:cxn ang="0">
                <a:pos x="51" y="0"/>
              </a:cxn>
              <a:cxn ang="0">
                <a:pos x="82" y="0"/>
              </a:cxn>
              <a:cxn ang="0">
                <a:pos x="98" y="0"/>
              </a:cxn>
              <a:cxn ang="0">
                <a:pos x="190" y="0"/>
              </a:cxn>
              <a:cxn ang="0">
                <a:pos x="221" y="0"/>
              </a:cxn>
              <a:cxn ang="0">
                <a:pos x="247" y="0"/>
              </a:cxn>
              <a:cxn ang="0">
                <a:pos x="375" y="0"/>
              </a:cxn>
              <a:cxn ang="0">
                <a:pos x="391" y="0"/>
              </a:cxn>
              <a:cxn ang="0">
                <a:pos x="468" y="0"/>
              </a:cxn>
              <a:cxn ang="0">
                <a:pos x="545" y="0"/>
              </a:cxn>
              <a:cxn ang="0">
                <a:pos x="545" y="46"/>
              </a:cxn>
              <a:cxn ang="0">
                <a:pos x="545" y="87"/>
              </a:cxn>
              <a:cxn ang="0">
                <a:pos x="545" y="93"/>
              </a:cxn>
              <a:cxn ang="0">
                <a:pos x="545" y="123"/>
              </a:cxn>
              <a:cxn ang="0">
                <a:pos x="545" y="159"/>
              </a:cxn>
              <a:cxn ang="0">
                <a:pos x="545" y="164"/>
              </a:cxn>
              <a:cxn ang="0">
                <a:pos x="545" y="216"/>
              </a:cxn>
              <a:cxn ang="0">
                <a:pos x="545" y="257"/>
              </a:cxn>
              <a:cxn ang="0">
                <a:pos x="545" y="319"/>
              </a:cxn>
              <a:cxn ang="0">
                <a:pos x="545" y="350"/>
              </a:cxn>
            </a:cxnLst>
            <a:rect l="0" t="0" r="r" b="b"/>
            <a:pathLst>
              <a:path w="545" h="422">
                <a:moveTo>
                  <a:pt x="545" y="350"/>
                </a:moveTo>
                <a:lnTo>
                  <a:pt x="545" y="365"/>
                </a:lnTo>
                <a:lnTo>
                  <a:pt x="545" y="380"/>
                </a:lnTo>
                <a:lnTo>
                  <a:pt x="545" y="422"/>
                </a:lnTo>
                <a:lnTo>
                  <a:pt x="478" y="422"/>
                </a:lnTo>
                <a:lnTo>
                  <a:pt x="453" y="422"/>
                </a:lnTo>
                <a:lnTo>
                  <a:pt x="381" y="422"/>
                </a:lnTo>
                <a:lnTo>
                  <a:pt x="370" y="422"/>
                </a:lnTo>
                <a:lnTo>
                  <a:pt x="329" y="422"/>
                </a:lnTo>
                <a:lnTo>
                  <a:pt x="293" y="422"/>
                </a:lnTo>
                <a:lnTo>
                  <a:pt x="247" y="422"/>
                </a:lnTo>
                <a:lnTo>
                  <a:pt x="159" y="422"/>
                </a:lnTo>
                <a:lnTo>
                  <a:pt x="82" y="422"/>
                </a:lnTo>
                <a:lnTo>
                  <a:pt x="77" y="422"/>
                </a:lnTo>
                <a:lnTo>
                  <a:pt x="0" y="422"/>
                </a:lnTo>
                <a:lnTo>
                  <a:pt x="0" y="396"/>
                </a:lnTo>
                <a:lnTo>
                  <a:pt x="0" y="365"/>
                </a:lnTo>
                <a:lnTo>
                  <a:pt x="5" y="319"/>
                </a:lnTo>
                <a:lnTo>
                  <a:pt x="5" y="267"/>
                </a:lnTo>
                <a:lnTo>
                  <a:pt x="5" y="211"/>
                </a:lnTo>
                <a:lnTo>
                  <a:pt x="5" y="185"/>
                </a:lnTo>
                <a:lnTo>
                  <a:pt x="5" y="159"/>
                </a:lnTo>
                <a:lnTo>
                  <a:pt x="0" y="108"/>
                </a:lnTo>
                <a:lnTo>
                  <a:pt x="0" y="57"/>
                </a:lnTo>
                <a:lnTo>
                  <a:pt x="0" y="36"/>
                </a:lnTo>
                <a:lnTo>
                  <a:pt x="0" y="0"/>
                </a:lnTo>
                <a:lnTo>
                  <a:pt x="51" y="0"/>
                </a:lnTo>
                <a:lnTo>
                  <a:pt x="82" y="0"/>
                </a:lnTo>
                <a:lnTo>
                  <a:pt x="98" y="0"/>
                </a:lnTo>
                <a:lnTo>
                  <a:pt x="190" y="0"/>
                </a:lnTo>
                <a:lnTo>
                  <a:pt x="221" y="0"/>
                </a:lnTo>
                <a:lnTo>
                  <a:pt x="247" y="0"/>
                </a:lnTo>
                <a:lnTo>
                  <a:pt x="375" y="0"/>
                </a:lnTo>
                <a:lnTo>
                  <a:pt x="391" y="0"/>
                </a:lnTo>
                <a:lnTo>
                  <a:pt x="468" y="0"/>
                </a:lnTo>
                <a:lnTo>
                  <a:pt x="545" y="0"/>
                </a:lnTo>
                <a:lnTo>
                  <a:pt x="545" y="46"/>
                </a:lnTo>
                <a:lnTo>
                  <a:pt x="545" y="87"/>
                </a:lnTo>
                <a:lnTo>
                  <a:pt x="545" y="93"/>
                </a:lnTo>
                <a:lnTo>
                  <a:pt x="545" y="123"/>
                </a:lnTo>
                <a:lnTo>
                  <a:pt x="545" y="159"/>
                </a:lnTo>
                <a:lnTo>
                  <a:pt x="545" y="164"/>
                </a:lnTo>
                <a:lnTo>
                  <a:pt x="545" y="216"/>
                </a:lnTo>
                <a:lnTo>
                  <a:pt x="545" y="257"/>
                </a:lnTo>
                <a:lnTo>
                  <a:pt x="545" y="319"/>
                </a:lnTo>
                <a:lnTo>
                  <a:pt x="545" y="350"/>
                </a:lnTo>
                <a:close/>
              </a:path>
            </a:pathLst>
          </a:custGeom>
          <a:solidFill>
            <a:srgbClr val="FECACA"/>
          </a:solidFill>
          <a:ln w="7938">
            <a:solidFill>
              <a:srgbClr val="000000"/>
            </a:solidFill>
            <a:prstDash val="solid"/>
            <a:round/>
            <a:headEnd/>
            <a:tailEnd/>
          </a:ln>
        </p:spPr>
        <p:txBody>
          <a:bodyPr/>
          <a:lstStyle/>
          <a:p>
            <a:endParaRPr lang="en-US"/>
          </a:p>
        </p:txBody>
      </p:sp>
      <p:sp>
        <p:nvSpPr>
          <p:cNvPr id="962612" name="Freeform 52">
            <a:hlinkClick r:id="rId22" action="ppaction://hlinksldjump"/>
          </p:cNvPr>
          <p:cNvSpPr>
            <a:spLocks noEditPoints="1"/>
          </p:cNvSpPr>
          <p:nvPr/>
        </p:nvSpPr>
        <p:spPr bwMode="auto">
          <a:xfrm>
            <a:off x="4892675" y="2192338"/>
            <a:ext cx="696913" cy="735012"/>
          </a:xfrm>
          <a:custGeom>
            <a:avLst/>
            <a:gdLst/>
            <a:ahLst/>
            <a:cxnLst>
              <a:cxn ang="0">
                <a:pos x="375" y="252"/>
              </a:cxn>
              <a:cxn ang="0">
                <a:pos x="375" y="262"/>
              </a:cxn>
              <a:cxn ang="0">
                <a:pos x="386" y="262"/>
              </a:cxn>
              <a:cxn ang="0">
                <a:pos x="411" y="236"/>
              </a:cxn>
              <a:cxn ang="0">
                <a:pos x="427" y="257"/>
              </a:cxn>
              <a:cxn ang="0">
                <a:pos x="406" y="319"/>
              </a:cxn>
              <a:cxn ang="0">
                <a:pos x="391" y="385"/>
              </a:cxn>
              <a:cxn ang="0">
                <a:pos x="386" y="432"/>
              </a:cxn>
              <a:cxn ang="0">
                <a:pos x="391" y="468"/>
              </a:cxn>
              <a:cxn ang="0">
                <a:pos x="324" y="488"/>
              </a:cxn>
              <a:cxn ang="0">
                <a:pos x="267" y="488"/>
              </a:cxn>
              <a:cxn ang="0">
                <a:pos x="170" y="488"/>
              </a:cxn>
              <a:cxn ang="0">
                <a:pos x="170" y="473"/>
              </a:cxn>
              <a:cxn ang="0">
                <a:pos x="144" y="468"/>
              </a:cxn>
              <a:cxn ang="0">
                <a:pos x="134" y="442"/>
              </a:cxn>
              <a:cxn ang="0">
                <a:pos x="134" y="421"/>
              </a:cxn>
              <a:cxn ang="0">
                <a:pos x="128" y="391"/>
              </a:cxn>
              <a:cxn ang="0">
                <a:pos x="123" y="370"/>
              </a:cxn>
              <a:cxn ang="0">
                <a:pos x="123" y="344"/>
              </a:cxn>
              <a:cxn ang="0">
                <a:pos x="98" y="324"/>
              </a:cxn>
              <a:cxn ang="0">
                <a:pos x="77" y="298"/>
              </a:cxn>
              <a:cxn ang="0">
                <a:pos x="62" y="283"/>
              </a:cxn>
              <a:cxn ang="0">
                <a:pos x="41" y="267"/>
              </a:cxn>
              <a:cxn ang="0">
                <a:pos x="10" y="252"/>
              </a:cxn>
              <a:cxn ang="0">
                <a:pos x="10" y="226"/>
              </a:cxn>
              <a:cxn ang="0">
                <a:pos x="10" y="206"/>
              </a:cxn>
              <a:cxn ang="0">
                <a:pos x="10" y="185"/>
              </a:cxn>
              <a:cxn ang="0">
                <a:pos x="10" y="159"/>
              </a:cxn>
              <a:cxn ang="0">
                <a:pos x="0" y="149"/>
              </a:cxn>
              <a:cxn ang="0">
                <a:pos x="10" y="123"/>
              </a:cxn>
              <a:cxn ang="0">
                <a:pos x="26" y="108"/>
              </a:cxn>
              <a:cxn ang="0">
                <a:pos x="41" y="103"/>
              </a:cxn>
              <a:cxn ang="0">
                <a:pos x="46" y="36"/>
              </a:cxn>
              <a:cxn ang="0">
                <a:pos x="72" y="31"/>
              </a:cxn>
              <a:cxn ang="0">
                <a:pos x="159" y="10"/>
              </a:cxn>
              <a:cxn ang="0">
                <a:pos x="190" y="46"/>
              </a:cxn>
              <a:cxn ang="0">
                <a:pos x="206" y="51"/>
              </a:cxn>
              <a:cxn ang="0">
                <a:pos x="226" y="72"/>
              </a:cxn>
              <a:cxn ang="0">
                <a:pos x="314" y="108"/>
              </a:cxn>
              <a:cxn ang="0">
                <a:pos x="319" y="103"/>
              </a:cxn>
              <a:cxn ang="0">
                <a:pos x="339" y="108"/>
              </a:cxn>
              <a:cxn ang="0">
                <a:pos x="355" y="113"/>
              </a:cxn>
              <a:cxn ang="0">
                <a:pos x="370" y="123"/>
              </a:cxn>
              <a:cxn ang="0">
                <a:pos x="380" y="134"/>
              </a:cxn>
              <a:cxn ang="0">
                <a:pos x="396" y="144"/>
              </a:cxn>
              <a:cxn ang="0">
                <a:pos x="396" y="154"/>
              </a:cxn>
              <a:cxn ang="0">
                <a:pos x="391" y="170"/>
              </a:cxn>
              <a:cxn ang="0">
                <a:pos x="391" y="180"/>
              </a:cxn>
              <a:cxn ang="0">
                <a:pos x="401" y="190"/>
              </a:cxn>
              <a:cxn ang="0">
                <a:pos x="401" y="206"/>
              </a:cxn>
              <a:cxn ang="0">
                <a:pos x="396" y="221"/>
              </a:cxn>
              <a:cxn ang="0">
                <a:pos x="452" y="195"/>
              </a:cxn>
              <a:cxn ang="0">
                <a:pos x="452" y="211"/>
              </a:cxn>
              <a:cxn ang="0">
                <a:pos x="437" y="231"/>
              </a:cxn>
              <a:cxn ang="0">
                <a:pos x="427" y="216"/>
              </a:cxn>
              <a:cxn ang="0">
                <a:pos x="447" y="185"/>
              </a:cxn>
            </a:cxnLst>
            <a:rect l="0" t="0" r="r" b="b"/>
            <a:pathLst>
              <a:path w="457" h="488">
                <a:moveTo>
                  <a:pt x="396" y="221"/>
                </a:moveTo>
                <a:lnTo>
                  <a:pt x="391" y="226"/>
                </a:lnTo>
                <a:lnTo>
                  <a:pt x="391" y="231"/>
                </a:lnTo>
                <a:lnTo>
                  <a:pt x="375" y="252"/>
                </a:lnTo>
                <a:lnTo>
                  <a:pt x="380" y="252"/>
                </a:lnTo>
                <a:lnTo>
                  <a:pt x="375" y="257"/>
                </a:lnTo>
                <a:lnTo>
                  <a:pt x="380" y="262"/>
                </a:lnTo>
                <a:lnTo>
                  <a:pt x="375" y="262"/>
                </a:lnTo>
                <a:lnTo>
                  <a:pt x="375" y="267"/>
                </a:lnTo>
                <a:lnTo>
                  <a:pt x="380" y="272"/>
                </a:lnTo>
                <a:lnTo>
                  <a:pt x="380" y="267"/>
                </a:lnTo>
                <a:lnTo>
                  <a:pt x="386" y="262"/>
                </a:lnTo>
                <a:lnTo>
                  <a:pt x="396" y="257"/>
                </a:lnTo>
                <a:lnTo>
                  <a:pt x="396" y="252"/>
                </a:lnTo>
                <a:lnTo>
                  <a:pt x="406" y="236"/>
                </a:lnTo>
                <a:lnTo>
                  <a:pt x="411" y="236"/>
                </a:lnTo>
                <a:lnTo>
                  <a:pt x="422" y="231"/>
                </a:lnTo>
                <a:lnTo>
                  <a:pt x="427" y="242"/>
                </a:lnTo>
                <a:lnTo>
                  <a:pt x="432" y="242"/>
                </a:lnTo>
                <a:lnTo>
                  <a:pt x="427" y="257"/>
                </a:lnTo>
                <a:lnTo>
                  <a:pt x="416" y="272"/>
                </a:lnTo>
                <a:lnTo>
                  <a:pt x="411" y="293"/>
                </a:lnTo>
                <a:lnTo>
                  <a:pt x="416" y="308"/>
                </a:lnTo>
                <a:lnTo>
                  <a:pt x="406" y="319"/>
                </a:lnTo>
                <a:lnTo>
                  <a:pt x="396" y="339"/>
                </a:lnTo>
                <a:lnTo>
                  <a:pt x="401" y="365"/>
                </a:lnTo>
                <a:lnTo>
                  <a:pt x="396" y="375"/>
                </a:lnTo>
                <a:lnTo>
                  <a:pt x="391" y="385"/>
                </a:lnTo>
                <a:lnTo>
                  <a:pt x="386" y="396"/>
                </a:lnTo>
                <a:lnTo>
                  <a:pt x="386" y="416"/>
                </a:lnTo>
                <a:lnTo>
                  <a:pt x="386" y="427"/>
                </a:lnTo>
                <a:lnTo>
                  <a:pt x="386" y="432"/>
                </a:lnTo>
                <a:lnTo>
                  <a:pt x="391" y="437"/>
                </a:lnTo>
                <a:lnTo>
                  <a:pt x="391" y="452"/>
                </a:lnTo>
                <a:lnTo>
                  <a:pt x="396" y="457"/>
                </a:lnTo>
                <a:lnTo>
                  <a:pt x="391" y="468"/>
                </a:lnTo>
                <a:lnTo>
                  <a:pt x="391" y="488"/>
                </a:lnTo>
                <a:lnTo>
                  <a:pt x="360" y="488"/>
                </a:lnTo>
                <a:lnTo>
                  <a:pt x="355" y="488"/>
                </a:lnTo>
                <a:lnTo>
                  <a:pt x="324" y="488"/>
                </a:lnTo>
                <a:lnTo>
                  <a:pt x="319" y="488"/>
                </a:lnTo>
                <a:lnTo>
                  <a:pt x="303" y="488"/>
                </a:lnTo>
                <a:lnTo>
                  <a:pt x="272" y="488"/>
                </a:lnTo>
                <a:lnTo>
                  <a:pt x="267" y="488"/>
                </a:lnTo>
                <a:lnTo>
                  <a:pt x="236" y="488"/>
                </a:lnTo>
                <a:lnTo>
                  <a:pt x="226" y="488"/>
                </a:lnTo>
                <a:lnTo>
                  <a:pt x="190" y="488"/>
                </a:lnTo>
                <a:lnTo>
                  <a:pt x="170" y="488"/>
                </a:lnTo>
                <a:lnTo>
                  <a:pt x="175" y="483"/>
                </a:lnTo>
                <a:lnTo>
                  <a:pt x="170" y="483"/>
                </a:lnTo>
                <a:lnTo>
                  <a:pt x="170" y="478"/>
                </a:lnTo>
                <a:lnTo>
                  <a:pt x="170" y="473"/>
                </a:lnTo>
                <a:lnTo>
                  <a:pt x="164" y="473"/>
                </a:lnTo>
                <a:lnTo>
                  <a:pt x="154" y="468"/>
                </a:lnTo>
                <a:lnTo>
                  <a:pt x="149" y="468"/>
                </a:lnTo>
                <a:lnTo>
                  <a:pt x="144" y="468"/>
                </a:lnTo>
                <a:lnTo>
                  <a:pt x="139" y="463"/>
                </a:lnTo>
                <a:lnTo>
                  <a:pt x="139" y="457"/>
                </a:lnTo>
                <a:lnTo>
                  <a:pt x="139" y="447"/>
                </a:lnTo>
                <a:lnTo>
                  <a:pt x="134" y="442"/>
                </a:lnTo>
                <a:lnTo>
                  <a:pt x="134" y="437"/>
                </a:lnTo>
                <a:lnTo>
                  <a:pt x="134" y="427"/>
                </a:lnTo>
                <a:lnTo>
                  <a:pt x="128" y="427"/>
                </a:lnTo>
                <a:lnTo>
                  <a:pt x="134" y="421"/>
                </a:lnTo>
                <a:lnTo>
                  <a:pt x="139" y="406"/>
                </a:lnTo>
                <a:lnTo>
                  <a:pt x="139" y="401"/>
                </a:lnTo>
                <a:lnTo>
                  <a:pt x="128" y="396"/>
                </a:lnTo>
                <a:lnTo>
                  <a:pt x="128" y="391"/>
                </a:lnTo>
                <a:lnTo>
                  <a:pt x="123" y="385"/>
                </a:lnTo>
                <a:lnTo>
                  <a:pt x="128" y="380"/>
                </a:lnTo>
                <a:lnTo>
                  <a:pt x="123" y="375"/>
                </a:lnTo>
                <a:lnTo>
                  <a:pt x="123" y="370"/>
                </a:lnTo>
                <a:lnTo>
                  <a:pt x="123" y="365"/>
                </a:lnTo>
                <a:lnTo>
                  <a:pt x="123" y="360"/>
                </a:lnTo>
                <a:lnTo>
                  <a:pt x="123" y="349"/>
                </a:lnTo>
                <a:lnTo>
                  <a:pt x="123" y="344"/>
                </a:lnTo>
                <a:lnTo>
                  <a:pt x="113" y="334"/>
                </a:lnTo>
                <a:lnTo>
                  <a:pt x="113" y="329"/>
                </a:lnTo>
                <a:lnTo>
                  <a:pt x="103" y="324"/>
                </a:lnTo>
                <a:lnTo>
                  <a:pt x="98" y="324"/>
                </a:lnTo>
                <a:lnTo>
                  <a:pt x="92" y="319"/>
                </a:lnTo>
                <a:lnTo>
                  <a:pt x="87" y="314"/>
                </a:lnTo>
                <a:lnTo>
                  <a:pt x="77" y="308"/>
                </a:lnTo>
                <a:lnTo>
                  <a:pt x="77" y="298"/>
                </a:lnTo>
                <a:lnTo>
                  <a:pt x="72" y="298"/>
                </a:lnTo>
                <a:lnTo>
                  <a:pt x="72" y="293"/>
                </a:lnTo>
                <a:lnTo>
                  <a:pt x="67" y="288"/>
                </a:lnTo>
                <a:lnTo>
                  <a:pt x="62" y="283"/>
                </a:lnTo>
                <a:lnTo>
                  <a:pt x="51" y="283"/>
                </a:lnTo>
                <a:lnTo>
                  <a:pt x="46" y="278"/>
                </a:lnTo>
                <a:lnTo>
                  <a:pt x="41" y="272"/>
                </a:lnTo>
                <a:lnTo>
                  <a:pt x="41" y="267"/>
                </a:lnTo>
                <a:lnTo>
                  <a:pt x="26" y="267"/>
                </a:lnTo>
                <a:lnTo>
                  <a:pt x="20" y="262"/>
                </a:lnTo>
                <a:lnTo>
                  <a:pt x="15" y="257"/>
                </a:lnTo>
                <a:lnTo>
                  <a:pt x="10" y="252"/>
                </a:lnTo>
                <a:lnTo>
                  <a:pt x="5" y="247"/>
                </a:lnTo>
                <a:lnTo>
                  <a:pt x="5" y="236"/>
                </a:lnTo>
                <a:lnTo>
                  <a:pt x="5" y="231"/>
                </a:lnTo>
                <a:lnTo>
                  <a:pt x="10" y="226"/>
                </a:lnTo>
                <a:lnTo>
                  <a:pt x="5" y="221"/>
                </a:lnTo>
                <a:lnTo>
                  <a:pt x="5" y="216"/>
                </a:lnTo>
                <a:lnTo>
                  <a:pt x="5" y="211"/>
                </a:lnTo>
                <a:lnTo>
                  <a:pt x="10" y="206"/>
                </a:lnTo>
                <a:lnTo>
                  <a:pt x="10" y="200"/>
                </a:lnTo>
                <a:lnTo>
                  <a:pt x="5" y="200"/>
                </a:lnTo>
                <a:lnTo>
                  <a:pt x="10" y="195"/>
                </a:lnTo>
                <a:lnTo>
                  <a:pt x="10" y="185"/>
                </a:lnTo>
                <a:lnTo>
                  <a:pt x="15" y="180"/>
                </a:lnTo>
                <a:lnTo>
                  <a:pt x="15" y="175"/>
                </a:lnTo>
                <a:lnTo>
                  <a:pt x="15" y="170"/>
                </a:lnTo>
                <a:lnTo>
                  <a:pt x="10" y="159"/>
                </a:lnTo>
                <a:lnTo>
                  <a:pt x="5" y="159"/>
                </a:lnTo>
                <a:lnTo>
                  <a:pt x="0" y="159"/>
                </a:lnTo>
                <a:lnTo>
                  <a:pt x="0" y="154"/>
                </a:lnTo>
                <a:lnTo>
                  <a:pt x="0" y="149"/>
                </a:lnTo>
                <a:lnTo>
                  <a:pt x="0" y="139"/>
                </a:lnTo>
                <a:lnTo>
                  <a:pt x="5" y="134"/>
                </a:lnTo>
                <a:lnTo>
                  <a:pt x="10" y="128"/>
                </a:lnTo>
                <a:lnTo>
                  <a:pt x="10" y="123"/>
                </a:lnTo>
                <a:lnTo>
                  <a:pt x="10" y="118"/>
                </a:lnTo>
                <a:lnTo>
                  <a:pt x="15" y="118"/>
                </a:lnTo>
                <a:lnTo>
                  <a:pt x="26" y="113"/>
                </a:lnTo>
                <a:lnTo>
                  <a:pt x="26" y="108"/>
                </a:lnTo>
                <a:lnTo>
                  <a:pt x="31" y="113"/>
                </a:lnTo>
                <a:lnTo>
                  <a:pt x="36" y="108"/>
                </a:lnTo>
                <a:lnTo>
                  <a:pt x="41" y="108"/>
                </a:lnTo>
                <a:lnTo>
                  <a:pt x="41" y="103"/>
                </a:lnTo>
                <a:lnTo>
                  <a:pt x="46" y="103"/>
                </a:lnTo>
                <a:lnTo>
                  <a:pt x="46" y="92"/>
                </a:lnTo>
                <a:lnTo>
                  <a:pt x="46" y="62"/>
                </a:lnTo>
                <a:lnTo>
                  <a:pt x="46" y="36"/>
                </a:lnTo>
                <a:lnTo>
                  <a:pt x="51" y="36"/>
                </a:lnTo>
                <a:lnTo>
                  <a:pt x="56" y="26"/>
                </a:lnTo>
                <a:lnTo>
                  <a:pt x="67" y="31"/>
                </a:lnTo>
                <a:lnTo>
                  <a:pt x="72" y="31"/>
                </a:lnTo>
                <a:lnTo>
                  <a:pt x="103" y="26"/>
                </a:lnTo>
                <a:lnTo>
                  <a:pt x="154" y="0"/>
                </a:lnTo>
                <a:lnTo>
                  <a:pt x="159" y="5"/>
                </a:lnTo>
                <a:lnTo>
                  <a:pt x="159" y="10"/>
                </a:lnTo>
                <a:lnTo>
                  <a:pt x="149" y="41"/>
                </a:lnTo>
                <a:lnTo>
                  <a:pt x="164" y="36"/>
                </a:lnTo>
                <a:lnTo>
                  <a:pt x="180" y="41"/>
                </a:lnTo>
                <a:lnTo>
                  <a:pt x="190" y="46"/>
                </a:lnTo>
                <a:lnTo>
                  <a:pt x="195" y="46"/>
                </a:lnTo>
                <a:lnTo>
                  <a:pt x="200" y="46"/>
                </a:lnTo>
                <a:lnTo>
                  <a:pt x="200" y="51"/>
                </a:lnTo>
                <a:lnTo>
                  <a:pt x="206" y="51"/>
                </a:lnTo>
                <a:lnTo>
                  <a:pt x="211" y="56"/>
                </a:lnTo>
                <a:lnTo>
                  <a:pt x="211" y="67"/>
                </a:lnTo>
                <a:lnTo>
                  <a:pt x="211" y="72"/>
                </a:lnTo>
                <a:lnTo>
                  <a:pt x="226" y="72"/>
                </a:lnTo>
                <a:lnTo>
                  <a:pt x="293" y="92"/>
                </a:lnTo>
                <a:lnTo>
                  <a:pt x="298" y="98"/>
                </a:lnTo>
                <a:lnTo>
                  <a:pt x="303" y="103"/>
                </a:lnTo>
                <a:lnTo>
                  <a:pt x="314" y="108"/>
                </a:lnTo>
                <a:lnTo>
                  <a:pt x="314" y="103"/>
                </a:lnTo>
                <a:lnTo>
                  <a:pt x="319" y="103"/>
                </a:lnTo>
                <a:lnTo>
                  <a:pt x="319" y="108"/>
                </a:lnTo>
                <a:lnTo>
                  <a:pt x="319" y="103"/>
                </a:lnTo>
                <a:lnTo>
                  <a:pt x="324" y="108"/>
                </a:lnTo>
                <a:lnTo>
                  <a:pt x="329" y="108"/>
                </a:lnTo>
                <a:lnTo>
                  <a:pt x="334" y="108"/>
                </a:lnTo>
                <a:lnTo>
                  <a:pt x="339" y="108"/>
                </a:lnTo>
                <a:lnTo>
                  <a:pt x="344" y="108"/>
                </a:lnTo>
                <a:lnTo>
                  <a:pt x="350" y="108"/>
                </a:lnTo>
                <a:lnTo>
                  <a:pt x="350" y="113"/>
                </a:lnTo>
                <a:lnTo>
                  <a:pt x="355" y="113"/>
                </a:lnTo>
                <a:lnTo>
                  <a:pt x="360" y="113"/>
                </a:lnTo>
                <a:lnTo>
                  <a:pt x="365" y="113"/>
                </a:lnTo>
                <a:lnTo>
                  <a:pt x="370" y="118"/>
                </a:lnTo>
                <a:lnTo>
                  <a:pt x="370" y="123"/>
                </a:lnTo>
                <a:lnTo>
                  <a:pt x="365" y="128"/>
                </a:lnTo>
                <a:lnTo>
                  <a:pt x="370" y="134"/>
                </a:lnTo>
                <a:lnTo>
                  <a:pt x="375" y="134"/>
                </a:lnTo>
                <a:lnTo>
                  <a:pt x="380" y="134"/>
                </a:lnTo>
                <a:lnTo>
                  <a:pt x="386" y="139"/>
                </a:lnTo>
                <a:lnTo>
                  <a:pt x="391" y="139"/>
                </a:lnTo>
                <a:lnTo>
                  <a:pt x="391" y="144"/>
                </a:lnTo>
                <a:lnTo>
                  <a:pt x="396" y="144"/>
                </a:lnTo>
                <a:lnTo>
                  <a:pt x="391" y="144"/>
                </a:lnTo>
                <a:lnTo>
                  <a:pt x="391" y="149"/>
                </a:lnTo>
                <a:lnTo>
                  <a:pt x="396" y="149"/>
                </a:lnTo>
                <a:lnTo>
                  <a:pt x="396" y="154"/>
                </a:lnTo>
                <a:lnTo>
                  <a:pt x="391" y="154"/>
                </a:lnTo>
                <a:lnTo>
                  <a:pt x="391" y="159"/>
                </a:lnTo>
                <a:lnTo>
                  <a:pt x="391" y="164"/>
                </a:lnTo>
                <a:lnTo>
                  <a:pt x="391" y="170"/>
                </a:lnTo>
                <a:lnTo>
                  <a:pt x="386" y="170"/>
                </a:lnTo>
                <a:lnTo>
                  <a:pt x="391" y="175"/>
                </a:lnTo>
                <a:lnTo>
                  <a:pt x="386" y="180"/>
                </a:lnTo>
                <a:lnTo>
                  <a:pt x="391" y="180"/>
                </a:lnTo>
                <a:lnTo>
                  <a:pt x="396" y="180"/>
                </a:lnTo>
                <a:lnTo>
                  <a:pt x="401" y="175"/>
                </a:lnTo>
                <a:lnTo>
                  <a:pt x="406" y="180"/>
                </a:lnTo>
                <a:lnTo>
                  <a:pt x="401" y="190"/>
                </a:lnTo>
                <a:lnTo>
                  <a:pt x="401" y="195"/>
                </a:lnTo>
                <a:lnTo>
                  <a:pt x="396" y="195"/>
                </a:lnTo>
                <a:lnTo>
                  <a:pt x="396" y="200"/>
                </a:lnTo>
                <a:lnTo>
                  <a:pt x="401" y="206"/>
                </a:lnTo>
                <a:lnTo>
                  <a:pt x="411" y="211"/>
                </a:lnTo>
                <a:lnTo>
                  <a:pt x="406" y="211"/>
                </a:lnTo>
                <a:lnTo>
                  <a:pt x="406" y="221"/>
                </a:lnTo>
                <a:lnTo>
                  <a:pt x="396" y="221"/>
                </a:lnTo>
                <a:close/>
                <a:moveTo>
                  <a:pt x="452" y="185"/>
                </a:moveTo>
                <a:lnTo>
                  <a:pt x="457" y="185"/>
                </a:lnTo>
                <a:lnTo>
                  <a:pt x="457" y="190"/>
                </a:lnTo>
                <a:lnTo>
                  <a:pt x="452" y="195"/>
                </a:lnTo>
                <a:lnTo>
                  <a:pt x="452" y="190"/>
                </a:lnTo>
                <a:lnTo>
                  <a:pt x="452" y="200"/>
                </a:lnTo>
                <a:lnTo>
                  <a:pt x="447" y="200"/>
                </a:lnTo>
                <a:lnTo>
                  <a:pt x="452" y="211"/>
                </a:lnTo>
                <a:lnTo>
                  <a:pt x="447" y="211"/>
                </a:lnTo>
                <a:lnTo>
                  <a:pt x="442" y="221"/>
                </a:lnTo>
                <a:lnTo>
                  <a:pt x="442" y="226"/>
                </a:lnTo>
                <a:lnTo>
                  <a:pt x="437" y="231"/>
                </a:lnTo>
                <a:lnTo>
                  <a:pt x="432" y="242"/>
                </a:lnTo>
                <a:lnTo>
                  <a:pt x="427" y="236"/>
                </a:lnTo>
                <a:lnTo>
                  <a:pt x="422" y="231"/>
                </a:lnTo>
                <a:lnTo>
                  <a:pt x="427" y="216"/>
                </a:lnTo>
                <a:lnTo>
                  <a:pt x="432" y="216"/>
                </a:lnTo>
                <a:lnTo>
                  <a:pt x="437" y="200"/>
                </a:lnTo>
                <a:lnTo>
                  <a:pt x="442" y="200"/>
                </a:lnTo>
                <a:lnTo>
                  <a:pt x="447" y="185"/>
                </a:lnTo>
                <a:lnTo>
                  <a:pt x="452" y="185"/>
                </a:lnTo>
                <a:close/>
              </a:path>
            </a:pathLst>
          </a:custGeom>
          <a:solidFill>
            <a:srgbClr val="FECACA"/>
          </a:solidFill>
          <a:ln w="7938">
            <a:solidFill>
              <a:srgbClr val="000000"/>
            </a:solidFill>
            <a:prstDash val="solid"/>
            <a:round/>
            <a:headEnd/>
            <a:tailEnd/>
          </a:ln>
        </p:spPr>
        <p:txBody>
          <a:bodyPr/>
          <a:lstStyle/>
          <a:p>
            <a:endParaRPr lang="en-US"/>
          </a:p>
        </p:txBody>
      </p:sp>
      <p:sp>
        <p:nvSpPr>
          <p:cNvPr id="962613" name="Freeform 53">
            <a:hlinkClick r:id="rId23" action="ppaction://hlinksldjump"/>
          </p:cNvPr>
          <p:cNvSpPr>
            <a:spLocks/>
          </p:cNvSpPr>
          <p:nvPr/>
        </p:nvSpPr>
        <p:spPr bwMode="auto">
          <a:xfrm>
            <a:off x="2005013" y="1833563"/>
            <a:ext cx="736600" cy="1171575"/>
          </a:xfrm>
          <a:custGeom>
            <a:avLst/>
            <a:gdLst/>
            <a:ahLst/>
            <a:cxnLst>
              <a:cxn ang="0">
                <a:pos x="21" y="581"/>
              </a:cxn>
              <a:cxn ang="0">
                <a:pos x="26" y="561"/>
              </a:cxn>
              <a:cxn ang="0">
                <a:pos x="21" y="545"/>
              </a:cxn>
              <a:cxn ang="0">
                <a:pos x="5" y="535"/>
              </a:cxn>
              <a:cxn ang="0">
                <a:pos x="0" y="515"/>
              </a:cxn>
              <a:cxn ang="0">
                <a:pos x="15" y="489"/>
              </a:cxn>
              <a:cxn ang="0">
                <a:pos x="31" y="463"/>
              </a:cxn>
              <a:cxn ang="0">
                <a:pos x="36" y="443"/>
              </a:cxn>
              <a:cxn ang="0">
                <a:pos x="51" y="401"/>
              </a:cxn>
              <a:cxn ang="0">
                <a:pos x="46" y="371"/>
              </a:cxn>
              <a:cxn ang="0">
                <a:pos x="26" y="350"/>
              </a:cxn>
              <a:cxn ang="0">
                <a:pos x="21" y="324"/>
              </a:cxn>
              <a:cxn ang="0">
                <a:pos x="15" y="299"/>
              </a:cxn>
              <a:cxn ang="0">
                <a:pos x="15" y="119"/>
              </a:cxn>
              <a:cxn ang="0">
                <a:pos x="92" y="62"/>
              </a:cxn>
              <a:cxn ang="0">
                <a:pos x="103" y="134"/>
              </a:cxn>
              <a:cxn ang="0">
                <a:pos x="118" y="160"/>
              </a:cxn>
              <a:cxn ang="0">
                <a:pos x="118" y="180"/>
              </a:cxn>
              <a:cxn ang="0">
                <a:pos x="134" y="196"/>
              </a:cxn>
              <a:cxn ang="0">
                <a:pos x="149" y="211"/>
              </a:cxn>
              <a:cxn ang="0">
                <a:pos x="170" y="232"/>
              </a:cxn>
              <a:cxn ang="0">
                <a:pos x="180" y="247"/>
              </a:cxn>
              <a:cxn ang="0">
                <a:pos x="190" y="268"/>
              </a:cxn>
              <a:cxn ang="0">
                <a:pos x="200" y="268"/>
              </a:cxn>
              <a:cxn ang="0">
                <a:pos x="221" y="273"/>
              </a:cxn>
              <a:cxn ang="0">
                <a:pos x="221" y="299"/>
              </a:cxn>
              <a:cxn ang="0">
                <a:pos x="216" y="329"/>
              </a:cxn>
              <a:cxn ang="0">
                <a:pos x="216" y="345"/>
              </a:cxn>
              <a:cxn ang="0">
                <a:pos x="216" y="365"/>
              </a:cxn>
              <a:cxn ang="0">
                <a:pos x="211" y="386"/>
              </a:cxn>
              <a:cxn ang="0">
                <a:pos x="221" y="401"/>
              </a:cxn>
              <a:cxn ang="0">
                <a:pos x="242" y="396"/>
              </a:cxn>
              <a:cxn ang="0">
                <a:pos x="252" y="381"/>
              </a:cxn>
              <a:cxn ang="0">
                <a:pos x="267" y="401"/>
              </a:cxn>
              <a:cxn ang="0">
                <a:pos x="278" y="427"/>
              </a:cxn>
              <a:cxn ang="0">
                <a:pos x="288" y="448"/>
              </a:cxn>
              <a:cxn ang="0">
                <a:pos x="293" y="473"/>
              </a:cxn>
              <a:cxn ang="0">
                <a:pos x="324" y="489"/>
              </a:cxn>
              <a:cxn ang="0">
                <a:pos x="329" y="515"/>
              </a:cxn>
              <a:cxn ang="0">
                <a:pos x="344" y="520"/>
              </a:cxn>
              <a:cxn ang="0">
                <a:pos x="365" y="515"/>
              </a:cxn>
              <a:cxn ang="0">
                <a:pos x="386" y="504"/>
              </a:cxn>
              <a:cxn ang="0">
                <a:pos x="406" y="509"/>
              </a:cxn>
              <a:cxn ang="0">
                <a:pos x="427" y="509"/>
              </a:cxn>
              <a:cxn ang="0">
                <a:pos x="447" y="504"/>
              </a:cxn>
              <a:cxn ang="0">
                <a:pos x="452" y="489"/>
              </a:cxn>
              <a:cxn ang="0">
                <a:pos x="463" y="494"/>
              </a:cxn>
              <a:cxn ang="0">
                <a:pos x="478" y="515"/>
              </a:cxn>
              <a:cxn ang="0">
                <a:pos x="483" y="725"/>
              </a:cxn>
              <a:cxn ang="0">
                <a:pos x="329" y="777"/>
              </a:cxn>
              <a:cxn ang="0">
                <a:pos x="21" y="777"/>
              </a:cxn>
            </a:cxnLst>
            <a:rect l="0" t="0" r="r" b="b"/>
            <a:pathLst>
              <a:path w="483" h="777">
                <a:moveTo>
                  <a:pt x="15" y="597"/>
                </a:moveTo>
                <a:lnTo>
                  <a:pt x="15" y="592"/>
                </a:lnTo>
                <a:lnTo>
                  <a:pt x="15" y="586"/>
                </a:lnTo>
                <a:lnTo>
                  <a:pt x="15" y="581"/>
                </a:lnTo>
                <a:lnTo>
                  <a:pt x="21" y="581"/>
                </a:lnTo>
                <a:lnTo>
                  <a:pt x="15" y="581"/>
                </a:lnTo>
                <a:lnTo>
                  <a:pt x="21" y="581"/>
                </a:lnTo>
                <a:lnTo>
                  <a:pt x="21" y="576"/>
                </a:lnTo>
                <a:lnTo>
                  <a:pt x="21" y="571"/>
                </a:lnTo>
                <a:lnTo>
                  <a:pt x="26" y="561"/>
                </a:lnTo>
                <a:lnTo>
                  <a:pt x="21" y="556"/>
                </a:lnTo>
                <a:lnTo>
                  <a:pt x="26" y="556"/>
                </a:lnTo>
                <a:lnTo>
                  <a:pt x="26" y="551"/>
                </a:lnTo>
                <a:lnTo>
                  <a:pt x="26" y="545"/>
                </a:lnTo>
                <a:lnTo>
                  <a:pt x="21" y="545"/>
                </a:lnTo>
                <a:lnTo>
                  <a:pt x="21" y="540"/>
                </a:lnTo>
                <a:lnTo>
                  <a:pt x="15" y="540"/>
                </a:lnTo>
                <a:lnTo>
                  <a:pt x="10" y="535"/>
                </a:lnTo>
                <a:lnTo>
                  <a:pt x="10" y="540"/>
                </a:lnTo>
                <a:lnTo>
                  <a:pt x="5" y="535"/>
                </a:lnTo>
                <a:lnTo>
                  <a:pt x="0" y="530"/>
                </a:lnTo>
                <a:lnTo>
                  <a:pt x="5" y="530"/>
                </a:lnTo>
                <a:lnTo>
                  <a:pt x="0" y="525"/>
                </a:lnTo>
                <a:lnTo>
                  <a:pt x="0" y="520"/>
                </a:lnTo>
                <a:lnTo>
                  <a:pt x="0" y="515"/>
                </a:lnTo>
                <a:lnTo>
                  <a:pt x="5" y="515"/>
                </a:lnTo>
                <a:lnTo>
                  <a:pt x="5" y="509"/>
                </a:lnTo>
                <a:lnTo>
                  <a:pt x="10" y="509"/>
                </a:lnTo>
                <a:lnTo>
                  <a:pt x="10" y="504"/>
                </a:lnTo>
                <a:lnTo>
                  <a:pt x="15" y="489"/>
                </a:lnTo>
                <a:lnTo>
                  <a:pt x="15" y="484"/>
                </a:lnTo>
                <a:lnTo>
                  <a:pt x="21" y="479"/>
                </a:lnTo>
                <a:lnTo>
                  <a:pt x="26" y="473"/>
                </a:lnTo>
                <a:lnTo>
                  <a:pt x="31" y="468"/>
                </a:lnTo>
                <a:lnTo>
                  <a:pt x="31" y="463"/>
                </a:lnTo>
                <a:lnTo>
                  <a:pt x="31" y="458"/>
                </a:lnTo>
                <a:lnTo>
                  <a:pt x="31" y="453"/>
                </a:lnTo>
                <a:lnTo>
                  <a:pt x="36" y="453"/>
                </a:lnTo>
                <a:lnTo>
                  <a:pt x="36" y="448"/>
                </a:lnTo>
                <a:lnTo>
                  <a:pt x="36" y="443"/>
                </a:lnTo>
                <a:lnTo>
                  <a:pt x="41" y="443"/>
                </a:lnTo>
                <a:lnTo>
                  <a:pt x="41" y="427"/>
                </a:lnTo>
                <a:lnTo>
                  <a:pt x="46" y="417"/>
                </a:lnTo>
                <a:lnTo>
                  <a:pt x="51" y="407"/>
                </a:lnTo>
                <a:lnTo>
                  <a:pt x="51" y="401"/>
                </a:lnTo>
                <a:lnTo>
                  <a:pt x="62" y="391"/>
                </a:lnTo>
                <a:lnTo>
                  <a:pt x="57" y="381"/>
                </a:lnTo>
                <a:lnTo>
                  <a:pt x="57" y="376"/>
                </a:lnTo>
                <a:lnTo>
                  <a:pt x="51" y="376"/>
                </a:lnTo>
                <a:lnTo>
                  <a:pt x="46" y="371"/>
                </a:lnTo>
                <a:lnTo>
                  <a:pt x="41" y="365"/>
                </a:lnTo>
                <a:lnTo>
                  <a:pt x="36" y="365"/>
                </a:lnTo>
                <a:lnTo>
                  <a:pt x="36" y="360"/>
                </a:lnTo>
                <a:lnTo>
                  <a:pt x="31" y="355"/>
                </a:lnTo>
                <a:lnTo>
                  <a:pt x="26" y="350"/>
                </a:lnTo>
                <a:lnTo>
                  <a:pt x="26" y="345"/>
                </a:lnTo>
                <a:lnTo>
                  <a:pt x="21" y="340"/>
                </a:lnTo>
                <a:lnTo>
                  <a:pt x="21" y="335"/>
                </a:lnTo>
                <a:lnTo>
                  <a:pt x="26" y="329"/>
                </a:lnTo>
                <a:lnTo>
                  <a:pt x="21" y="324"/>
                </a:lnTo>
                <a:lnTo>
                  <a:pt x="21" y="319"/>
                </a:lnTo>
                <a:lnTo>
                  <a:pt x="21" y="314"/>
                </a:lnTo>
                <a:lnTo>
                  <a:pt x="15" y="309"/>
                </a:lnTo>
                <a:lnTo>
                  <a:pt x="15" y="304"/>
                </a:lnTo>
                <a:lnTo>
                  <a:pt x="15" y="299"/>
                </a:lnTo>
                <a:lnTo>
                  <a:pt x="15" y="283"/>
                </a:lnTo>
                <a:lnTo>
                  <a:pt x="15" y="221"/>
                </a:lnTo>
                <a:lnTo>
                  <a:pt x="15" y="201"/>
                </a:lnTo>
                <a:lnTo>
                  <a:pt x="15" y="191"/>
                </a:lnTo>
                <a:lnTo>
                  <a:pt x="15" y="119"/>
                </a:lnTo>
                <a:lnTo>
                  <a:pt x="15" y="114"/>
                </a:lnTo>
                <a:lnTo>
                  <a:pt x="15" y="21"/>
                </a:lnTo>
                <a:lnTo>
                  <a:pt x="15" y="0"/>
                </a:lnTo>
                <a:lnTo>
                  <a:pt x="92" y="0"/>
                </a:lnTo>
                <a:lnTo>
                  <a:pt x="92" y="62"/>
                </a:lnTo>
                <a:lnTo>
                  <a:pt x="92" y="93"/>
                </a:lnTo>
                <a:lnTo>
                  <a:pt x="92" y="119"/>
                </a:lnTo>
                <a:lnTo>
                  <a:pt x="92" y="124"/>
                </a:lnTo>
                <a:lnTo>
                  <a:pt x="98" y="129"/>
                </a:lnTo>
                <a:lnTo>
                  <a:pt x="103" y="134"/>
                </a:lnTo>
                <a:lnTo>
                  <a:pt x="108" y="139"/>
                </a:lnTo>
                <a:lnTo>
                  <a:pt x="108" y="144"/>
                </a:lnTo>
                <a:lnTo>
                  <a:pt x="113" y="149"/>
                </a:lnTo>
                <a:lnTo>
                  <a:pt x="118" y="155"/>
                </a:lnTo>
                <a:lnTo>
                  <a:pt x="118" y="160"/>
                </a:lnTo>
                <a:lnTo>
                  <a:pt x="118" y="165"/>
                </a:lnTo>
                <a:lnTo>
                  <a:pt x="118" y="170"/>
                </a:lnTo>
                <a:lnTo>
                  <a:pt x="118" y="175"/>
                </a:lnTo>
                <a:lnTo>
                  <a:pt x="123" y="180"/>
                </a:lnTo>
                <a:lnTo>
                  <a:pt x="118" y="180"/>
                </a:lnTo>
                <a:lnTo>
                  <a:pt x="118" y="185"/>
                </a:lnTo>
                <a:lnTo>
                  <a:pt x="123" y="185"/>
                </a:lnTo>
                <a:lnTo>
                  <a:pt x="123" y="191"/>
                </a:lnTo>
                <a:lnTo>
                  <a:pt x="128" y="191"/>
                </a:lnTo>
                <a:lnTo>
                  <a:pt x="134" y="196"/>
                </a:lnTo>
                <a:lnTo>
                  <a:pt x="134" y="201"/>
                </a:lnTo>
                <a:lnTo>
                  <a:pt x="139" y="201"/>
                </a:lnTo>
                <a:lnTo>
                  <a:pt x="144" y="201"/>
                </a:lnTo>
                <a:lnTo>
                  <a:pt x="149" y="206"/>
                </a:lnTo>
                <a:lnTo>
                  <a:pt x="149" y="211"/>
                </a:lnTo>
                <a:lnTo>
                  <a:pt x="159" y="216"/>
                </a:lnTo>
                <a:lnTo>
                  <a:pt x="159" y="221"/>
                </a:lnTo>
                <a:lnTo>
                  <a:pt x="164" y="221"/>
                </a:lnTo>
                <a:lnTo>
                  <a:pt x="164" y="227"/>
                </a:lnTo>
                <a:lnTo>
                  <a:pt x="170" y="232"/>
                </a:lnTo>
                <a:lnTo>
                  <a:pt x="170" y="237"/>
                </a:lnTo>
                <a:lnTo>
                  <a:pt x="175" y="237"/>
                </a:lnTo>
                <a:lnTo>
                  <a:pt x="175" y="242"/>
                </a:lnTo>
                <a:lnTo>
                  <a:pt x="180" y="242"/>
                </a:lnTo>
                <a:lnTo>
                  <a:pt x="180" y="247"/>
                </a:lnTo>
                <a:lnTo>
                  <a:pt x="180" y="257"/>
                </a:lnTo>
                <a:lnTo>
                  <a:pt x="185" y="257"/>
                </a:lnTo>
                <a:lnTo>
                  <a:pt x="190" y="257"/>
                </a:lnTo>
                <a:lnTo>
                  <a:pt x="190" y="263"/>
                </a:lnTo>
                <a:lnTo>
                  <a:pt x="190" y="268"/>
                </a:lnTo>
                <a:lnTo>
                  <a:pt x="195" y="268"/>
                </a:lnTo>
                <a:lnTo>
                  <a:pt x="195" y="263"/>
                </a:lnTo>
                <a:lnTo>
                  <a:pt x="200" y="263"/>
                </a:lnTo>
                <a:lnTo>
                  <a:pt x="206" y="268"/>
                </a:lnTo>
                <a:lnTo>
                  <a:pt x="200" y="268"/>
                </a:lnTo>
                <a:lnTo>
                  <a:pt x="200" y="273"/>
                </a:lnTo>
                <a:lnTo>
                  <a:pt x="206" y="273"/>
                </a:lnTo>
                <a:lnTo>
                  <a:pt x="211" y="273"/>
                </a:lnTo>
                <a:lnTo>
                  <a:pt x="216" y="273"/>
                </a:lnTo>
                <a:lnTo>
                  <a:pt x="221" y="273"/>
                </a:lnTo>
                <a:lnTo>
                  <a:pt x="226" y="273"/>
                </a:lnTo>
                <a:lnTo>
                  <a:pt x="226" y="278"/>
                </a:lnTo>
                <a:lnTo>
                  <a:pt x="226" y="288"/>
                </a:lnTo>
                <a:lnTo>
                  <a:pt x="221" y="288"/>
                </a:lnTo>
                <a:lnTo>
                  <a:pt x="221" y="299"/>
                </a:lnTo>
                <a:lnTo>
                  <a:pt x="221" y="304"/>
                </a:lnTo>
                <a:lnTo>
                  <a:pt x="216" y="314"/>
                </a:lnTo>
                <a:lnTo>
                  <a:pt x="216" y="319"/>
                </a:lnTo>
                <a:lnTo>
                  <a:pt x="216" y="324"/>
                </a:lnTo>
                <a:lnTo>
                  <a:pt x="216" y="329"/>
                </a:lnTo>
                <a:lnTo>
                  <a:pt x="211" y="329"/>
                </a:lnTo>
                <a:lnTo>
                  <a:pt x="211" y="335"/>
                </a:lnTo>
                <a:lnTo>
                  <a:pt x="216" y="335"/>
                </a:lnTo>
                <a:lnTo>
                  <a:pt x="216" y="340"/>
                </a:lnTo>
                <a:lnTo>
                  <a:pt x="216" y="345"/>
                </a:lnTo>
                <a:lnTo>
                  <a:pt x="221" y="350"/>
                </a:lnTo>
                <a:lnTo>
                  <a:pt x="221" y="355"/>
                </a:lnTo>
                <a:lnTo>
                  <a:pt x="221" y="360"/>
                </a:lnTo>
                <a:lnTo>
                  <a:pt x="216" y="360"/>
                </a:lnTo>
                <a:lnTo>
                  <a:pt x="216" y="365"/>
                </a:lnTo>
                <a:lnTo>
                  <a:pt x="211" y="365"/>
                </a:lnTo>
                <a:lnTo>
                  <a:pt x="206" y="371"/>
                </a:lnTo>
                <a:lnTo>
                  <a:pt x="211" y="376"/>
                </a:lnTo>
                <a:lnTo>
                  <a:pt x="211" y="381"/>
                </a:lnTo>
                <a:lnTo>
                  <a:pt x="211" y="386"/>
                </a:lnTo>
                <a:lnTo>
                  <a:pt x="206" y="386"/>
                </a:lnTo>
                <a:lnTo>
                  <a:pt x="211" y="391"/>
                </a:lnTo>
                <a:lnTo>
                  <a:pt x="211" y="396"/>
                </a:lnTo>
                <a:lnTo>
                  <a:pt x="216" y="396"/>
                </a:lnTo>
                <a:lnTo>
                  <a:pt x="221" y="401"/>
                </a:lnTo>
                <a:lnTo>
                  <a:pt x="226" y="407"/>
                </a:lnTo>
                <a:lnTo>
                  <a:pt x="231" y="401"/>
                </a:lnTo>
                <a:lnTo>
                  <a:pt x="231" y="396"/>
                </a:lnTo>
                <a:lnTo>
                  <a:pt x="236" y="396"/>
                </a:lnTo>
                <a:lnTo>
                  <a:pt x="242" y="396"/>
                </a:lnTo>
                <a:lnTo>
                  <a:pt x="242" y="391"/>
                </a:lnTo>
                <a:lnTo>
                  <a:pt x="247" y="391"/>
                </a:lnTo>
                <a:lnTo>
                  <a:pt x="247" y="386"/>
                </a:lnTo>
                <a:lnTo>
                  <a:pt x="252" y="386"/>
                </a:lnTo>
                <a:lnTo>
                  <a:pt x="252" y="381"/>
                </a:lnTo>
                <a:lnTo>
                  <a:pt x="257" y="381"/>
                </a:lnTo>
                <a:lnTo>
                  <a:pt x="257" y="386"/>
                </a:lnTo>
                <a:lnTo>
                  <a:pt x="262" y="391"/>
                </a:lnTo>
                <a:lnTo>
                  <a:pt x="267" y="391"/>
                </a:lnTo>
                <a:lnTo>
                  <a:pt x="267" y="401"/>
                </a:lnTo>
                <a:lnTo>
                  <a:pt x="267" y="407"/>
                </a:lnTo>
                <a:lnTo>
                  <a:pt x="267" y="412"/>
                </a:lnTo>
                <a:lnTo>
                  <a:pt x="272" y="412"/>
                </a:lnTo>
                <a:lnTo>
                  <a:pt x="272" y="422"/>
                </a:lnTo>
                <a:lnTo>
                  <a:pt x="278" y="427"/>
                </a:lnTo>
                <a:lnTo>
                  <a:pt x="278" y="432"/>
                </a:lnTo>
                <a:lnTo>
                  <a:pt x="283" y="437"/>
                </a:lnTo>
                <a:lnTo>
                  <a:pt x="283" y="443"/>
                </a:lnTo>
                <a:lnTo>
                  <a:pt x="288" y="443"/>
                </a:lnTo>
                <a:lnTo>
                  <a:pt x="288" y="448"/>
                </a:lnTo>
                <a:lnTo>
                  <a:pt x="293" y="448"/>
                </a:lnTo>
                <a:lnTo>
                  <a:pt x="293" y="453"/>
                </a:lnTo>
                <a:lnTo>
                  <a:pt x="293" y="458"/>
                </a:lnTo>
                <a:lnTo>
                  <a:pt x="293" y="463"/>
                </a:lnTo>
                <a:lnTo>
                  <a:pt x="293" y="473"/>
                </a:lnTo>
                <a:lnTo>
                  <a:pt x="298" y="473"/>
                </a:lnTo>
                <a:lnTo>
                  <a:pt x="303" y="479"/>
                </a:lnTo>
                <a:lnTo>
                  <a:pt x="308" y="479"/>
                </a:lnTo>
                <a:lnTo>
                  <a:pt x="319" y="484"/>
                </a:lnTo>
                <a:lnTo>
                  <a:pt x="324" y="489"/>
                </a:lnTo>
                <a:lnTo>
                  <a:pt x="324" y="494"/>
                </a:lnTo>
                <a:lnTo>
                  <a:pt x="324" y="499"/>
                </a:lnTo>
                <a:lnTo>
                  <a:pt x="324" y="504"/>
                </a:lnTo>
                <a:lnTo>
                  <a:pt x="329" y="509"/>
                </a:lnTo>
                <a:lnTo>
                  <a:pt x="329" y="515"/>
                </a:lnTo>
                <a:lnTo>
                  <a:pt x="329" y="520"/>
                </a:lnTo>
                <a:lnTo>
                  <a:pt x="334" y="520"/>
                </a:lnTo>
                <a:lnTo>
                  <a:pt x="339" y="525"/>
                </a:lnTo>
                <a:lnTo>
                  <a:pt x="344" y="525"/>
                </a:lnTo>
                <a:lnTo>
                  <a:pt x="344" y="520"/>
                </a:lnTo>
                <a:lnTo>
                  <a:pt x="344" y="515"/>
                </a:lnTo>
                <a:lnTo>
                  <a:pt x="350" y="515"/>
                </a:lnTo>
                <a:lnTo>
                  <a:pt x="350" y="509"/>
                </a:lnTo>
                <a:lnTo>
                  <a:pt x="355" y="515"/>
                </a:lnTo>
                <a:lnTo>
                  <a:pt x="365" y="515"/>
                </a:lnTo>
                <a:lnTo>
                  <a:pt x="370" y="515"/>
                </a:lnTo>
                <a:lnTo>
                  <a:pt x="375" y="515"/>
                </a:lnTo>
                <a:lnTo>
                  <a:pt x="380" y="515"/>
                </a:lnTo>
                <a:lnTo>
                  <a:pt x="380" y="509"/>
                </a:lnTo>
                <a:lnTo>
                  <a:pt x="386" y="504"/>
                </a:lnTo>
                <a:lnTo>
                  <a:pt x="391" y="504"/>
                </a:lnTo>
                <a:lnTo>
                  <a:pt x="391" y="509"/>
                </a:lnTo>
                <a:lnTo>
                  <a:pt x="396" y="509"/>
                </a:lnTo>
                <a:lnTo>
                  <a:pt x="401" y="509"/>
                </a:lnTo>
                <a:lnTo>
                  <a:pt x="406" y="509"/>
                </a:lnTo>
                <a:lnTo>
                  <a:pt x="411" y="509"/>
                </a:lnTo>
                <a:lnTo>
                  <a:pt x="411" y="504"/>
                </a:lnTo>
                <a:lnTo>
                  <a:pt x="416" y="504"/>
                </a:lnTo>
                <a:lnTo>
                  <a:pt x="422" y="509"/>
                </a:lnTo>
                <a:lnTo>
                  <a:pt x="427" y="509"/>
                </a:lnTo>
                <a:lnTo>
                  <a:pt x="432" y="504"/>
                </a:lnTo>
                <a:lnTo>
                  <a:pt x="437" y="504"/>
                </a:lnTo>
                <a:lnTo>
                  <a:pt x="442" y="504"/>
                </a:lnTo>
                <a:lnTo>
                  <a:pt x="447" y="509"/>
                </a:lnTo>
                <a:lnTo>
                  <a:pt x="447" y="504"/>
                </a:lnTo>
                <a:lnTo>
                  <a:pt x="442" y="499"/>
                </a:lnTo>
                <a:lnTo>
                  <a:pt x="447" y="499"/>
                </a:lnTo>
                <a:lnTo>
                  <a:pt x="447" y="494"/>
                </a:lnTo>
                <a:lnTo>
                  <a:pt x="447" y="489"/>
                </a:lnTo>
                <a:lnTo>
                  <a:pt x="452" y="489"/>
                </a:lnTo>
                <a:lnTo>
                  <a:pt x="452" y="484"/>
                </a:lnTo>
                <a:lnTo>
                  <a:pt x="458" y="484"/>
                </a:lnTo>
                <a:lnTo>
                  <a:pt x="458" y="489"/>
                </a:lnTo>
                <a:lnTo>
                  <a:pt x="463" y="489"/>
                </a:lnTo>
                <a:lnTo>
                  <a:pt x="463" y="494"/>
                </a:lnTo>
                <a:lnTo>
                  <a:pt x="468" y="499"/>
                </a:lnTo>
                <a:lnTo>
                  <a:pt x="468" y="504"/>
                </a:lnTo>
                <a:lnTo>
                  <a:pt x="473" y="504"/>
                </a:lnTo>
                <a:lnTo>
                  <a:pt x="473" y="509"/>
                </a:lnTo>
                <a:lnTo>
                  <a:pt x="478" y="515"/>
                </a:lnTo>
                <a:lnTo>
                  <a:pt x="478" y="566"/>
                </a:lnTo>
                <a:lnTo>
                  <a:pt x="483" y="617"/>
                </a:lnTo>
                <a:lnTo>
                  <a:pt x="483" y="643"/>
                </a:lnTo>
                <a:lnTo>
                  <a:pt x="483" y="669"/>
                </a:lnTo>
                <a:lnTo>
                  <a:pt x="483" y="725"/>
                </a:lnTo>
                <a:lnTo>
                  <a:pt x="483" y="777"/>
                </a:lnTo>
                <a:lnTo>
                  <a:pt x="447" y="777"/>
                </a:lnTo>
                <a:lnTo>
                  <a:pt x="401" y="777"/>
                </a:lnTo>
                <a:lnTo>
                  <a:pt x="396" y="777"/>
                </a:lnTo>
                <a:lnTo>
                  <a:pt x="329" y="777"/>
                </a:lnTo>
                <a:lnTo>
                  <a:pt x="247" y="777"/>
                </a:lnTo>
                <a:lnTo>
                  <a:pt x="231" y="777"/>
                </a:lnTo>
                <a:lnTo>
                  <a:pt x="175" y="777"/>
                </a:lnTo>
                <a:lnTo>
                  <a:pt x="103" y="777"/>
                </a:lnTo>
                <a:lnTo>
                  <a:pt x="21" y="777"/>
                </a:lnTo>
                <a:lnTo>
                  <a:pt x="15" y="777"/>
                </a:lnTo>
                <a:lnTo>
                  <a:pt x="15" y="597"/>
                </a:lnTo>
                <a:close/>
              </a:path>
            </a:pathLst>
          </a:custGeom>
          <a:solidFill>
            <a:srgbClr val="FECACA"/>
          </a:solidFill>
          <a:ln w="7938">
            <a:solidFill>
              <a:srgbClr val="000000"/>
            </a:solidFill>
            <a:prstDash val="solid"/>
            <a:round/>
            <a:headEnd/>
            <a:tailEnd/>
          </a:ln>
        </p:spPr>
        <p:txBody>
          <a:bodyPr/>
          <a:lstStyle/>
          <a:p>
            <a:endParaRPr lang="en-US"/>
          </a:p>
        </p:txBody>
      </p:sp>
      <p:sp>
        <p:nvSpPr>
          <p:cNvPr id="962614" name="Freeform 54">
            <a:hlinkClick r:id="rId24" action="ppaction://hlinksldjump"/>
          </p:cNvPr>
          <p:cNvSpPr>
            <a:spLocks/>
          </p:cNvSpPr>
          <p:nvPr/>
        </p:nvSpPr>
        <p:spPr bwMode="auto">
          <a:xfrm>
            <a:off x="4375150" y="1765300"/>
            <a:ext cx="909638" cy="998538"/>
          </a:xfrm>
          <a:custGeom>
            <a:avLst/>
            <a:gdLst/>
            <a:ahLst/>
            <a:cxnLst>
              <a:cxn ang="0">
                <a:pos x="365" y="663"/>
              </a:cxn>
              <a:cxn ang="0">
                <a:pos x="252" y="663"/>
              </a:cxn>
              <a:cxn ang="0">
                <a:pos x="180" y="663"/>
              </a:cxn>
              <a:cxn ang="0">
                <a:pos x="92" y="663"/>
              </a:cxn>
              <a:cxn ang="0">
                <a:pos x="61" y="550"/>
              </a:cxn>
              <a:cxn ang="0">
                <a:pos x="61" y="473"/>
              </a:cxn>
              <a:cxn ang="0">
                <a:pos x="46" y="458"/>
              </a:cxn>
              <a:cxn ang="0">
                <a:pos x="30" y="437"/>
              </a:cxn>
              <a:cxn ang="0">
                <a:pos x="51" y="411"/>
              </a:cxn>
              <a:cxn ang="0">
                <a:pos x="51" y="381"/>
              </a:cxn>
              <a:cxn ang="0">
                <a:pos x="46" y="350"/>
              </a:cxn>
              <a:cxn ang="0">
                <a:pos x="36" y="324"/>
              </a:cxn>
              <a:cxn ang="0">
                <a:pos x="36" y="298"/>
              </a:cxn>
              <a:cxn ang="0">
                <a:pos x="30" y="283"/>
              </a:cxn>
              <a:cxn ang="0">
                <a:pos x="30" y="273"/>
              </a:cxn>
              <a:cxn ang="0">
                <a:pos x="30" y="252"/>
              </a:cxn>
              <a:cxn ang="0">
                <a:pos x="30" y="231"/>
              </a:cxn>
              <a:cxn ang="0">
                <a:pos x="30" y="221"/>
              </a:cxn>
              <a:cxn ang="0">
                <a:pos x="25" y="201"/>
              </a:cxn>
              <a:cxn ang="0">
                <a:pos x="15" y="180"/>
              </a:cxn>
              <a:cxn ang="0">
                <a:pos x="10" y="154"/>
              </a:cxn>
              <a:cxn ang="0">
                <a:pos x="5" y="144"/>
              </a:cxn>
              <a:cxn ang="0">
                <a:pos x="10" y="139"/>
              </a:cxn>
              <a:cxn ang="0">
                <a:pos x="10" y="129"/>
              </a:cxn>
              <a:cxn ang="0">
                <a:pos x="10" y="124"/>
              </a:cxn>
              <a:cxn ang="0">
                <a:pos x="5" y="118"/>
              </a:cxn>
              <a:cxn ang="0">
                <a:pos x="5" y="103"/>
              </a:cxn>
              <a:cxn ang="0">
                <a:pos x="10" y="88"/>
              </a:cxn>
              <a:cxn ang="0">
                <a:pos x="5" y="67"/>
              </a:cxn>
              <a:cxn ang="0">
                <a:pos x="61" y="46"/>
              </a:cxn>
              <a:cxn ang="0">
                <a:pos x="185" y="5"/>
              </a:cxn>
              <a:cxn ang="0">
                <a:pos x="216" y="82"/>
              </a:cxn>
              <a:cxn ang="0">
                <a:pos x="267" y="103"/>
              </a:cxn>
              <a:cxn ang="0">
                <a:pos x="303" y="88"/>
              </a:cxn>
              <a:cxn ang="0">
                <a:pos x="354" y="103"/>
              </a:cxn>
              <a:cxn ang="0">
                <a:pos x="370" y="124"/>
              </a:cxn>
              <a:cxn ang="0">
                <a:pos x="385" y="124"/>
              </a:cxn>
              <a:cxn ang="0">
                <a:pos x="421" y="139"/>
              </a:cxn>
              <a:cxn ang="0">
                <a:pos x="437" y="160"/>
              </a:cxn>
              <a:cxn ang="0">
                <a:pos x="503" y="154"/>
              </a:cxn>
              <a:cxn ang="0">
                <a:pos x="560" y="154"/>
              </a:cxn>
              <a:cxn ang="0">
                <a:pos x="596" y="165"/>
              </a:cxn>
              <a:cxn ang="0">
                <a:pos x="519" y="195"/>
              </a:cxn>
              <a:cxn ang="0">
                <a:pos x="401" y="303"/>
              </a:cxn>
              <a:cxn ang="0">
                <a:pos x="385" y="345"/>
              </a:cxn>
              <a:cxn ang="0">
                <a:pos x="380" y="391"/>
              </a:cxn>
              <a:cxn ang="0">
                <a:pos x="365" y="396"/>
              </a:cxn>
              <a:cxn ang="0">
                <a:pos x="349" y="411"/>
              </a:cxn>
              <a:cxn ang="0">
                <a:pos x="339" y="437"/>
              </a:cxn>
              <a:cxn ang="0">
                <a:pos x="354" y="453"/>
              </a:cxn>
              <a:cxn ang="0">
                <a:pos x="349" y="478"/>
              </a:cxn>
              <a:cxn ang="0">
                <a:pos x="344" y="494"/>
              </a:cxn>
              <a:cxn ang="0">
                <a:pos x="344" y="514"/>
              </a:cxn>
              <a:cxn ang="0">
                <a:pos x="354" y="540"/>
              </a:cxn>
              <a:cxn ang="0">
                <a:pos x="380" y="555"/>
              </a:cxn>
              <a:cxn ang="0">
                <a:pos x="406" y="571"/>
              </a:cxn>
              <a:cxn ang="0">
                <a:pos x="416" y="591"/>
              </a:cxn>
              <a:cxn ang="0">
                <a:pos x="442" y="607"/>
              </a:cxn>
              <a:cxn ang="0">
                <a:pos x="462" y="632"/>
              </a:cxn>
              <a:cxn ang="0">
                <a:pos x="462" y="658"/>
              </a:cxn>
            </a:cxnLst>
            <a:rect l="0" t="0" r="r" b="b"/>
            <a:pathLst>
              <a:path w="596" h="663">
                <a:moveTo>
                  <a:pt x="426" y="663"/>
                </a:moveTo>
                <a:lnTo>
                  <a:pt x="401" y="663"/>
                </a:lnTo>
                <a:lnTo>
                  <a:pt x="370" y="663"/>
                </a:lnTo>
                <a:lnTo>
                  <a:pt x="365" y="663"/>
                </a:lnTo>
                <a:lnTo>
                  <a:pt x="324" y="663"/>
                </a:lnTo>
                <a:lnTo>
                  <a:pt x="288" y="663"/>
                </a:lnTo>
                <a:lnTo>
                  <a:pt x="277" y="663"/>
                </a:lnTo>
                <a:lnTo>
                  <a:pt x="252" y="663"/>
                </a:lnTo>
                <a:lnTo>
                  <a:pt x="231" y="663"/>
                </a:lnTo>
                <a:lnTo>
                  <a:pt x="216" y="663"/>
                </a:lnTo>
                <a:lnTo>
                  <a:pt x="185" y="663"/>
                </a:lnTo>
                <a:lnTo>
                  <a:pt x="180" y="663"/>
                </a:lnTo>
                <a:lnTo>
                  <a:pt x="144" y="663"/>
                </a:lnTo>
                <a:lnTo>
                  <a:pt x="138" y="663"/>
                </a:lnTo>
                <a:lnTo>
                  <a:pt x="108" y="663"/>
                </a:lnTo>
                <a:lnTo>
                  <a:pt x="92" y="663"/>
                </a:lnTo>
                <a:lnTo>
                  <a:pt x="61" y="663"/>
                </a:lnTo>
                <a:lnTo>
                  <a:pt x="61" y="627"/>
                </a:lnTo>
                <a:lnTo>
                  <a:pt x="61" y="591"/>
                </a:lnTo>
                <a:lnTo>
                  <a:pt x="61" y="550"/>
                </a:lnTo>
                <a:lnTo>
                  <a:pt x="61" y="545"/>
                </a:lnTo>
                <a:lnTo>
                  <a:pt x="61" y="525"/>
                </a:lnTo>
                <a:lnTo>
                  <a:pt x="61" y="504"/>
                </a:lnTo>
                <a:lnTo>
                  <a:pt x="61" y="473"/>
                </a:lnTo>
                <a:lnTo>
                  <a:pt x="61" y="468"/>
                </a:lnTo>
                <a:lnTo>
                  <a:pt x="56" y="468"/>
                </a:lnTo>
                <a:lnTo>
                  <a:pt x="56" y="463"/>
                </a:lnTo>
                <a:lnTo>
                  <a:pt x="46" y="458"/>
                </a:lnTo>
                <a:lnTo>
                  <a:pt x="41" y="458"/>
                </a:lnTo>
                <a:lnTo>
                  <a:pt x="36" y="453"/>
                </a:lnTo>
                <a:lnTo>
                  <a:pt x="36" y="447"/>
                </a:lnTo>
                <a:lnTo>
                  <a:pt x="30" y="437"/>
                </a:lnTo>
                <a:lnTo>
                  <a:pt x="30" y="432"/>
                </a:lnTo>
                <a:lnTo>
                  <a:pt x="46" y="422"/>
                </a:lnTo>
                <a:lnTo>
                  <a:pt x="46" y="411"/>
                </a:lnTo>
                <a:lnTo>
                  <a:pt x="51" y="411"/>
                </a:lnTo>
                <a:lnTo>
                  <a:pt x="51" y="401"/>
                </a:lnTo>
                <a:lnTo>
                  <a:pt x="51" y="396"/>
                </a:lnTo>
                <a:lnTo>
                  <a:pt x="51" y="391"/>
                </a:lnTo>
                <a:lnTo>
                  <a:pt x="51" y="381"/>
                </a:lnTo>
                <a:lnTo>
                  <a:pt x="51" y="370"/>
                </a:lnTo>
                <a:lnTo>
                  <a:pt x="51" y="365"/>
                </a:lnTo>
                <a:lnTo>
                  <a:pt x="46" y="355"/>
                </a:lnTo>
                <a:lnTo>
                  <a:pt x="46" y="350"/>
                </a:lnTo>
                <a:lnTo>
                  <a:pt x="41" y="345"/>
                </a:lnTo>
                <a:lnTo>
                  <a:pt x="41" y="339"/>
                </a:lnTo>
                <a:lnTo>
                  <a:pt x="36" y="334"/>
                </a:lnTo>
                <a:lnTo>
                  <a:pt x="36" y="324"/>
                </a:lnTo>
                <a:lnTo>
                  <a:pt x="36" y="319"/>
                </a:lnTo>
                <a:lnTo>
                  <a:pt x="36" y="314"/>
                </a:lnTo>
                <a:lnTo>
                  <a:pt x="36" y="303"/>
                </a:lnTo>
                <a:lnTo>
                  <a:pt x="36" y="298"/>
                </a:lnTo>
                <a:lnTo>
                  <a:pt x="36" y="293"/>
                </a:lnTo>
                <a:lnTo>
                  <a:pt x="36" y="288"/>
                </a:lnTo>
                <a:lnTo>
                  <a:pt x="36" y="283"/>
                </a:lnTo>
                <a:lnTo>
                  <a:pt x="30" y="283"/>
                </a:lnTo>
                <a:lnTo>
                  <a:pt x="36" y="283"/>
                </a:lnTo>
                <a:lnTo>
                  <a:pt x="30" y="283"/>
                </a:lnTo>
                <a:lnTo>
                  <a:pt x="30" y="278"/>
                </a:lnTo>
                <a:lnTo>
                  <a:pt x="30" y="273"/>
                </a:lnTo>
                <a:lnTo>
                  <a:pt x="30" y="267"/>
                </a:lnTo>
                <a:lnTo>
                  <a:pt x="30" y="262"/>
                </a:lnTo>
                <a:lnTo>
                  <a:pt x="30" y="257"/>
                </a:lnTo>
                <a:lnTo>
                  <a:pt x="30" y="252"/>
                </a:lnTo>
                <a:lnTo>
                  <a:pt x="30" y="247"/>
                </a:lnTo>
                <a:lnTo>
                  <a:pt x="30" y="242"/>
                </a:lnTo>
                <a:lnTo>
                  <a:pt x="30" y="237"/>
                </a:lnTo>
                <a:lnTo>
                  <a:pt x="30" y="231"/>
                </a:lnTo>
                <a:lnTo>
                  <a:pt x="25" y="231"/>
                </a:lnTo>
                <a:lnTo>
                  <a:pt x="30" y="226"/>
                </a:lnTo>
                <a:lnTo>
                  <a:pt x="25" y="226"/>
                </a:lnTo>
                <a:lnTo>
                  <a:pt x="30" y="221"/>
                </a:lnTo>
                <a:lnTo>
                  <a:pt x="30" y="216"/>
                </a:lnTo>
                <a:lnTo>
                  <a:pt x="30" y="211"/>
                </a:lnTo>
                <a:lnTo>
                  <a:pt x="25" y="206"/>
                </a:lnTo>
                <a:lnTo>
                  <a:pt x="25" y="201"/>
                </a:lnTo>
                <a:lnTo>
                  <a:pt x="25" y="195"/>
                </a:lnTo>
                <a:lnTo>
                  <a:pt x="25" y="190"/>
                </a:lnTo>
                <a:lnTo>
                  <a:pt x="20" y="185"/>
                </a:lnTo>
                <a:lnTo>
                  <a:pt x="15" y="180"/>
                </a:lnTo>
                <a:lnTo>
                  <a:pt x="15" y="175"/>
                </a:lnTo>
                <a:lnTo>
                  <a:pt x="15" y="170"/>
                </a:lnTo>
                <a:lnTo>
                  <a:pt x="10" y="160"/>
                </a:lnTo>
                <a:lnTo>
                  <a:pt x="10" y="154"/>
                </a:lnTo>
                <a:lnTo>
                  <a:pt x="10" y="149"/>
                </a:lnTo>
                <a:lnTo>
                  <a:pt x="5" y="144"/>
                </a:lnTo>
                <a:lnTo>
                  <a:pt x="10" y="144"/>
                </a:lnTo>
                <a:lnTo>
                  <a:pt x="5" y="144"/>
                </a:lnTo>
                <a:lnTo>
                  <a:pt x="5" y="139"/>
                </a:lnTo>
                <a:lnTo>
                  <a:pt x="10" y="139"/>
                </a:lnTo>
                <a:lnTo>
                  <a:pt x="5" y="139"/>
                </a:lnTo>
                <a:lnTo>
                  <a:pt x="10" y="139"/>
                </a:lnTo>
                <a:lnTo>
                  <a:pt x="10" y="134"/>
                </a:lnTo>
                <a:lnTo>
                  <a:pt x="5" y="134"/>
                </a:lnTo>
                <a:lnTo>
                  <a:pt x="10" y="134"/>
                </a:lnTo>
                <a:lnTo>
                  <a:pt x="10" y="129"/>
                </a:lnTo>
                <a:lnTo>
                  <a:pt x="5" y="129"/>
                </a:lnTo>
                <a:lnTo>
                  <a:pt x="10" y="129"/>
                </a:lnTo>
                <a:lnTo>
                  <a:pt x="5" y="124"/>
                </a:lnTo>
                <a:lnTo>
                  <a:pt x="10" y="124"/>
                </a:lnTo>
                <a:lnTo>
                  <a:pt x="5" y="124"/>
                </a:lnTo>
                <a:lnTo>
                  <a:pt x="5" y="118"/>
                </a:lnTo>
                <a:lnTo>
                  <a:pt x="10" y="118"/>
                </a:lnTo>
                <a:lnTo>
                  <a:pt x="5" y="118"/>
                </a:lnTo>
                <a:lnTo>
                  <a:pt x="5" y="113"/>
                </a:lnTo>
                <a:lnTo>
                  <a:pt x="10" y="113"/>
                </a:lnTo>
                <a:lnTo>
                  <a:pt x="5" y="113"/>
                </a:lnTo>
                <a:lnTo>
                  <a:pt x="5" y="103"/>
                </a:lnTo>
                <a:lnTo>
                  <a:pt x="5" y="98"/>
                </a:lnTo>
                <a:lnTo>
                  <a:pt x="5" y="93"/>
                </a:lnTo>
                <a:lnTo>
                  <a:pt x="10" y="93"/>
                </a:lnTo>
                <a:lnTo>
                  <a:pt x="10" y="88"/>
                </a:lnTo>
                <a:lnTo>
                  <a:pt x="10" y="82"/>
                </a:lnTo>
                <a:lnTo>
                  <a:pt x="5" y="77"/>
                </a:lnTo>
                <a:lnTo>
                  <a:pt x="5" y="72"/>
                </a:lnTo>
                <a:lnTo>
                  <a:pt x="5" y="67"/>
                </a:lnTo>
                <a:lnTo>
                  <a:pt x="5" y="62"/>
                </a:lnTo>
                <a:lnTo>
                  <a:pt x="0" y="57"/>
                </a:lnTo>
                <a:lnTo>
                  <a:pt x="0" y="46"/>
                </a:lnTo>
                <a:lnTo>
                  <a:pt x="61" y="46"/>
                </a:lnTo>
                <a:lnTo>
                  <a:pt x="149" y="46"/>
                </a:lnTo>
                <a:lnTo>
                  <a:pt x="159" y="46"/>
                </a:lnTo>
                <a:lnTo>
                  <a:pt x="159" y="0"/>
                </a:lnTo>
                <a:lnTo>
                  <a:pt x="185" y="5"/>
                </a:lnTo>
                <a:lnTo>
                  <a:pt x="195" y="62"/>
                </a:lnTo>
                <a:lnTo>
                  <a:pt x="195" y="72"/>
                </a:lnTo>
                <a:lnTo>
                  <a:pt x="205" y="82"/>
                </a:lnTo>
                <a:lnTo>
                  <a:pt x="216" y="82"/>
                </a:lnTo>
                <a:lnTo>
                  <a:pt x="226" y="82"/>
                </a:lnTo>
                <a:lnTo>
                  <a:pt x="231" y="88"/>
                </a:lnTo>
                <a:lnTo>
                  <a:pt x="262" y="93"/>
                </a:lnTo>
                <a:lnTo>
                  <a:pt x="267" y="103"/>
                </a:lnTo>
                <a:lnTo>
                  <a:pt x="288" y="103"/>
                </a:lnTo>
                <a:lnTo>
                  <a:pt x="293" y="98"/>
                </a:lnTo>
                <a:lnTo>
                  <a:pt x="293" y="93"/>
                </a:lnTo>
                <a:lnTo>
                  <a:pt x="303" y="88"/>
                </a:lnTo>
                <a:lnTo>
                  <a:pt x="318" y="93"/>
                </a:lnTo>
                <a:lnTo>
                  <a:pt x="334" y="93"/>
                </a:lnTo>
                <a:lnTo>
                  <a:pt x="349" y="103"/>
                </a:lnTo>
                <a:lnTo>
                  <a:pt x="354" y="103"/>
                </a:lnTo>
                <a:lnTo>
                  <a:pt x="349" y="108"/>
                </a:lnTo>
                <a:lnTo>
                  <a:pt x="365" y="113"/>
                </a:lnTo>
                <a:lnTo>
                  <a:pt x="370" y="118"/>
                </a:lnTo>
                <a:lnTo>
                  <a:pt x="370" y="124"/>
                </a:lnTo>
                <a:lnTo>
                  <a:pt x="375" y="139"/>
                </a:lnTo>
                <a:lnTo>
                  <a:pt x="385" y="134"/>
                </a:lnTo>
                <a:lnTo>
                  <a:pt x="380" y="129"/>
                </a:lnTo>
                <a:lnTo>
                  <a:pt x="385" y="124"/>
                </a:lnTo>
                <a:lnTo>
                  <a:pt x="395" y="124"/>
                </a:lnTo>
                <a:lnTo>
                  <a:pt x="401" y="124"/>
                </a:lnTo>
                <a:lnTo>
                  <a:pt x="406" y="134"/>
                </a:lnTo>
                <a:lnTo>
                  <a:pt x="421" y="139"/>
                </a:lnTo>
                <a:lnTo>
                  <a:pt x="426" y="139"/>
                </a:lnTo>
                <a:lnTo>
                  <a:pt x="426" y="149"/>
                </a:lnTo>
                <a:lnTo>
                  <a:pt x="437" y="149"/>
                </a:lnTo>
                <a:lnTo>
                  <a:pt x="437" y="160"/>
                </a:lnTo>
                <a:lnTo>
                  <a:pt x="462" y="154"/>
                </a:lnTo>
                <a:lnTo>
                  <a:pt x="483" y="139"/>
                </a:lnTo>
                <a:lnTo>
                  <a:pt x="493" y="134"/>
                </a:lnTo>
                <a:lnTo>
                  <a:pt x="503" y="154"/>
                </a:lnTo>
                <a:lnTo>
                  <a:pt x="519" y="149"/>
                </a:lnTo>
                <a:lnTo>
                  <a:pt x="519" y="154"/>
                </a:lnTo>
                <a:lnTo>
                  <a:pt x="550" y="149"/>
                </a:lnTo>
                <a:lnTo>
                  <a:pt x="560" y="154"/>
                </a:lnTo>
                <a:lnTo>
                  <a:pt x="560" y="160"/>
                </a:lnTo>
                <a:lnTo>
                  <a:pt x="570" y="165"/>
                </a:lnTo>
                <a:lnTo>
                  <a:pt x="581" y="160"/>
                </a:lnTo>
                <a:lnTo>
                  <a:pt x="596" y="165"/>
                </a:lnTo>
                <a:lnTo>
                  <a:pt x="591" y="165"/>
                </a:lnTo>
                <a:lnTo>
                  <a:pt x="591" y="170"/>
                </a:lnTo>
                <a:lnTo>
                  <a:pt x="560" y="185"/>
                </a:lnTo>
                <a:lnTo>
                  <a:pt x="519" y="195"/>
                </a:lnTo>
                <a:lnTo>
                  <a:pt x="483" y="226"/>
                </a:lnTo>
                <a:lnTo>
                  <a:pt x="447" y="262"/>
                </a:lnTo>
                <a:lnTo>
                  <a:pt x="421" y="288"/>
                </a:lnTo>
                <a:lnTo>
                  <a:pt x="401" y="303"/>
                </a:lnTo>
                <a:lnTo>
                  <a:pt x="390" y="319"/>
                </a:lnTo>
                <a:lnTo>
                  <a:pt x="380" y="319"/>
                </a:lnTo>
                <a:lnTo>
                  <a:pt x="385" y="319"/>
                </a:lnTo>
                <a:lnTo>
                  <a:pt x="385" y="345"/>
                </a:lnTo>
                <a:lnTo>
                  <a:pt x="385" y="375"/>
                </a:lnTo>
                <a:lnTo>
                  <a:pt x="385" y="386"/>
                </a:lnTo>
                <a:lnTo>
                  <a:pt x="380" y="386"/>
                </a:lnTo>
                <a:lnTo>
                  <a:pt x="380" y="391"/>
                </a:lnTo>
                <a:lnTo>
                  <a:pt x="375" y="391"/>
                </a:lnTo>
                <a:lnTo>
                  <a:pt x="370" y="396"/>
                </a:lnTo>
                <a:lnTo>
                  <a:pt x="365" y="391"/>
                </a:lnTo>
                <a:lnTo>
                  <a:pt x="365" y="396"/>
                </a:lnTo>
                <a:lnTo>
                  <a:pt x="354" y="401"/>
                </a:lnTo>
                <a:lnTo>
                  <a:pt x="349" y="401"/>
                </a:lnTo>
                <a:lnTo>
                  <a:pt x="349" y="406"/>
                </a:lnTo>
                <a:lnTo>
                  <a:pt x="349" y="411"/>
                </a:lnTo>
                <a:lnTo>
                  <a:pt x="344" y="417"/>
                </a:lnTo>
                <a:lnTo>
                  <a:pt x="339" y="422"/>
                </a:lnTo>
                <a:lnTo>
                  <a:pt x="339" y="432"/>
                </a:lnTo>
                <a:lnTo>
                  <a:pt x="339" y="437"/>
                </a:lnTo>
                <a:lnTo>
                  <a:pt x="339" y="442"/>
                </a:lnTo>
                <a:lnTo>
                  <a:pt x="344" y="442"/>
                </a:lnTo>
                <a:lnTo>
                  <a:pt x="349" y="442"/>
                </a:lnTo>
                <a:lnTo>
                  <a:pt x="354" y="453"/>
                </a:lnTo>
                <a:lnTo>
                  <a:pt x="354" y="458"/>
                </a:lnTo>
                <a:lnTo>
                  <a:pt x="354" y="463"/>
                </a:lnTo>
                <a:lnTo>
                  <a:pt x="349" y="468"/>
                </a:lnTo>
                <a:lnTo>
                  <a:pt x="349" y="478"/>
                </a:lnTo>
                <a:lnTo>
                  <a:pt x="344" y="483"/>
                </a:lnTo>
                <a:lnTo>
                  <a:pt x="349" y="483"/>
                </a:lnTo>
                <a:lnTo>
                  <a:pt x="349" y="489"/>
                </a:lnTo>
                <a:lnTo>
                  <a:pt x="344" y="494"/>
                </a:lnTo>
                <a:lnTo>
                  <a:pt x="344" y="499"/>
                </a:lnTo>
                <a:lnTo>
                  <a:pt x="344" y="504"/>
                </a:lnTo>
                <a:lnTo>
                  <a:pt x="349" y="509"/>
                </a:lnTo>
                <a:lnTo>
                  <a:pt x="344" y="514"/>
                </a:lnTo>
                <a:lnTo>
                  <a:pt x="344" y="519"/>
                </a:lnTo>
                <a:lnTo>
                  <a:pt x="344" y="530"/>
                </a:lnTo>
                <a:lnTo>
                  <a:pt x="349" y="535"/>
                </a:lnTo>
                <a:lnTo>
                  <a:pt x="354" y="540"/>
                </a:lnTo>
                <a:lnTo>
                  <a:pt x="359" y="545"/>
                </a:lnTo>
                <a:lnTo>
                  <a:pt x="365" y="550"/>
                </a:lnTo>
                <a:lnTo>
                  <a:pt x="380" y="550"/>
                </a:lnTo>
                <a:lnTo>
                  <a:pt x="380" y="555"/>
                </a:lnTo>
                <a:lnTo>
                  <a:pt x="385" y="561"/>
                </a:lnTo>
                <a:lnTo>
                  <a:pt x="390" y="566"/>
                </a:lnTo>
                <a:lnTo>
                  <a:pt x="401" y="566"/>
                </a:lnTo>
                <a:lnTo>
                  <a:pt x="406" y="571"/>
                </a:lnTo>
                <a:lnTo>
                  <a:pt x="411" y="576"/>
                </a:lnTo>
                <a:lnTo>
                  <a:pt x="411" y="581"/>
                </a:lnTo>
                <a:lnTo>
                  <a:pt x="416" y="581"/>
                </a:lnTo>
                <a:lnTo>
                  <a:pt x="416" y="591"/>
                </a:lnTo>
                <a:lnTo>
                  <a:pt x="426" y="597"/>
                </a:lnTo>
                <a:lnTo>
                  <a:pt x="431" y="602"/>
                </a:lnTo>
                <a:lnTo>
                  <a:pt x="437" y="607"/>
                </a:lnTo>
                <a:lnTo>
                  <a:pt x="442" y="607"/>
                </a:lnTo>
                <a:lnTo>
                  <a:pt x="452" y="612"/>
                </a:lnTo>
                <a:lnTo>
                  <a:pt x="452" y="617"/>
                </a:lnTo>
                <a:lnTo>
                  <a:pt x="462" y="627"/>
                </a:lnTo>
                <a:lnTo>
                  <a:pt x="462" y="632"/>
                </a:lnTo>
                <a:lnTo>
                  <a:pt x="462" y="643"/>
                </a:lnTo>
                <a:lnTo>
                  <a:pt x="462" y="648"/>
                </a:lnTo>
                <a:lnTo>
                  <a:pt x="462" y="653"/>
                </a:lnTo>
                <a:lnTo>
                  <a:pt x="462" y="658"/>
                </a:lnTo>
                <a:lnTo>
                  <a:pt x="467" y="663"/>
                </a:lnTo>
                <a:lnTo>
                  <a:pt x="437" y="663"/>
                </a:lnTo>
                <a:lnTo>
                  <a:pt x="426" y="663"/>
                </a:lnTo>
                <a:close/>
              </a:path>
            </a:pathLst>
          </a:custGeom>
          <a:solidFill>
            <a:srgbClr val="FECACA"/>
          </a:solidFill>
          <a:ln w="7938">
            <a:solidFill>
              <a:srgbClr val="000000"/>
            </a:solidFill>
            <a:prstDash val="solid"/>
            <a:round/>
            <a:headEnd/>
            <a:tailEnd/>
          </a:ln>
        </p:spPr>
        <p:txBody>
          <a:bodyPr/>
          <a:lstStyle/>
          <a:p>
            <a:endParaRPr lang="en-US"/>
          </a:p>
        </p:txBody>
      </p:sp>
      <p:sp>
        <p:nvSpPr>
          <p:cNvPr id="962615" name="Freeform 55">
            <a:hlinkClick r:id="rId25" action="ppaction://hlinksldjump"/>
          </p:cNvPr>
          <p:cNvSpPr>
            <a:spLocks/>
          </p:cNvSpPr>
          <p:nvPr/>
        </p:nvSpPr>
        <p:spPr bwMode="auto">
          <a:xfrm>
            <a:off x="1139825" y="2314575"/>
            <a:ext cx="958850" cy="690563"/>
          </a:xfrm>
          <a:custGeom>
            <a:avLst/>
            <a:gdLst/>
            <a:ahLst/>
            <a:cxnLst>
              <a:cxn ang="0">
                <a:pos x="103" y="458"/>
              </a:cxn>
              <a:cxn ang="0">
                <a:pos x="26" y="458"/>
              </a:cxn>
              <a:cxn ang="0">
                <a:pos x="11" y="411"/>
              </a:cxn>
              <a:cxn ang="0">
                <a:pos x="0" y="370"/>
              </a:cxn>
              <a:cxn ang="0">
                <a:pos x="11" y="319"/>
              </a:cxn>
              <a:cxn ang="0">
                <a:pos x="31" y="262"/>
              </a:cxn>
              <a:cxn ang="0">
                <a:pos x="36" y="160"/>
              </a:cxn>
              <a:cxn ang="0">
                <a:pos x="42" y="82"/>
              </a:cxn>
              <a:cxn ang="0">
                <a:pos x="47" y="72"/>
              </a:cxn>
              <a:cxn ang="0">
                <a:pos x="47" y="41"/>
              </a:cxn>
              <a:cxn ang="0">
                <a:pos x="42" y="5"/>
              </a:cxn>
              <a:cxn ang="0">
                <a:pos x="57" y="5"/>
              </a:cxn>
              <a:cxn ang="0">
                <a:pos x="78" y="0"/>
              </a:cxn>
              <a:cxn ang="0">
                <a:pos x="103" y="5"/>
              </a:cxn>
              <a:cxn ang="0">
                <a:pos x="124" y="16"/>
              </a:cxn>
              <a:cxn ang="0">
                <a:pos x="134" y="31"/>
              </a:cxn>
              <a:cxn ang="0">
                <a:pos x="134" y="46"/>
              </a:cxn>
              <a:cxn ang="0">
                <a:pos x="139" y="67"/>
              </a:cxn>
              <a:cxn ang="0">
                <a:pos x="155" y="72"/>
              </a:cxn>
              <a:cxn ang="0">
                <a:pos x="175" y="77"/>
              </a:cxn>
              <a:cxn ang="0">
                <a:pos x="196" y="67"/>
              </a:cxn>
              <a:cxn ang="0">
                <a:pos x="211" y="62"/>
              </a:cxn>
              <a:cxn ang="0">
                <a:pos x="232" y="57"/>
              </a:cxn>
              <a:cxn ang="0">
                <a:pos x="252" y="62"/>
              </a:cxn>
              <a:cxn ang="0">
                <a:pos x="263" y="72"/>
              </a:cxn>
              <a:cxn ang="0">
                <a:pos x="278" y="67"/>
              </a:cxn>
              <a:cxn ang="0">
                <a:pos x="299" y="57"/>
              </a:cxn>
              <a:cxn ang="0">
                <a:pos x="314" y="62"/>
              </a:cxn>
              <a:cxn ang="0">
                <a:pos x="335" y="57"/>
              </a:cxn>
              <a:cxn ang="0">
                <a:pos x="355" y="46"/>
              </a:cxn>
              <a:cxn ang="0">
                <a:pos x="376" y="41"/>
              </a:cxn>
              <a:cxn ang="0">
                <a:pos x="391" y="36"/>
              </a:cxn>
              <a:cxn ang="0">
                <a:pos x="407" y="36"/>
              </a:cxn>
              <a:cxn ang="0">
                <a:pos x="432" y="26"/>
              </a:cxn>
              <a:cxn ang="0">
                <a:pos x="545" y="26"/>
              </a:cxn>
              <a:cxn ang="0">
                <a:pos x="597" y="36"/>
              </a:cxn>
              <a:cxn ang="0">
                <a:pos x="607" y="46"/>
              </a:cxn>
              <a:cxn ang="0">
                <a:pos x="623" y="57"/>
              </a:cxn>
              <a:cxn ang="0">
                <a:pos x="617" y="82"/>
              </a:cxn>
              <a:cxn ang="0">
                <a:pos x="607" y="108"/>
              </a:cxn>
              <a:cxn ang="0">
                <a:pos x="602" y="129"/>
              </a:cxn>
              <a:cxn ang="0">
                <a:pos x="597" y="139"/>
              </a:cxn>
              <a:cxn ang="0">
                <a:pos x="592" y="154"/>
              </a:cxn>
              <a:cxn ang="0">
                <a:pos x="581" y="170"/>
              </a:cxn>
              <a:cxn ang="0">
                <a:pos x="571" y="190"/>
              </a:cxn>
              <a:cxn ang="0">
                <a:pos x="566" y="201"/>
              </a:cxn>
              <a:cxn ang="0">
                <a:pos x="566" y="211"/>
              </a:cxn>
              <a:cxn ang="0">
                <a:pos x="576" y="216"/>
              </a:cxn>
              <a:cxn ang="0">
                <a:pos x="587" y="226"/>
              </a:cxn>
              <a:cxn ang="0">
                <a:pos x="592" y="237"/>
              </a:cxn>
              <a:cxn ang="0">
                <a:pos x="587" y="252"/>
              </a:cxn>
              <a:cxn ang="0">
                <a:pos x="581" y="262"/>
              </a:cxn>
              <a:cxn ang="0">
                <a:pos x="581" y="267"/>
              </a:cxn>
              <a:cxn ang="0">
                <a:pos x="581" y="458"/>
              </a:cxn>
              <a:cxn ang="0">
                <a:pos x="401" y="458"/>
              </a:cxn>
              <a:cxn ang="0">
                <a:pos x="242" y="458"/>
              </a:cxn>
            </a:cxnLst>
            <a:rect l="0" t="0" r="r" b="b"/>
            <a:pathLst>
              <a:path w="628" h="458">
                <a:moveTo>
                  <a:pt x="242" y="458"/>
                </a:moveTo>
                <a:lnTo>
                  <a:pt x="175" y="458"/>
                </a:lnTo>
                <a:lnTo>
                  <a:pt x="103" y="458"/>
                </a:lnTo>
                <a:lnTo>
                  <a:pt x="78" y="458"/>
                </a:lnTo>
                <a:lnTo>
                  <a:pt x="57" y="458"/>
                </a:lnTo>
                <a:lnTo>
                  <a:pt x="26" y="458"/>
                </a:lnTo>
                <a:lnTo>
                  <a:pt x="16" y="447"/>
                </a:lnTo>
                <a:lnTo>
                  <a:pt x="11" y="432"/>
                </a:lnTo>
                <a:lnTo>
                  <a:pt x="11" y="411"/>
                </a:lnTo>
                <a:lnTo>
                  <a:pt x="11" y="401"/>
                </a:lnTo>
                <a:lnTo>
                  <a:pt x="11" y="391"/>
                </a:lnTo>
                <a:lnTo>
                  <a:pt x="0" y="370"/>
                </a:lnTo>
                <a:lnTo>
                  <a:pt x="6" y="360"/>
                </a:lnTo>
                <a:lnTo>
                  <a:pt x="11" y="324"/>
                </a:lnTo>
                <a:lnTo>
                  <a:pt x="11" y="319"/>
                </a:lnTo>
                <a:lnTo>
                  <a:pt x="21" y="303"/>
                </a:lnTo>
                <a:lnTo>
                  <a:pt x="26" y="288"/>
                </a:lnTo>
                <a:lnTo>
                  <a:pt x="31" y="262"/>
                </a:lnTo>
                <a:lnTo>
                  <a:pt x="31" y="216"/>
                </a:lnTo>
                <a:lnTo>
                  <a:pt x="36" y="175"/>
                </a:lnTo>
                <a:lnTo>
                  <a:pt x="36" y="160"/>
                </a:lnTo>
                <a:lnTo>
                  <a:pt x="42" y="134"/>
                </a:lnTo>
                <a:lnTo>
                  <a:pt x="47" y="103"/>
                </a:lnTo>
                <a:lnTo>
                  <a:pt x="42" y="82"/>
                </a:lnTo>
                <a:lnTo>
                  <a:pt x="47" y="82"/>
                </a:lnTo>
                <a:lnTo>
                  <a:pt x="52" y="82"/>
                </a:lnTo>
                <a:lnTo>
                  <a:pt x="47" y="72"/>
                </a:lnTo>
                <a:lnTo>
                  <a:pt x="47" y="62"/>
                </a:lnTo>
                <a:lnTo>
                  <a:pt x="42" y="52"/>
                </a:lnTo>
                <a:lnTo>
                  <a:pt x="47" y="41"/>
                </a:lnTo>
                <a:lnTo>
                  <a:pt x="42" y="31"/>
                </a:lnTo>
                <a:lnTo>
                  <a:pt x="47" y="26"/>
                </a:lnTo>
                <a:lnTo>
                  <a:pt x="42" y="5"/>
                </a:lnTo>
                <a:lnTo>
                  <a:pt x="57" y="16"/>
                </a:lnTo>
                <a:lnTo>
                  <a:pt x="57" y="10"/>
                </a:lnTo>
                <a:lnTo>
                  <a:pt x="57" y="5"/>
                </a:lnTo>
                <a:lnTo>
                  <a:pt x="62" y="5"/>
                </a:lnTo>
                <a:lnTo>
                  <a:pt x="67" y="5"/>
                </a:lnTo>
                <a:lnTo>
                  <a:pt x="78" y="0"/>
                </a:lnTo>
                <a:lnTo>
                  <a:pt x="93" y="10"/>
                </a:lnTo>
                <a:lnTo>
                  <a:pt x="98" y="10"/>
                </a:lnTo>
                <a:lnTo>
                  <a:pt x="103" y="5"/>
                </a:lnTo>
                <a:lnTo>
                  <a:pt x="108" y="5"/>
                </a:lnTo>
                <a:lnTo>
                  <a:pt x="114" y="10"/>
                </a:lnTo>
                <a:lnTo>
                  <a:pt x="124" y="16"/>
                </a:lnTo>
                <a:lnTo>
                  <a:pt x="129" y="16"/>
                </a:lnTo>
                <a:lnTo>
                  <a:pt x="129" y="26"/>
                </a:lnTo>
                <a:lnTo>
                  <a:pt x="134" y="31"/>
                </a:lnTo>
                <a:lnTo>
                  <a:pt x="134" y="36"/>
                </a:lnTo>
                <a:lnTo>
                  <a:pt x="134" y="41"/>
                </a:lnTo>
                <a:lnTo>
                  <a:pt x="134" y="46"/>
                </a:lnTo>
                <a:lnTo>
                  <a:pt x="139" y="52"/>
                </a:lnTo>
                <a:lnTo>
                  <a:pt x="139" y="57"/>
                </a:lnTo>
                <a:lnTo>
                  <a:pt x="139" y="67"/>
                </a:lnTo>
                <a:lnTo>
                  <a:pt x="144" y="67"/>
                </a:lnTo>
                <a:lnTo>
                  <a:pt x="144" y="72"/>
                </a:lnTo>
                <a:lnTo>
                  <a:pt x="155" y="72"/>
                </a:lnTo>
                <a:lnTo>
                  <a:pt x="165" y="77"/>
                </a:lnTo>
                <a:lnTo>
                  <a:pt x="170" y="72"/>
                </a:lnTo>
                <a:lnTo>
                  <a:pt x="175" y="77"/>
                </a:lnTo>
                <a:lnTo>
                  <a:pt x="180" y="77"/>
                </a:lnTo>
                <a:lnTo>
                  <a:pt x="191" y="72"/>
                </a:lnTo>
                <a:lnTo>
                  <a:pt x="196" y="67"/>
                </a:lnTo>
                <a:lnTo>
                  <a:pt x="201" y="67"/>
                </a:lnTo>
                <a:lnTo>
                  <a:pt x="206" y="62"/>
                </a:lnTo>
                <a:lnTo>
                  <a:pt x="211" y="62"/>
                </a:lnTo>
                <a:lnTo>
                  <a:pt x="216" y="62"/>
                </a:lnTo>
                <a:lnTo>
                  <a:pt x="221" y="62"/>
                </a:lnTo>
                <a:lnTo>
                  <a:pt x="232" y="57"/>
                </a:lnTo>
                <a:lnTo>
                  <a:pt x="242" y="62"/>
                </a:lnTo>
                <a:lnTo>
                  <a:pt x="247" y="62"/>
                </a:lnTo>
                <a:lnTo>
                  <a:pt x="252" y="62"/>
                </a:lnTo>
                <a:lnTo>
                  <a:pt x="257" y="62"/>
                </a:lnTo>
                <a:lnTo>
                  <a:pt x="257" y="67"/>
                </a:lnTo>
                <a:lnTo>
                  <a:pt x="263" y="72"/>
                </a:lnTo>
                <a:lnTo>
                  <a:pt x="268" y="67"/>
                </a:lnTo>
                <a:lnTo>
                  <a:pt x="273" y="67"/>
                </a:lnTo>
                <a:lnTo>
                  <a:pt x="278" y="67"/>
                </a:lnTo>
                <a:lnTo>
                  <a:pt x="283" y="67"/>
                </a:lnTo>
                <a:lnTo>
                  <a:pt x="283" y="62"/>
                </a:lnTo>
                <a:lnTo>
                  <a:pt x="299" y="57"/>
                </a:lnTo>
                <a:lnTo>
                  <a:pt x="304" y="57"/>
                </a:lnTo>
                <a:lnTo>
                  <a:pt x="309" y="57"/>
                </a:lnTo>
                <a:lnTo>
                  <a:pt x="314" y="62"/>
                </a:lnTo>
                <a:lnTo>
                  <a:pt x="319" y="62"/>
                </a:lnTo>
                <a:lnTo>
                  <a:pt x="329" y="57"/>
                </a:lnTo>
                <a:lnTo>
                  <a:pt x="335" y="57"/>
                </a:lnTo>
                <a:lnTo>
                  <a:pt x="340" y="52"/>
                </a:lnTo>
                <a:lnTo>
                  <a:pt x="345" y="52"/>
                </a:lnTo>
                <a:lnTo>
                  <a:pt x="355" y="46"/>
                </a:lnTo>
                <a:lnTo>
                  <a:pt x="360" y="46"/>
                </a:lnTo>
                <a:lnTo>
                  <a:pt x="365" y="46"/>
                </a:lnTo>
                <a:lnTo>
                  <a:pt x="376" y="41"/>
                </a:lnTo>
                <a:lnTo>
                  <a:pt x="381" y="36"/>
                </a:lnTo>
                <a:lnTo>
                  <a:pt x="386" y="36"/>
                </a:lnTo>
                <a:lnTo>
                  <a:pt x="391" y="36"/>
                </a:lnTo>
                <a:lnTo>
                  <a:pt x="396" y="36"/>
                </a:lnTo>
                <a:lnTo>
                  <a:pt x="401" y="36"/>
                </a:lnTo>
                <a:lnTo>
                  <a:pt x="407" y="36"/>
                </a:lnTo>
                <a:lnTo>
                  <a:pt x="417" y="36"/>
                </a:lnTo>
                <a:lnTo>
                  <a:pt x="427" y="31"/>
                </a:lnTo>
                <a:lnTo>
                  <a:pt x="432" y="26"/>
                </a:lnTo>
                <a:lnTo>
                  <a:pt x="509" y="26"/>
                </a:lnTo>
                <a:lnTo>
                  <a:pt x="540" y="26"/>
                </a:lnTo>
                <a:lnTo>
                  <a:pt x="545" y="26"/>
                </a:lnTo>
                <a:lnTo>
                  <a:pt x="592" y="26"/>
                </a:lnTo>
                <a:lnTo>
                  <a:pt x="592" y="31"/>
                </a:lnTo>
                <a:lnTo>
                  <a:pt x="597" y="36"/>
                </a:lnTo>
                <a:lnTo>
                  <a:pt x="602" y="41"/>
                </a:lnTo>
                <a:lnTo>
                  <a:pt x="602" y="46"/>
                </a:lnTo>
                <a:lnTo>
                  <a:pt x="607" y="46"/>
                </a:lnTo>
                <a:lnTo>
                  <a:pt x="612" y="52"/>
                </a:lnTo>
                <a:lnTo>
                  <a:pt x="617" y="57"/>
                </a:lnTo>
                <a:lnTo>
                  <a:pt x="623" y="57"/>
                </a:lnTo>
                <a:lnTo>
                  <a:pt x="623" y="62"/>
                </a:lnTo>
                <a:lnTo>
                  <a:pt x="628" y="72"/>
                </a:lnTo>
                <a:lnTo>
                  <a:pt x="617" y="82"/>
                </a:lnTo>
                <a:lnTo>
                  <a:pt x="617" y="88"/>
                </a:lnTo>
                <a:lnTo>
                  <a:pt x="612" y="98"/>
                </a:lnTo>
                <a:lnTo>
                  <a:pt x="607" y="108"/>
                </a:lnTo>
                <a:lnTo>
                  <a:pt x="607" y="124"/>
                </a:lnTo>
                <a:lnTo>
                  <a:pt x="602" y="124"/>
                </a:lnTo>
                <a:lnTo>
                  <a:pt x="602" y="129"/>
                </a:lnTo>
                <a:lnTo>
                  <a:pt x="602" y="134"/>
                </a:lnTo>
                <a:lnTo>
                  <a:pt x="597" y="134"/>
                </a:lnTo>
                <a:lnTo>
                  <a:pt x="597" y="139"/>
                </a:lnTo>
                <a:lnTo>
                  <a:pt x="597" y="144"/>
                </a:lnTo>
                <a:lnTo>
                  <a:pt x="597" y="149"/>
                </a:lnTo>
                <a:lnTo>
                  <a:pt x="592" y="154"/>
                </a:lnTo>
                <a:lnTo>
                  <a:pt x="587" y="160"/>
                </a:lnTo>
                <a:lnTo>
                  <a:pt x="581" y="165"/>
                </a:lnTo>
                <a:lnTo>
                  <a:pt x="581" y="170"/>
                </a:lnTo>
                <a:lnTo>
                  <a:pt x="576" y="185"/>
                </a:lnTo>
                <a:lnTo>
                  <a:pt x="576" y="190"/>
                </a:lnTo>
                <a:lnTo>
                  <a:pt x="571" y="190"/>
                </a:lnTo>
                <a:lnTo>
                  <a:pt x="571" y="196"/>
                </a:lnTo>
                <a:lnTo>
                  <a:pt x="566" y="196"/>
                </a:lnTo>
                <a:lnTo>
                  <a:pt x="566" y="201"/>
                </a:lnTo>
                <a:lnTo>
                  <a:pt x="566" y="206"/>
                </a:lnTo>
                <a:lnTo>
                  <a:pt x="571" y="211"/>
                </a:lnTo>
                <a:lnTo>
                  <a:pt x="566" y="211"/>
                </a:lnTo>
                <a:lnTo>
                  <a:pt x="571" y="216"/>
                </a:lnTo>
                <a:lnTo>
                  <a:pt x="576" y="221"/>
                </a:lnTo>
                <a:lnTo>
                  <a:pt x="576" y="216"/>
                </a:lnTo>
                <a:lnTo>
                  <a:pt x="581" y="221"/>
                </a:lnTo>
                <a:lnTo>
                  <a:pt x="587" y="221"/>
                </a:lnTo>
                <a:lnTo>
                  <a:pt x="587" y="226"/>
                </a:lnTo>
                <a:lnTo>
                  <a:pt x="592" y="226"/>
                </a:lnTo>
                <a:lnTo>
                  <a:pt x="592" y="232"/>
                </a:lnTo>
                <a:lnTo>
                  <a:pt x="592" y="237"/>
                </a:lnTo>
                <a:lnTo>
                  <a:pt x="587" y="237"/>
                </a:lnTo>
                <a:lnTo>
                  <a:pt x="592" y="242"/>
                </a:lnTo>
                <a:lnTo>
                  <a:pt x="587" y="252"/>
                </a:lnTo>
                <a:lnTo>
                  <a:pt x="587" y="257"/>
                </a:lnTo>
                <a:lnTo>
                  <a:pt x="587" y="262"/>
                </a:lnTo>
                <a:lnTo>
                  <a:pt x="581" y="262"/>
                </a:lnTo>
                <a:lnTo>
                  <a:pt x="587" y="262"/>
                </a:lnTo>
                <a:lnTo>
                  <a:pt x="581" y="262"/>
                </a:lnTo>
                <a:lnTo>
                  <a:pt x="581" y="267"/>
                </a:lnTo>
                <a:lnTo>
                  <a:pt x="581" y="273"/>
                </a:lnTo>
                <a:lnTo>
                  <a:pt x="581" y="278"/>
                </a:lnTo>
                <a:lnTo>
                  <a:pt x="581" y="458"/>
                </a:lnTo>
                <a:lnTo>
                  <a:pt x="494" y="458"/>
                </a:lnTo>
                <a:lnTo>
                  <a:pt x="407" y="458"/>
                </a:lnTo>
                <a:lnTo>
                  <a:pt x="401" y="458"/>
                </a:lnTo>
                <a:lnTo>
                  <a:pt x="355" y="458"/>
                </a:lnTo>
                <a:lnTo>
                  <a:pt x="283" y="458"/>
                </a:lnTo>
                <a:lnTo>
                  <a:pt x="242" y="458"/>
                </a:lnTo>
                <a:close/>
              </a:path>
            </a:pathLst>
          </a:custGeom>
          <a:solidFill>
            <a:srgbClr val="FECACA"/>
          </a:solidFill>
          <a:ln w="7938">
            <a:solidFill>
              <a:srgbClr val="000000"/>
            </a:solidFill>
            <a:prstDash val="solid"/>
            <a:round/>
            <a:headEnd/>
            <a:tailEnd/>
          </a:ln>
        </p:spPr>
        <p:txBody>
          <a:bodyPr/>
          <a:lstStyle/>
          <a:p>
            <a:endParaRPr lang="en-US"/>
          </a:p>
        </p:txBody>
      </p:sp>
      <p:sp>
        <p:nvSpPr>
          <p:cNvPr id="962616" name="Freeform 56">
            <a:hlinkClick r:id="rId26" action="ppaction://hlinksldjump"/>
          </p:cNvPr>
          <p:cNvSpPr>
            <a:spLocks/>
          </p:cNvSpPr>
          <p:nvPr/>
        </p:nvSpPr>
        <p:spPr bwMode="auto">
          <a:xfrm>
            <a:off x="4445000" y="2763838"/>
            <a:ext cx="769938" cy="496887"/>
          </a:xfrm>
          <a:custGeom>
            <a:avLst/>
            <a:gdLst/>
            <a:ahLst/>
            <a:cxnLst>
              <a:cxn ang="0">
                <a:pos x="421" y="299"/>
              </a:cxn>
              <a:cxn ang="0">
                <a:pos x="406" y="309"/>
              </a:cxn>
              <a:cxn ang="0">
                <a:pos x="406" y="324"/>
              </a:cxn>
              <a:cxn ang="0">
                <a:pos x="396" y="324"/>
              </a:cxn>
              <a:cxn ang="0">
                <a:pos x="391" y="314"/>
              </a:cxn>
              <a:cxn ang="0">
                <a:pos x="365" y="304"/>
              </a:cxn>
              <a:cxn ang="0">
                <a:pos x="308" y="304"/>
              </a:cxn>
              <a:cxn ang="0">
                <a:pos x="252" y="309"/>
              </a:cxn>
              <a:cxn ang="0">
                <a:pos x="200" y="309"/>
              </a:cxn>
              <a:cxn ang="0">
                <a:pos x="154" y="309"/>
              </a:cxn>
              <a:cxn ang="0">
                <a:pos x="98" y="304"/>
              </a:cxn>
              <a:cxn ang="0">
                <a:pos x="56" y="293"/>
              </a:cxn>
              <a:cxn ang="0">
                <a:pos x="62" y="273"/>
              </a:cxn>
              <a:cxn ang="0">
                <a:pos x="56" y="257"/>
              </a:cxn>
              <a:cxn ang="0">
                <a:pos x="62" y="247"/>
              </a:cxn>
              <a:cxn ang="0">
                <a:pos x="51" y="227"/>
              </a:cxn>
              <a:cxn ang="0">
                <a:pos x="51" y="216"/>
              </a:cxn>
              <a:cxn ang="0">
                <a:pos x="51" y="211"/>
              </a:cxn>
              <a:cxn ang="0">
                <a:pos x="41" y="206"/>
              </a:cxn>
              <a:cxn ang="0">
                <a:pos x="41" y="191"/>
              </a:cxn>
              <a:cxn ang="0">
                <a:pos x="41" y="175"/>
              </a:cxn>
              <a:cxn ang="0">
                <a:pos x="36" y="160"/>
              </a:cxn>
              <a:cxn ang="0">
                <a:pos x="26" y="149"/>
              </a:cxn>
              <a:cxn ang="0">
                <a:pos x="20" y="134"/>
              </a:cxn>
              <a:cxn ang="0">
                <a:pos x="20" y="124"/>
              </a:cxn>
              <a:cxn ang="0">
                <a:pos x="20" y="113"/>
              </a:cxn>
              <a:cxn ang="0">
                <a:pos x="10" y="103"/>
              </a:cxn>
              <a:cxn ang="0">
                <a:pos x="5" y="93"/>
              </a:cxn>
              <a:cxn ang="0">
                <a:pos x="0" y="83"/>
              </a:cxn>
              <a:cxn ang="0">
                <a:pos x="5" y="72"/>
              </a:cxn>
              <a:cxn ang="0">
                <a:pos x="10" y="62"/>
              </a:cxn>
              <a:cxn ang="0">
                <a:pos x="10" y="47"/>
              </a:cxn>
              <a:cxn ang="0">
                <a:pos x="10" y="31"/>
              </a:cxn>
              <a:cxn ang="0">
                <a:pos x="5" y="21"/>
              </a:cxn>
              <a:cxn ang="0">
                <a:pos x="5" y="5"/>
              </a:cxn>
              <a:cxn ang="0">
                <a:pos x="46" y="0"/>
              </a:cxn>
              <a:cxn ang="0">
                <a:pos x="98" y="0"/>
              </a:cxn>
              <a:cxn ang="0">
                <a:pos x="170" y="0"/>
              </a:cxn>
              <a:cxn ang="0">
                <a:pos x="231" y="0"/>
              </a:cxn>
              <a:cxn ang="0">
                <a:pos x="319" y="0"/>
              </a:cxn>
              <a:cxn ang="0">
                <a:pos x="380" y="0"/>
              </a:cxn>
              <a:cxn ang="0">
                <a:pos x="416" y="5"/>
              </a:cxn>
              <a:cxn ang="0">
                <a:pos x="432" y="21"/>
              </a:cxn>
              <a:cxn ang="0">
                <a:pos x="421" y="47"/>
              </a:cxn>
              <a:cxn ang="0">
                <a:pos x="427" y="62"/>
              </a:cxn>
              <a:cxn ang="0">
                <a:pos x="432" y="83"/>
              </a:cxn>
              <a:cxn ang="0">
                <a:pos x="447" y="88"/>
              </a:cxn>
              <a:cxn ang="0">
                <a:pos x="463" y="98"/>
              </a:cxn>
              <a:cxn ang="0">
                <a:pos x="463" y="108"/>
              </a:cxn>
              <a:cxn ang="0">
                <a:pos x="478" y="119"/>
              </a:cxn>
              <a:cxn ang="0">
                <a:pos x="483" y="134"/>
              </a:cxn>
              <a:cxn ang="0">
                <a:pos x="499" y="149"/>
              </a:cxn>
              <a:cxn ang="0">
                <a:pos x="504" y="160"/>
              </a:cxn>
              <a:cxn ang="0">
                <a:pos x="493" y="180"/>
              </a:cxn>
              <a:cxn ang="0">
                <a:pos x="488" y="196"/>
              </a:cxn>
              <a:cxn ang="0">
                <a:pos x="478" y="211"/>
              </a:cxn>
              <a:cxn ang="0">
                <a:pos x="463" y="216"/>
              </a:cxn>
              <a:cxn ang="0">
                <a:pos x="447" y="216"/>
              </a:cxn>
              <a:cxn ang="0">
                <a:pos x="432" y="221"/>
              </a:cxn>
              <a:cxn ang="0">
                <a:pos x="427" y="242"/>
              </a:cxn>
              <a:cxn ang="0">
                <a:pos x="442" y="252"/>
              </a:cxn>
              <a:cxn ang="0">
                <a:pos x="437" y="273"/>
              </a:cxn>
              <a:cxn ang="0">
                <a:pos x="432" y="288"/>
              </a:cxn>
            </a:cxnLst>
            <a:rect l="0" t="0" r="r" b="b"/>
            <a:pathLst>
              <a:path w="504" h="329">
                <a:moveTo>
                  <a:pt x="427" y="293"/>
                </a:moveTo>
                <a:lnTo>
                  <a:pt x="427" y="299"/>
                </a:lnTo>
                <a:lnTo>
                  <a:pt x="421" y="299"/>
                </a:lnTo>
                <a:lnTo>
                  <a:pt x="416" y="299"/>
                </a:lnTo>
                <a:lnTo>
                  <a:pt x="406" y="304"/>
                </a:lnTo>
                <a:lnTo>
                  <a:pt x="406" y="309"/>
                </a:lnTo>
                <a:lnTo>
                  <a:pt x="406" y="314"/>
                </a:lnTo>
                <a:lnTo>
                  <a:pt x="406" y="319"/>
                </a:lnTo>
                <a:lnTo>
                  <a:pt x="406" y="324"/>
                </a:lnTo>
                <a:lnTo>
                  <a:pt x="401" y="329"/>
                </a:lnTo>
                <a:lnTo>
                  <a:pt x="401" y="324"/>
                </a:lnTo>
                <a:lnTo>
                  <a:pt x="396" y="324"/>
                </a:lnTo>
                <a:lnTo>
                  <a:pt x="396" y="319"/>
                </a:lnTo>
                <a:lnTo>
                  <a:pt x="391" y="319"/>
                </a:lnTo>
                <a:lnTo>
                  <a:pt x="391" y="314"/>
                </a:lnTo>
                <a:lnTo>
                  <a:pt x="385" y="309"/>
                </a:lnTo>
                <a:lnTo>
                  <a:pt x="380" y="304"/>
                </a:lnTo>
                <a:lnTo>
                  <a:pt x="365" y="304"/>
                </a:lnTo>
                <a:lnTo>
                  <a:pt x="344" y="304"/>
                </a:lnTo>
                <a:lnTo>
                  <a:pt x="329" y="304"/>
                </a:lnTo>
                <a:lnTo>
                  <a:pt x="308" y="304"/>
                </a:lnTo>
                <a:lnTo>
                  <a:pt x="303" y="304"/>
                </a:lnTo>
                <a:lnTo>
                  <a:pt x="272" y="304"/>
                </a:lnTo>
                <a:lnTo>
                  <a:pt x="252" y="309"/>
                </a:lnTo>
                <a:lnTo>
                  <a:pt x="236" y="309"/>
                </a:lnTo>
                <a:lnTo>
                  <a:pt x="221" y="309"/>
                </a:lnTo>
                <a:lnTo>
                  <a:pt x="200" y="309"/>
                </a:lnTo>
                <a:lnTo>
                  <a:pt x="185" y="309"/>
                </a:lnTo>
                <a:lnTo>
                  <a:pt x="164" y="309"/>
                </a:lnTo>
                <a:lnTo>
                  <a:pt x="154" y="309"/>
                </a:lnTo>
                <a:lnTo>
                  <a:pt x="134" y="309"/>
                </a:lnTo>
                <a:lnTo>
                  <a:pt x="108" y="309"/>
                </a:lnTo>
                <a:lnTo>
                  <a:pt x="98" y="304"/>
                </a:lnTo>
                <a:lnTo>
                  <a:pt x="67" y="304"/>
                </a:lnTo>
                <a:lnTo>
                  <a:pt x="67" y="299"/>
                </a:lnTo>
                <a:lnTo>
                  <a:pt x="56" y="293"/>
                </a:lnTo>
                <a:lnTo>
                  <a:pt x="62" y="283"/>
                </a:lnTo>
                <a:lnTo>
                  <a:pt x="62" y="278"/>
                </a:lnTo>
                <a:lnTo>
                  <a:pt x="62" y="273"/>
                </a:lnTo>
                <a:lnTo>
                  <a:pt x="62" y="268"/>
                </a:lnTo>
                <a:lnTo>
                  <a:pt x="62" y="263"/>
                </a:lnTo>
                <a:lnTo>
                  <a:pt x="56" y="257"/>
                </a:lnTo>
                <a:lnTo>
                  <a:pt x="62" y="252"/>
                </a:lnTo>
                <a:lnTo>
                  <a:pt x="56" y="247"/>
                </a:lnTo>
                <a:lnTo>
                  <a:pt x="62" y="247"/>
                </a:lnTo>
                <a:lnTo>
                  <a:pt x="56" y="242"/>
                </a:lnTo>
                <a:lnTo>
                  <a:pt x="56" y="232"/>
                </a:lnTo>
                <a:lnTo>
                  <a:pt x="51" y="227"/>
                </a:lnTo>
                <a:lnTo>
                  <a:pt x="51" y="221"/>
                </a:lnTo>
                <a:lnTo>
                  <a:pt x="56" y="216"/>
                </a:lnTo>
                <a:lnTo>
                  <a:pt x="51" y="216"/>
                </a:lnTo>
                <a:lnTo>
                  <a:pt x="46" y="216"/>
                </a:lnTo>
                <a:lnTo>
                  <a:pt x="46" y="211"/>
                </a:lnTo>
                <a:lnTo>
                  <a:pt x="51" y="211"/>
                </a:lnTo>
                <a:lnTo>
                  <a:pt x="51" y="206"/>
                </a:lnTo>
                <a:lnTo>
                  <a:pt x="46" y="211"/>
                </a:lnTo>
                <a:lnTo>
                  <a:pt x="41" y="206"/>
                </a:lnTo>
                <a:lnTo>
                  <a:pt x="41" y="201"/>
                </a:lnTo>
                <a:lnTo>
                  <a:pt x="41" y="196"/>
                </a:lnTo>
                <a:lnTo>
                  <a:pt x="41" y="191"/>
                </a:lnTo>
                <a:lnTo>
                  <a:pt x="41" y="185"/>
                </a:lnTo>
                <a:lnTo>
                  <a:pt x="41" y="180"/>
                </a:lnTo>
                <a:lnTo>
                  <a:pt x="41" y="175"/>
                </a:lnTo>
                <a:lnTo>
                  <a:pt x="36" y="170"/>
                </a:lnTo>
                <a:lnTo>
                  <a:pt x="36" y="165"/>
                </a:lnTo>
                <a:lnTo>
                  <a:pt x="36" y="160"/>
                </a:lnTo>
                <a:lnTo>
                  <a:pt x="31" y="160"/>
                </a:lnTo>
                <a:lnTo>
                  <a:pt x="31" y="155"/>
                </a:lnTo>
                <a:lnTo>
                  <a:pt x="26" y="149"/>
                </a:lnTo>
                <a:lnTo>
                  <a:pt x="20" y="144"/>
                </a:lnTo>
                <a:lnTo>
                  <a:pt x="20" y="139"/>
                </a:lnTo>
                <a:lnTo>
                  <a:pt x="20" y="134"/>
                </a:lnTo>
                <a:lnTo>
                  <a:pt x="26" y="134"/>
                </a:lnTo>
                <a:lnTo>
                  <a:pt x="20" y="129"/>
                </a:lnTo>
                <a:lnTo>
                  <a:pt x="20" y="124"/>
                </a:lnTo>
                <a:lnTo>
                  <a:pt x="15" y="124"/>
                </a:lnTo>
                <a:lnTo>
                  <a:pt x="15" y="119"/>
                </a:lnTo>
                <a:lnTo>
                  <a:pt x="20" y="113"/>
                </a:lnTo>
                <a:lnTo>
                  <a:pt x="15" y="108"/>
                </a:lnTo>
                <a:lnTo>
                  <a:pt x="10" y="108"/>
                </a:lnTo>
                <a:lnTo>
                  <a:pt x="10" y="103"/>
                </a:lnTo>
                <a:lnTo>
                  <a:pt x="10" y="98"/>
                </a:lnTo>
                <a:lnTo>
                  <a:pt x="10" y="93"/>
                </a:lnTo>
                <a:lnTo>
                  <a:pt x="5" y="93"/>
                </a:lnTo>
                <a:lnTo>
                  <a:pt x="5" y="88"/>
                </a:lnTo>
                <a:lnTo>
                  <a:pt x="0" y="88"/>
                </a:lnTo>
                <a:lnTo>
                  <a:pt x="0" y="83"/>
                </a:lnTo>
                <a:lnTo>
                  <a:pt x="0" y="77"/>
                </a:lnTo>
                <a:lnTo>
                  <a:pt x="5" y="77"/>
                </a:lnTo>
                <a:lnTo>
                  <a:pt x="5" y="72"/>
                </a:lnTo>
                <a:lnTo>
                  <a:pt x="5" y="67"/>
                </a:lnTo>
                <a:lnTo>
                  <a:pt x="5" y="62"/>
                </a:lnTo>
                <a:lnTo>
                  <a:pt x="10" y="62"/>
                </a:lnTo>
                <a:lnTo>
                  <a:pt x="10" y="57"/>
                </a:lnTo>
                <a:lnTo>
                  <a:pt x="10" y="52"/>
                </a:lnTo>
                <a:lnTo>
                  <a:pt x="10" y="47"/>
                </a:lnTo>
                <a:lnTo>
                  <a:pt x="15" y="47"/>
                </a:lnTo>
                <a:lnTo>
                  <a:pt x="15" y="41"/>
                </a:lnTo>
                <a:lnTo>
                  <a:pt x="10" y="31"/>
                </a:lnTo>
                <a:lnTo>
                  <a:pt x="5" y="31"/>
                </a:lnTo>
                <a:lnTo>
                  <a:pt x="5" y="26"/>
                </a:lnTo>
                <a:lnTo>
                  <a:pt x="5" y="21"/>
                </a:lnTo>
                <a:lnTo>
                  <a:pt x="10" y="16"/>
                </a:lnTo>
                <a:lnTo>
                  <a:pt x="5" y="11"/>
                </a:lnTo>
                <a:lnTo>
                  <a:pt x="5" y="5"/>
                </a:lnTo>
                <a:lnTo>
                  <a:pt x="5" y="0"/>
                </a:lnTo>
                <a:lnTo>
                  <a:pt x="15" y="0"/>
                </a:lnTo>
                <a:lnTo>
                  <a:pt x="46" y="0"/>
                </a:lnTo>
                <a:lnTo>
                  <a:pt x="62" y="0"/>
                </a:lnTo>
                <a:lnTo>
                  <a:pt x="92" y="0"/>
                </a:lnTo>
                <a:lnTo>
                  <a:pt x="98" y="0"/>
                </a:lnTo>
                <a:lnTo>
                  <a:pt x="134" y="0"/>
                </a:lnTo>
                <a:lnTo>
                  <a:pt x="139" y="0"/>
                </a:lnTo>
                <a:lnTo>
                  <a:pt x="170" y="0"/>
                </a:lnTo>
                <a:lnTo>
                  <a:pt x="185" y="0"/>
                </a:lnTo>
                <a:lnTo>
                  <a:pt x="206" y="0"/>
                </a:lnTo>
                <a:lnTo>
                  <a:pt x="231" y="0"/>
                </a:lnTo>
                <a:lnTo>
                  <a:pt x="242" y="0"/>
                </a:lnTo>
                <a:lnTo>
                  <a:pt x="278" y="0"/>
                </a:lnTo>
                <a:lnTo>
                  <a:pt x="319" y="0"/>
                </a:lnTo>
                <a:lnTo>
                  <a:pt x="324" y="0"/>
                </a:lnTo>
                <a:lnTo>
                  <a:pt x="355" y="0"/>
                </a:lnTo>
                <a:lnTo>
                  <a:pt x="380" y="0"/>
                </a:lnTo>
                <a:lnTo>
                  <a:pt x="391" y="0"/>
                </a:lnTo>
                <a:lnTo>
                  <a:pt x="421" y="0"/>
                </a:lnTo>
                <a:lnTo>
                  <a:pt x="416" y="5"/>
                </a:lnTo>
                <a:lnTo>
                  <a:pt x="421" y="11"/>
                </a:lnTo>
                <a:lnTo>
                  <a:pt x="421" y="16"/>
                </a:lnTo>
                <a:lnTo>
                  <a:pt x="432" y="21"/>
                </a:lnTo>
                <a:lnTo>
                  <a:pt x="432" y="26"/>
                </a:lnTo>
                <a:lnTo>
                  <a:pt x="427" y="41"/>
                </a:lnTo>
                <a:lnTo>
                  <a:pt x="421" y="47"/>
                </a:lnTo>
                <a:lnTo>
                  <a:pt x="427" y="47"/>
                </a:lnTo>
                <a:lnTo>
                  <a:pt x="427" y="57"/>
                </a:lnTo>
                <a:lnTo>
                  <a:pt x="427" y="62"/>
                </a:lnTo>
                <a:lnTo>
                  <a:pt x="432" y="67"/>
                </a:lnTo>
                <a:lnTo>
                  <a:pt x="432" y="77"/>
                </a:lnTo>
                <a:lnTo>
                  <a:pt x="432" y="83"/>
                </a:lnTo>
                <a:lnTo>
                  <a:pt x="437" y="88"/>
                </a:lnTo>
                <a:lnTo>
                  <a:pt x="442" y="88"/>
                </a:lnTo>
                <a:lnTo>
                  <a:pt x="447" y="88"/>
                </a:lnTo>
                <a:lnTo>
                  <a:pt x="457" y="93"/>
                </a:lnTo>
                <a:lnTo>
                  <a:pt x="463" y="93"/>
                </a:lnTo>
                <a:lnTo>
                  <a:pt x="463" y="98"/>
                </a:lnTo>
                <a:lnTo>
                  <a:pt x="463" y="103"/>
                </a:lnTo>
                <a:lnTo>
                  <a:pt x="468" y="103"/>
                </a:lnTo>
                <a:lnTo>
                  <a:pt x="463" y="108"/>
                </a:lnTo>
                <a:lnTo>
                  <a:pt x="468" y="113"/>
                </a:lnTo>
                <a:lnTo>
                  <a:pt x="473" y="113"/>
                </a:lnTo>
                <a:lnTo>
                  <a:pt x="478" y="119"/>
                </a:lnTo>
                <a:lnTo>
                  <a:pt x="478" y="124"/>
                </a:lnTo>
                <a:lnTo>
                  <a:pt x="483" y="124"/>
                </a:lnTo>
                <a:lnTo>
                  <a:pt x="483" y="134"/>
                </a:lnTo>
                <a:lnTo>
                  <a:pt x="488" y="139"/>
                </a:lnTo>
                <a:lnTo>
                  <a:pt x="499" y="144"/>
                </a:lnTo>
                <a:lnTo>
                  <a:pt x="499" y="149"/>
                </a:lnTo>
                <a:lnTo>
                  <a:pt x="504" y="149"/>
                </a:lnTo>
                <a:lnTo>
                  <a:pt x="504" y="155"/>
                </a:lnTo>
                <a:lnTo>
                  <a:pt x="504" y="160"/>
                </a:lnTo>
                <a:lnTo>
                  <a:pt x="504" y="165"/>
                </a:lnTo>
                <a:lnTo>
                  <a:pt x="499" y="180"/>
                </a:lnTo>
                <a:lnTo>
                  <a:pt x="493" y="180"/>
                </a:lnTo>
                <a:lnTo>
                  <a:pt x="488" y="185"/>
                </a:lnTo>
                <a:lnTo>
                  <a:pt x="488" y="191"/>
                </a:lnTo>
                <a:lnTo>
                  <a:pt x="488" y="196"/>
                </a:lnTo>
                <a:lnTo>
                  <a:pt x="488" y="201"/>
                </a:lnTo>
                <a:lnTo>
                  <a:pt x="483" y="206"/>
                </a:lnTo>
                <a:lnTo>
                  <a:pt x="478" y="211"/>
                </a:lnTo>
                <a:lnTo>
                  <a:pt x="473" y="211"/>
                </a:lnTo>
                <a:lnTo>
                  <a:pt x="468" y="211"/>
                </a:lnTo>
                <a:lnTo>
                  <a:pt x="463" y="216"/>
                </a:lnTo>
                <a:lnTo>
                  <a:pt x="457" y="216"/>
                </a:lnTo>
                <a:lnTo>
                  <a:pt x="452" y="216"/>
                </a:lnTo>
                <a:lnTo>
                  <a:pt x="447" y="216"/>
                </a:lnTo>
                <a:lnTo>
                  <a:pt x="442" y="221"/>
                </a:lnTo>
                <a:lnTo>
                  <a:pt x="437" y="221"/>
                </a:lnTo>
                <a:lnTo>
                  <a:pt x="432" y="221"/>
                </a:lnTo>
                <a:lnTo>
                  <a:pt x="432" y="227"/>
                </a:lnTo>
                <a:lnTo>
                  <a:pt x="427" y="237"/>
                </a:lnTo>
                <a:lnTo>
                  <a:pt x="427" y="242"/>
                </a:lnTo>
                <a:lnTo>
                  <a:pt x="432" y="247"/>
                </a:lnTo>
                <a:lnTo>
                  <a:pt x="437" y="247"/>
                </a:lnTo>
                <a:lnTo>
                  <a:pt x="442" y="252"/>
                </a:lnTo>
                <a:lnTo>
                  <a:pt x="442" y="257"/>
                </a:lnTo>
                <a:lnTo>
                  <a:pt x="442" y="268"/>
                </a:lnTo>
                <a:lnTo>
                  <a:pt x="437" y="273"/>
                </a:lnTo>
                <a:lnTo>
                  <a:pt x="432" y="278"/>
                </a:lnTo>
                <a:lnTo>
                  <a:pt x="432" y="283"/>
                </a:lnTo>
                <a:lnTo>
                  <a:pt x="432" y="288"/>
                </a:lnTo>
                <a:lnTo>
                  <a:pt x="427" y="293"/>
                </a:lnTo>
                <a:close/>
              </a:path>
            </a:pathLst>
          </a:custGeom>
          <a:solidFill>
            <a:srgbClr val="FECACA"/>
          </a:solidFill>
          <a:ln w="7938">
            <a:solidFill>
              <a:srgbClr val="000000"/>
            </a:solidFill>
            <a:prstDash val="solid"/>
            <a:round/>
            <a:headEnd/>
            <a:tailEnd/>
          </a:ln>
        </p:spPr>
        <p:txBody>
          <a:bodyPr/>
          <a:lstStyle/>
          <a:p>
            <a:endParaRPr lang="en-US"/>
          </a:p>
        </p:txBody>
      </p:sp>
      <p:sp>
        <p:nvSpPr>
          <p:cNvPr id="962617" name="Freeform 57">
            <a:hlinkClick r:id="rId27" action="ppaction://hlinksldjump"/>
          </p:cNvPr>
          <p:cNvSpPr>
            <a:spLocks/>
          </p:cNvSpPr>
          <p:nvPr/>
        </p:nvSpPr>
        <p:spPr bwMode="auto">
          <a:xfrm>
            <a:off x="3565525" y="2849563"/>
            <a:ext cx="1036638" cy="465137"/>
          </a:xfrm>
          <a:custGeom>
            <a:avLst/>
            <a:gdLst/>
            <a:ahLst/>
            <a:cxnLst>
              <a:cxn ang="0">
                <a:pos x="154" y="272"/>
              </a:cxn>
              <a:cxn ang="0">
                <a:pos x="154" y="231"/>
              </a:cxn>
              <a:cxn ang="0">
                <a:pos x="108" y="206"/>
              </a:cxn>
              <a:cxn ang="0">
                <a:pos x="0" y="206"/>
              </a:cxn>
              <a:cxn ang="0">
                <a:pos x="0" y="134"/>
              </a:cxn>
              <a:cxn ang="0">
                <a:pos x="0" y="0"/>
              </a:cxn>
              <a:cxn ang="0">
                <a:pos x="98" y="0"/>
              </a:cxn>
              <a:cxn ang="0">
                <a:pos x="298" y="0"/>
              </a:cxn>
              <a:cxn ang="0">
                <a:pos x="432" y="0"/>
              </a:cxn>
              <a:cxn ang="0">
                <a:pos x="447" y="10"/>
              </a:cxn>
              <a:cxn ang="0">
                <a:pos x="463" y="20"/>
              </a:cxn>
              <a:cxn ang="0">
                <a:pos x="478" y="15"/>
              </a:cxn>
              <a:cxn ang="0">
                <a:pos x="488" y="15"/>
              </a:cxn>
              <a:cxn ang="0">
                <a:pos x="504" y="15"/>
              </a:cxn>
              <a:cxn ang="0">
                <a:pos x="514" y="15"/>
              </a:cxn>
              <a:cxn ang="0">
                <a:pos x="524" y="15"/>
              </a:cxn>
              <a:cxn ang="0">
                <a:pos x="540" y="20"/>
              </a:cxn>
              <a:cxn ang="0">
                <a:pos x="555" y="26"/>
              </a:cxn>
              <a:cxn ang="0">
                <a:pos x="571" y="31"/>
              </a:cxn>
              <a:cxn ang="0">
                <a:pos x="576" y="46"/>
              </a:cxn>
              <a:cxn ang="0">
                <a:pos x="586" y="51"/>
              </a:cxn>
              <a:cxn ang="0">
                <a:pos x="591" y="62"/>
              </a:cxn>
              <a:cxn ang="0">
                <a:pos x="596" y="72"/>
              </a:cxn>
              <a:cxn ang="0">
                <a:pos x="596" y="82"/>
              </a:cxn>
              <a:cxn ang="0">
                <a:pos x="607" y="98"/>
              </a:cxn>
              <a:cxn ang="0">
                <a:pos x="612" y="108"/>
              </a:cxn>
              <a:cxn ang="0">
                <a:pos x="617" y="123"/>
              </a:cxn>
              <a:cxn ang="0">
                <a:pos x="617" y="139"/>
              </a:cxn>
              <a:cxn ang="0">
                <a:pos x="622" y="154"/>
              </a:cxn>
              <a:cxn ang="0">
                <a:pos x="622" y="154"/>
              </a:cxn>
              <a:cxn ang="0">
                <a:pos x="632" y="159"/>
              </a:cxn>
              <a:cxn ang="0">
                <a:pos x="632" y="175"/>
              </a:cxn>
              <a:cxn ang="0">
                <a:pos x="632" y="190"/>
              </a:cxn>
              <a:cxn ang="0">
                <a:pos x="638" y="206"/>
              </a:cxn>
              <a:cxn ang="0">
                <a:pos x="638" y="221"/>
              </a:cxn>
              <a:cxn ang="0">
                <a:pos x="643" y="242"/>
              </a:cxn>
              <a:cxn ang="0">
                <a:pos x="648" y="257"/>
              </a:cxn>
              <a:cxn ang="0">
                <a:pos x="653" y="257"/>
              </a:cxn>
              <a:cxn ang="0">
                <a:pos x="653" y="272"/>
              </a:cxn>
              <a:cxn ang="0">
                <a:pos x="658" y="283"/>
              </a:cxn>
              <a:cxn ang="0">
                <a:pos x="668" y="293"/>
              </a:cxn>
              <a:cxn ang="0">
                <a:pos x="674" y="303"/>
              </a:cxn>
              <a:cxn ang="0">
                <a:pos x="643" y="308"/>
              </a:cxn>
              <a:cxn ang="0">
                <a:pos x="591" y="308"/>
              </a:cxn>
              <a:cxn ang="0">
                <a:pos x="519" y="308"/>
              </a:cxn>
              <a:cxn ang="0">
                <a:pos x="447" y="308"/>
              </a:cxn>
              <a:cxn ang="0">
                <a:pos x="386" y="308"/>
              </a:cxn>
              <a:cxn ang="0">
                <a:pos x="298" y="308"/>
              </a:cxn>
              <a:cxn ang="0">
                <a:pos x="206" y="308"/>
              </a:cxn>
            </a:cxnLst>
            <a:rect l="0" t="0" r="r" b="b"/>
            <a:pathLst>
              <a:path w="679" h="308">
                <a:moveTo>
                  <a:pt x="206" y="308"/>
                </a:moveTo>
                <a:lnTo>
                  <a:pt x="154" y="308"/>
                </a:lnTo>
                <a:lnTo>
                  <a:pt x="154" y="272"/>
                </a:lnTo>
                <a:lnTo>
                  <a:pt x="154" y="267"/>
                </a:lnTo>
                <a:lnTo>
                  <a:pt x="154" y="236"/>
                </a:lnTo>
                <a:lnTo>
                  <a:pt x="154" y="231"/>
                </a:lnTo>
                <a:lnTo>
                  <a:pt x="154" y="206"/>
                </a:lnTo>
                <a:lnTo>
                  <a:pt x="113" y="206"/>
                </a:lnTo>
                <a:lnTo>
                  <a:pt x="108" y="206"/>
                </a:lnTo>
                <a:lnTo>
                  <a:pt x="51" y="206"/>
                </a:lnTo>
                <a:lnTo>
                  <a:pt x="36" y="206"/>
                </a:lnTo>
                <a:lnTo>
                  <a:pt x="0" y="206"/>
                </a:lnTo>
                <a:lnTo>
                  <a:pt x="0" y="164"/>
                </a:lnTo>
                <a:lnTo>
                  <a:pt x="0" y="149"/>
                </a:lnTo>
                <a:lnTo>
                  <a:pt x="0" y="134"/>
                </a:lnTo>
                <a:lnTo>
                  <a:pt x="0" y="103"/>
                </a:lnTo>
                <a:lnTo>
                  <a:pt x="0" y="41"/>
                </a:lnTo>
                <a:lnTo>
                  <a:pt x="0" y="0"/>
                </a:lnTo>
                <a:lnTo>
                  <a:pt x="41" y="0"/>
                </a:lnTo>
                <a:lnTo>
                  <a:pt x="82" y="0"/>
                </a:lnTo>
                <a:lnTo>
                  <a:pt x="98" y="0"/>
                </a:lnTo>
                <a:lnTo>
                  <a:pt x="154" y="0"/>
                </a:lnTo>
                <a:lnTo>
                  <a:pt x="221" y="0"/>
                </a:lnTo>
                <a:lnTo>
                  <a:pt x="298" y="0"/>
                </a:lnTo>
                <a:lnTo>
                  <a:pt x="350" y="0"/>
                </a:lnTo>
                <a:lnTo>
                  <a:pt x="370" y="0"/>
                </a:lnTo>
                <a:lnTo>
                  <a:pt x="432" y="0"/>
                </a:lnTo>
                <a:lnTo>
                  <a:pt x="432" y="5"/>
                </a:lnTo>
                <a:lnTo>
                  <a:pt x="437" y="5"/>
                </a:lnTo>
                <a:lnTo>
                  <a:pt x="447" y="10"/>
                </a:lnTo>
                <a:lnTo>
                  <a:pt x="458" y="15"/>
                </a:lnTo>
                <a:lnTo>
                  <a:pt x="463" y="15"/>
                </a:lnTo>
                <a:lnTo>
                  <a:pt x="463" y="20"/>
                </a:lnTo>
                <a:lnTo>
                  <a:pt x="468" y="20"/>
                </a:lnTo>
                <a:lnTo>
                  <a:pt x="473" y="20"/>
                </a:lnTo>
                <a:lnTo>
                  <a:pt x="478" y="15"/>
                </a:lnTo>
                <a:lnTo>
                  <a:pt x="483" y="10"/>
                </a:lnTo>
                <a:lnTo>
                  <a:pt x="483" y="15"/>
                </a:lnTo>
                <a:lnTo>
                  <a:pt x="488" y="15"/>
                </a:lnTo>
                <a:lnTo>
                  <a:pt x="494" y="15"/>
                </a:lnTo>
                <a:lnTo>
                  <a:pt x="499" y="10"/>
                </a:lnTo>
                <a:lnTo>
                  <a:pt x="504" y="15"/>
                </a:lnTo>
                <a:lnTo>
                  <a:pt x="509" y="10"/>
                </a:lnTo>
                <a:lnTo>
                  <a:pt x="509" y="15"/>
                </a:lnTo>
                <a:lnTo>
                  <a:pt x="514" y="15"/>
                </a:lnTo>
                <a:lnTo>
                  <a:pt x="519" y="10"/>
                </a:lnTo>
                <a:lnTo>
                  <a:pt x="524" y="10"/>
                </a:lnTo>
                <a:lnTo>
                  <a:pt x="524" y="15"/>
                </a:lnTo>
                <a:lnTo>
                  <a:pt x="530" y="15"/>
                </a:lnTo>
                <a:lnTo>
                  <a:pt x="535" y="20"/>
                </a:lnTo>
                <a:lnTo>
                  <a:pt x="540" y="20"/>
                </a:lnTo>
                <a:lnTo>
                  <a:pt x="545" y="26"/>
                </a:lnTo>
                <a:lnTo>
                  <a:pt x="550" y="26"/>
                </a:lnTo>
                <a:lnTo>
                  <a:pt x="555" y="26"/>
                </a:lnTo>
                <a:lnTo>
                  <a:pt x="560" y="31"/>
                </a:lnTo>
                <a:lnTo>
                  <a:pt x="566" y="31"/>
                </a:lnTo>
                <a:lnTo>
                  <a:pt x="571" y="31"/>
                </a:lnTo>
                <a:lnTo>
                  <a:pt x="571" y="36"/>
                </a:lnTo>
                <a:lnTo>
                  <a:pt x="571" y="41"/>
                </a:lnTo>
                <a:lnTo>
                  <a:pt x="576" y="46"/>
                </a:lnTo>
                <a:lnTo>
                  <a:pt x="576" y="51"/>
                </a:lnTo>
                <a:lnTo>
                  <a:pt x="581" y="46"/>
                </a:lnTo>
                <a:lnTo>
                  <a:pt x="586" y="51"/>
                </a:lnTo>
                <a:lnTo>
                  <a:pt x="591" y="51"/>
                </a:lnTo>
                <a:lnTo>
                  <a:pt x="596" y="56"/>
                </a:lnTo>
                <a:lnTo>
                  <a:pt x="591" y="62"/>
                </a:lnTo>
                <a:lnTo>
                  <a:pt x="591" y="67"/>
                </a:lnTo>
                <a:lnTo>
                  <a:pt x="596" y="67"/>
                </a:lnTo>
                <a:lnTo>
                  <a:pt x="596" y="72"/>
                </a:lnTo>
                <a:lnTo>
                  <a:pt x="602" y="77"/>
                </a:lnTo>
                <a:lnTo>
                  <a:pt x="596" y="77"/>
                </a:lnTo>
                <a:lnTo>
                  <a:pt x="596" y="82"/>
                </a:lnTo>
                <a:lnTo>
                  <a:pt x="596" y="87"/>
                </a:lnTo>
                <a:lnTo>
                  <a:pt x="602" y="92"/>
                </a:lnTo>
                <a:lnTo>
                  <a:pt x="607" y="98"/>
                </a:lnTo>
                <a:lnTo>
                  <a:pt x="607" y="103"/>
                </a:lnTo>
                <a:lnTo>
                  <a:pt x="612" y="103"/>
                </a:lnTo>
                <a:lnTo>
                  <a:pt x="612" y="108"/>
                </a:lnTo>
                <a:lnTo>
                  <a:pt x="612" y="113"/>
                </a:lnTo>
                <a:lnTo>
                  <a:pt x="617" y="118"/>
                </a:lnTo>
                <a:lnTo>
                  <a:pt x="617" y="123"/>
                </a:lnTo>
                <a:lnTo>
                  <a:pt x="617" y="128"/>
                </a:lnTo>
                <a:lnTo>
                  <a:pt x="617" y="134"/>
                </a:lnTo>
                <a:lnTo>
                  <a:pt x="617" y="139"/>
                </a:lnTo>
                <a:lnTo>
                  <a:pt x="617" y="144"/>
                </a:lnTo>
                <a:lnTo>
                  <a:pt x="617" y="149"/>
                </a:lnTo>
                <a:lnTo>
                  <a:pt x="622" y="154"/>
                </a:lnTo>
                <a:lnTo>
                  <a:pt x="627" y="149"/>
                </a:lnTo>
                <a:lnTo>
                  <a:pt x="627" y="154"/>
                </a:lnTo>
                <a:lnTo>
                  <a:pt x="622" y="154"/>
                </a:lnTo>
                <a:lnTo>
                  <a:pt x="622" y="159"/>
                </a:lnTo>
                <a:lnTo>
                  <a:pt x="627" y="159"/>
                </a:lnTo>
                <a:lnTo>
                  <a:pt x="632" y="159"/>
                </a:lnTo>
                <a:lnTo>
                  <a:pt x="627" y="164"/>
                </a:lnTo>
                <a:lnTo>
                  <a:pt x="627" y="170"/>
                </a:lnTo>
                <a:lnTo>
                  <a:pt x="632" y="175"/>
                </a:lnTo>
                <a:lnTo>
                  <a:pt x="632" y="185"/>
                </a:lnTo>
                <a:lnTo>
                  <a:pt x="638" y="190"/>
                </a:lnTo>
                <a:lnTo>
                  <a:pt x="632" y="190"/>
                </a:lnTo>
                <a:lnTo>
                  <a:pt x="638" y="195"/>
                </a:lnTo>
                <a:lnTo>
                  <a:pt x="632" y="200"/>
                </a:lnTo>
                <a:lnTo>
                  <a:pt x="638" y="206"/>
                </a:lnTo>
                <a:lnTo>
                  <a:pt x="638" y="211"/>
                </a:lnTo>
                <a:lnTo>
                  <a:pt x="638" y="216"/>
                </a:lnTo>
                <a:lnTo>
                  <a:pt x="638" y="221"/>
                </a:lnTo>
                <a:lnTo>
                  <a:pt x="638" y="226"/>
                </a:lnTo>
                <a:lnTo>
                  <a:pt x="632" y="236"/>
                </a:lnTo>
                <a:lnTo>
                  <a:pt x="643" y="242"/>
                </a:lnTo>
                <a:lnTo>
                  <a:pt x="643" y="247"/>
                </a:lnTo>
                <a:lnTo>
                  <a:pt x="643" y="252"/>
                </a:lnTo>
                <a:lnTo>
                  <a:pt x="648" y="257"/>
                </a:lnTo>
                <a:lnTo>
                  <a:pt x="648" y="252"/>
                </a:lnTo>
                <a:lnTo>
                  <a:pt x="653" y="252"/>
                </a:lnTo>
                <a:lnTo>
                  <a:pt x="653" y="257"/>
                </a:lnTo>
                <a:lnTo>
                  <a:pt x="648" y="257"/>
                </a:lnTo>
                <a:lnTo>
                  <a:pt x="653" y="267"/>
                </a:lnTo>
                <a:lnTo>
                  <a:pt x="653" y="272"/>
                </a:lnTo>
                <a:lnTo>
                  <a:pt x="653" y="278"/>
                </a:lnTo>
                <a:lnTo>
                  <a:pt x="658" y="278"/>
                </a:lnTo>
                <a:lnTo>
                  <a:pt x="658" y="283"/>
                </a:lnTo>
                <a:lnTo>
                  <a:pt x="663" y="288"/>
                </a:lnTo>
                <a:lnTo>
                  <a:pt x="668" y="288"/>
                </a:lnTo>
                <a:lnTo>
                  <a:pt x="668" y="293"/>
                </a:lnTo>
                <a:lnTo>
                  <a:pt x="674" y="298"/>
                </a:lnTo>
                <a:lnTo>
                  <a:pt x="668" y="303"/>
                </a:lnTo>
                <a:lnTo>
                  <a:pt x="674" y="303"/>
                </a:lnTo>
                <a:lnTo>
                  <a:pt x="674" y="308"/>
                </a:lnTo>
                <a:lnTo>
                  <a:pt x="679" y="308"/>
                </a:lnTo>
                <a:lnTo>
                  <a:pt x="643" y="308"/>
                </a:lnTo>
                <a:lnTo>
                  <a:pt x="627" y="308"/>
                </a:lnTo>
                <a:lnTo>
                  <a:pt x="607" y="308"/>
                </a:lnTo>
                <a:lnTo>
                  <a:pt x="591" y="308"/>
                </a:lnTo>
                <a:lnTo>
                  <a:pt x="560" y="308"/>
                </a:lnTo>
                <a:lnTo>
                  <a:pt x="555" y="308"/>
                </a:lnTo>
                <a:lnTo>
                  <a:pt x="519" y="308"/>
                </a:lnTo>
                <a:lnTo>
                  <a:pt x="483" y="308"/>
                </a:lnTo>
                <a:lnTo>
                  <a:pt x="473" y="308"/>
                </a:lnTo>
                <a:lnTo>
                  <a:pt x="447" y="308"/>
                </a:lnTo>
                <a:lnTo>
                  <a:pt x="432" y="308"/>
                </a:lnTo>
                <a:lnTo>
                  <a:pt x="416" y="308"/>
                </a:lnTo>
                <a:lnTo>
                  <a:pt x="386" y="308"/>
                </a:lnTo>
                <a:lnTo>
                  <a:pt x="381" y="308"/>
                </a:lnTo>
                <a:lnTo>
                  <a:pt x="345" y="308"/>
                </a:lnTo>
                <a:lnTo>
                  <a:pt x="298" y="308"/>
                </a:lnTo>
                <a:lnTo>
                  <a:pt x="257" y="308"/>
                </a:lnTo>
                <a:lnTo>
                  <a:pt x="211" y="308"/>
                </a:lnTo>
                <a:lnTo>
                  <a:pt x="206" y="308"/>
                </a:lnTo>
                <a:close/>
              </a:path>
            </a:pathLst>
          </a:custGeom>
          <a:solidFill>
            <a:srgbClr val="FECACA"/>
          </a:solidFill>
          <a:ln w="7938">
            <a:solidFill>
              <a:srgbClr val="000000"/>
            </a:solidFill>
            <a:prstDash val="solid"/>
            <a:round/>
            <a:headEnd/>
            <a:tailEnd/>
          </a:ln>
        </p:spPr>
        <p:txBody>
          <a:bodyPr/>
          <a:lstStyle/>
          <a:p>
            <a:endParaRPr lang="en-US"/>
          </a:p>
        </p:txBody>
      </p:sp>
      <p:sp>
        <p:nvSpPr>
          <p:cNvPr id="962618" name="Freeform 58">
            <a:hlinkClick r:id="rId28" action="ppaction://hlinksldjump"/>
          </p:cNvPr>
          <p:cNvSpPr>
            <a:spLocks/>
          </p:cNvSpPr>
          <p:nvPr/>
        </p:nvSpPr>
        <p:spPr bwMode="auto">
          <a:xfrm>
            <a:off x="2976563" y="3160713"/>
            <a:ext cx="823912" cy="604837"/>
          </a:xfrm>
          <a:custGeom>
            <a:avLst/>
            <a:gdLst/>
            <a:ahLst/>
            <a:cxnLst>
              <a:cxn ang="0">
                <a:pos x="540" y="339"/>
              </a:cxn>
              <a:cxn ang="0">
                <a:pos x="540" y="365"/>
              </a:cxn>
              <a:cxn ang="0">
                <a:pos x="540" y="401"/>
              </a:cxn>
              <a:cxn ang="0">
                <a:pos x="468" y="401"/>
              </a:cxn>
              <a:cxn ang="0">
                <a:pos x="463" y="401"/>
              </a:cxn>
              <a:cxn ang="0">
                <a:pos x="391" y="401"/>
              </a:cxn>
              <a:cxn ang="0">
                <a:pos x="304" y="401"/>
              </a:cxn>
              <a:cxn ang="0">
                <a:pos x="299" y="401"/>
              </a:cxn>
              <a:cxn ang="0">
                <a:pos x="258" y="401"/>
              </a:cxn>
              <a:cxn ang="0">
                <a:pos x="237" y="401"/>
              </a:cxn>
              <a:cxn ang="0">
                <a:pos x="201" y="401"/>
              </a:cxn>
              <a:cxn ang="0">
                <a:pos x="170" y="401"/>
              </a:cxn>
              <a:cxn ang="0">
                <a:pos x="165" y="401"/>
              </a:cxn>
              <a:cxn ang="0">
                <a:pos x="124" y="401"/>
              </a:cxn>
              <a:cxn ang="0">
                <a:pos x="119" y="401"/>
              </a:cxn>
              <a:cxn ang="0">
                <a:pos x="52" y="401"/>
              </a:cxn>
              <a:cxn ang="0">
                <a:pos x="0" y="401"/>
              </a:cxn>
              <a:cxn ang="0">
                <a:pos x="0" y="339"/>
              </a:cxn>
              <a:cxn ang="0">
                <a:pos x="0" y="313"/>
              </a:cxn>
              <a:cxn ang="0">
                <a:pos x="0" y="287"/>
              </a:cxn>
              <a:cxn ang="0">
                <a:pos x="0" y="277"/>
              </a:cxn>
              <a:cxn ang="0">
                <a:pos x="0" y="251"/>
              </a:cxn>
              <a:cxn ang="0">
                <a:pos x="0" y="169"/>
              </a:cxn>
              <a:cxn ang="0">
                <a:pos x="0" y="154"/>
              </a:cxn>
              <a:cxn ang="0">
                <a:pos x="0" y="138"/>
              </a:cxn>
              <a:cxn ang="0">
                <a:pos x="0" y="82"/>
              </a:cxn>
              <a:cxn ang="0">
                <a:pos x="0" y="36"/>
              </a:cxn>
              <a:cxn ang="0">
                <a:pos x="0" y="0"/>
              </a:cxn>
              <a:cxn ang="0">
                <a:pos x="88" y="0"/>
              </a:cxn>
              <a:cxn ang="0">
                <a:pos x="134" y="0"/>
              </a:cxn>
              <a:cxn ang="0">
                <a:pos x="170" y="0"/>
              </a:cxn>
              <a:cxn ang="0">
                <a:pos x="211" y="0"/>
              </a:cxn>
              <a:cxn ang="0">
                <a:pos x="222" y="0"/>
              </a:cxn>
              <a:cxn ang="0">
                <a:pos x="294" y="0"/>
              </a:cxn>
              <a:cxn ang="0">
                <a:pos x="319" y="0"/>
              </a:cxn>
              <a:cxn ang="0">
                <a:pos x="386" y="0"/>
              </a:cxn>
              <a:cxn ang="0">
                <a:pos x="422" y="0"/>
              </a:cxn>
              <a:cxn ang="0">
                <a:pos x="437" y="0"/>
              </a:cxn>
              <a:cxn ang="0">
                <a:pos x="494" y="0"/>
              </a:cxn>
              <a:cxn ang="0">
                <a:pos x="499" y="0"/>
              </a:cxn>
              <a:cxn ang="0">
                <a:pos x="540" y="0"/>
              </a:cxn>
              <a:cxn ang="0">
                <a:pos x="540" y="25"/>
              </a:cxn>
              <a:cxn ang="0">
                <a:pos x="540" y="30"/>
              </a:cxn>
              <a:cxn ang="0">
                <a:pos x="540" y="61"/>
              </a:cxn>
              <a:cxn ang="0">
                <a:pos x="540" y="66"/>
              </a:cxn>
              <a:cxn ang="0">
                <a:pos x="540" y="102"/>
              </a:cxn>
              <a:cxn ang="0">
                <a:pos x="540" y="149"/>
              </a:cxn>
              <a:cxn ang="0">
                <a:pos x="540" y="190"/>
              </a:cxn>
              <a:cxn ang="0">
                <a:pos x="540" y="200"/>
              </a:cxn>
              <a:cxn ang="0">
                <a:pos x="540" y="236"/>
              </a:cxn>
              <a:cxn ang="0">
                <a:pos x="540" y="241"/>
              </a:cxn>
              <a:cxn ang="0">
                <a:pos x="540" y="277"/>
              </a:cxn>
              <a:cxn ang="0">
                <a:pos x="540" y="329"/>
              </a:cxn>
              <a:cxn ang="0">
                <a:pos x="540" y="339"/>
              </a:cxn>
            </a:cxnLst>
            <a:rect l="0" t="0" r="r" b="b"/>
            <a:pathLst>
              <a:path w="540" h="401">
                <a:moveTo>
                  <a:pt x="540" y="339"/>
                </a:moveTo>
                <a:lnTo>
                  <a:pt x="540" y="365"/>
                </a:lnTo>
                <a:lnTo>
                  <a:pt x="540" y="401"/>
                </a:lnTo>
                <a:lnTo>
                  <a:pt x="468" y="401"/>
                </a:lnTo>
                <a:lnTo>
                  <a:pt x="463" y="401"/>
                </a:lnTo>
                <a:lnTo>
                  <a:pt x="391" y="401"/>
                </a:lnTo>
                <a:lnTo>
                  <a:pt x="304" y="401"/>
                </a:lnTo>
                <a:lnTo>
                  <a:pt x="299" y="401"/>
                </a:lnTo>
                <a:lnTo>
                  <a:pt x="258" y="401"/>
                </a:lnTo>
                <a:lnTo>
                  <a:pt x="237" y="401"/>
                </a:lnTo>
                <a:lnTo>
                  <a:pt x="201" y="401"/>
                </a:lnTo>
                <a:lnTo>
                  <a:pt x="170" y="401"/>
                </a:lnTo>
                <a:lnTo>
                  <a:pt x="165" y="401"/>
                </a:lnTo>
                <a:lnTo>
                  <a:pt x="124" y="401"/>
                </a:lnTo>
                <a:lnTo>
                  <a:pt x="119" y="401"/>
                </a:lnTo>
                <a:lnTo>
                  <a:pt x="52" y="401"/>
                </a:lnTo>
                <a:lnTo>
                  <a:pt x="0" y="401"/>
                </a:lnTo>
                <a:lnTo>
                  <a:pt x="0" y="339"/>
                </a:lnTo>
                <a:lnTo>
                  <a:pt x="0" y="313"/>
                </a:lnTo>
                <a:lnTo>
                  <a:pt x="0" y="287"/>
                </a:lnTo>
                <a:lnTo>
                  <a:pt x="0" y="277"/>
                </a:lnTo>
                <a:lnTo>
                  <a:pt x="0" y="251"/>
                </a:lnTo>
                <a:lnTo>
                  <a:pt x="0" y="169"/>
                </a:lnTo>
                <a:lnTo>
                  <a:pt x="0" y="154"/>
                </a:lnTo>
                <a:lnTo>
                  <a:pt x="0" y="138"/>
                </a:lnTo>
                <a:lnTo>
                  <a:pt x="0" y="82"/>
                </a:lnTo>
                <a:lnTo>
                  <a:pt x="0" y="36"/>
                </a:lnTo>
                <a:lnTo>
                  <a:pt x="0" y="0"/>
                </a:lnTo>
                <a:lnTo>
                  <a:pt x="88" y="0"/>
                </a:lnTo>
                <a:lnTo>
                  <a:pt x="134" y="0"/>
                </a:lnTo>
                <a:lnTo>
                  <a:pt x="170" y="0"/>
                </a:lnTo>
                <a:lnTo>
                  <a:pt x="211" y="0"/>
                </a:lnTo>
                <a:lnTo>
                  <a:pt x="222" y="0"/>
                </a:lnTo>
                <a:lnTo>
                  <a:pt x="294" y="0"/>
                </a:lnTo>
                <a:lnTo>
                  <a:pt x="319" y="0"/>
                </a:lnTo>
                <a:lnTo>
                  <a:pt x="386" y="0"/>
                </a:lnTo>
                <a:lnTo>
                  <a:pt x="422" y="0"/>
                </a:lnTo>
                <a:lnTo>
                  <a:pt x="437" y="0"/>
                </a:lnTo>
                <a:lnTo>
                  <a:pt x="494" y="0"/>
                </a:lnTo>
                <a:lnTo>
                  <a:pt x="499" y="0"/>
                </a:lnTo>
                <a:lnTo>
                  <a:pt x="540" y="0"/>
                </a:lnTo>
                <a:lnTo>
                  <a:pt x="540" y="25"/>
                </a:lnTo>
                <a:lnTo>
                  <a:pt x="540" y="30"/>
                </a:lnTo>
                <a:lnTo>
                  <a:pt x="540" y="61"/>
                </a:lnTo>
                <a:lnTo>
                  <a:pt x="540" y="66"/>
                </a:lnTo>
                <a:lnTo>
                  <a:pt x="540" y="102"/>
                </a:lnTo>
                <a:lnTo>
                  <a:pt x="540" y="149"/>
                </a:lnTo>
                <a:lnTo>
                  <a:pt x="540" y="190"/>
                </a:lnTo>
                <a:lnTo>
                  <a:pt x="540" y="200"/>
                </a:lnTo>
                <a:lnTo>
                  <a:pt x="540" y="236"/>
                </a:lnTo>
                <a:lnTo>
                  <a:pt x="540" y="241"/>
                </a:lnTo>
                <a:lnTo>
                  <a:pt x="540" y="277"/>
                </a:lnTo>
                <a:lnTo>
                  <a:pt x="540" y="329"/>
                </a:lnTo>
                <a:lnTo>
                  <a:pt x="540" y="339"/>
                </a:lnTo>
                <a:close/>
              </a:path>
            </a:pathLst>
          </a:custGeom>
          <a:solidFill>
            <a:srgbClr val="FECACA"/>
          </a:solidFill>
          <a:ln w="7938">
            <a:solidFill>
              <a:srgbClr val="000000"/>
            </a:solidFill>
            <a:prstDash val="solid"/>
            <a:round/>
            <a:headEnd/>
            <a:tailEnd/>
          </a:ln>
        </p:spPr>
        <p:txBody>
          <a:bodyPr/>
          <a:lstStyle/>
          <a:p>
            <a:endParaRPr lang="en-US"/>
          </a:p>
        </p:txBody>
      </p:sp>
      <p:sp>
        <p:nvSpPr>
          <p:cNvPr id="962619" name="Freeform 59">
            <a:hlinkClick r:id="rId29" action="ppaction://hlinksldjump"/>
          </p:cNvPr>
          <p:cNvSpPr>
            <a:spLocks/>
          </p:cNvSpPr>
          <p:nvPr/>
        </p:nvSpPr>
        <p:spPr bwMode="auto">
          <a:xfrm>
            <a:off x="3800475" y="3314700"/>
            <a:ext cx="887413" cy="450850"/>
          </a:xfrm>
          <a:custGeom>
            <a:avLst/>
            <a:gdLst/>
            <a:ahLst/>
            <a:cxnLst>
              <a:cxn ang="0">
                <a:pos x="520" y="299"/>
              </a:cxn>
              <a:cxn ang="0">
                <a:pos x="489" y="299"/>
              </a:cxn>
              <a:cxn ang="0">
                <a:pos x="468" y="299"/>
              </a:cxn>
              <a:cxn ang="0">
                <a:pos x="412" y="299"/>
              </a:cxn>
              <a:cxn ang="0">
                <a:pos x="355" y="299"/>
              </a:cxn>
              <a:cxn ang="0">
                <a:pos x="309" y="299"/>
              </a:cxn>
              <a:cxn ang="0">
                <a:pos x="273" y="299"/>
              </a:cxn>
              <a:cxn ang="0">
                <a:pos x="206" y="299"/>
              </a:cxn>
              <a:cxn ang="0">
                <a:pos x="160" y="299"/>
              </a:cxn>
              <a:cxn ang="0">
                <a:pos x="113" y="299"/>
              </a:cxn>
              <a:cxn ang="0">
                <a:pos x="77" y="299"/>
              </a:cxn>
              <a:cxn ang="0">
                <a:pos x="5" y="299"/>
              </a:cxn>
              <a:cxn ang="0">
                <a:pos x="0" y="263"/>
              </a:cxn>
              <a:cxn ang="0">
                <a:pos x="0" y="227"/>
              </a:cxn>
              <a:cxn ang="0">
                <a:pos x="0" y="139"/>
              </a:cxn>
              <a:cxn ang="0">
                <a:pos x="0" y="98"/>
              </a:cxn>
              <a:cxn ang="0">
                <a:pos x="0" y="47"/>
              </a:cxn>
              <a:cxn ang="0">
                <a:pos x="52" y="0"/>
              </a:cxn>
              <a:cxn ang="0">
                <a:pos x="103" y="0"/>
              </a:cxn>
              <a:cxn ang="0">
                <a:pos x="191" y="0"/>
              </a:cxn>
              <a:cxn ang="0">
                <a:pos x="232" y="0"/>
              </a:cxn>
              <a:cxn ang="0">
                <a:pos x="278" y="0"/>
              </a:cxn>
              <a:cxn ang="0">
                <a:pos x="319" y="0"/>
              </a:cxn>
              <a:cxn ang="0">
                <a:pos x="365" y="0"/>
              </a:cxn>
              <a:cxn ang="0">
                <a:pos x="406" y="0"/>
              </a:cxn>
              <a:cxn ang="0">
                <a:pos x="453" y="0"/>
              </a:cxn>
              <a:cxn ang="0">
                <a:pos x="489" y="0"/>
              </a:cxn>
              <a:cxn ang="0">
                <a:pos x="530" y="5"/>
              </a:cxn>
              <a:cxn ang="0">
                <a:pos x="535" y="11"/>
              </a:cxn>
              <a:cxn ang="0">
                <a:pos x="545" y="16"/>
              </a:cxn>
              <a:cxn ang="0">
                <a:pos x="550" y="11"/>
              </a:cxn>
              <a:cxn ang="0">
                <a:pos x="556" y="16"/>
              </a:cxn>
              <a:cxn ang="0">
                <a:pos x="556" y="26"/>
              </a:cxn>
              <a:cxn ang="0">
                <a:pos x="556" y="26"/>
              </a:cxn>
              <a:cxn ang="0">
                <a:pos x="550" y="31"/>
              </a:cxn>
              <a:cxn ang="0">
                <a:pos x="545" y="41"/>
              </a:cxn>
              <a:cxn ang="0">
                <a:pos x="545" y="52"/>
              </a:cxn>
              <a:cxn ang="0">
                <a:pos x="550" y="57"/>
              </a:cxn>
              <a:cxn ang="0">
                <a:pos x="556" y="62"/>
              </a:cxn>
              <a:cxn ang="0">
                <a:pos x="556" y="72"/>
              </a:cxn>
              <a:cxn ang="0">
                <a:pos x="566" y="83"/>
              </a:cxn>
              <a:cxn ang="0">
                <a:pos x="576" y="83"/>
              </a:cxn>
              <a:cxn ang="0">
                <a:pos x="581" y="88"/>
              </a:cxn>
              <a:cxn ang="0">
                <a:pos x="581" y="119"/>
              </a:cxn>
              <a:cxn ang="0">
                <a:pos x="576" y="155"/>
              </a:cxn>
              <a:cxn ang="0">
                <a:pos x="576" y="196"/>
              </a:cxn>
              <a:cxn ang="0">
                <a:pos x="576" y="237"/>
              </a:cxn>
              <a:cxn ang="0">
                <a:pos x="576" y="268"/>
              </a:cxn>
              <a:cxn ang="0">
                <a:pos x="576" y="299"/>
              </a:cxn>
            </a:cxnLst>
            <a:rect l="0" t="0" r="r" b="b"/>
            <a:pathLst>
              <a:path w="581" h="299">
                <a:moveTo>
                  <a:pt x="545" y="299"/>
                </a:moveTo>
                <a:lnTo>
                  <a:pt x="520" y="299"/>
                </a:lnTo>
                <a:lnTo>
                  <a:pt x="509" y="299"/>
                </a:lnTo>
                <a:lnTo>
                  <a:pt x="489" y="299"/>
                </a:lnTo>
                <a:lnTo>
                  <a:pt x="473" y="299"/>
                </a:lnTo>
                <a:lnTo>
                  <a:pt x="468" y="299"/>
                </a:lnTo>
                <a:lnTo>
                  <a:pt x="432" y="299"/>
                </a:lnTo>
                <a:lnTo>
                  <a:pt x="412" y="299"/>
                </a:lnTo>
                <a:lnTo>
                  <a:pt x="381" y="299"/>
                </a:lnTo>
                <a:lnTo>
                  <a:pt x="355" y="299"/>
                </a:lnTo>
                <a:lnTo>
                  <a:pt x="329" y="299"/>
                </a:lnTo>
                <a:lnTo>
                  <a:pt x="309" y="299"/>
                </a:lnTo>
                <a:lnTo>
                  <a:pt x="288" y="299"/>
                </a:lnTo>
                <a:lnTo>
                  <a:pt x="273" y="299"/>
                </a:lnTo>
                <a:lnTo>
                  <a:pt x="237" y="299"/>
                </a:lnTo>
                <a:lnTo>
                  <a:pt x="206" y="299"/>
                </a:lnTo>
                <a:lnTo>
                  <a:pt x="196" y="299"/>
                </a:lnTo>
                <a:lnTo>
                  <a:pt x="160" y="299"/>
                </a:lnTo>
                <a:lnTo>
                  <a:pt x="155" y="299"/>
                </a:lnTo>
                <a:lnTo>
                  <a:pt x="113" y="299"/>
                </a:lnTo>
                <a:lnTo>
                  <a:pt x="88" y="299"/>
                </a:lnTo>
                <a:lnTo>
                  <a:pt x="77" y="299"/>
                </a:lnTo>
                <a:lnTo>
                  <a:pt x="41" y="299"/>
                </a:lnTo>
                <a:lnTo>
                  <a:pt x="5" y="299"/>
                </a:lnTo>
                <a:lnTo>
                  <a:pt x="0" y="299"/>
                </a:lnTo>
                <a:lnTo>
                  <a:pt x="0" y="263"/>
                </a:lnTo>
                <a:lnTo>
                  <a:pt x="0" y="237"/>
                </a:lnTo>
                <a:lnTo>
                  <a:pt x="0" y="227"/>
                </a:lnTo>
                <a:lnTo>
                  <a:pt x="0" y="175"/>
                </a:lnTo>
                <a:lnTo>
                  <a:pt x="0" y="139"/>
                </a:lnTo>
                <a:lnTo>
                  <a:pt x="0" y="134"/>
                </a:lnTo>
                <a:lnTo>
                  <a:pt x="0" y="98"/>
                </a:lnTo>
                <a:lnTo>
                  <a:pt x="0" y="88"/>
                </a:lnTo>
                <a:lnTo>
                  <a:pt x="0" y="47"/>
                </a:lnTo>
                <a:lnTo>
                  <a:pt x="0" y="0"/>
                </a:lnTo>
                <a:lnTo>
                  <a:pt x="52" y="0"/>
                </a:lnTo>
                <a:lnTo>
                  <a:pt x="57" y="0"/>
                </a:lnTo>
                <a:lnTo>
                  <a:pt x="103" y="0"/>
                </a:lnTo>
                <a:lnTo>
                  <a:pt x="144" y="0"/>
                </a:lnTo>
                <a:lnTo>
                  <a:pt x="191" y="0"/>
                </a:lnTo>
                <a:lnTo>
                  <a:pt x="227" y="0"/>
                </a:lnTo>
                <a:lnTo>
                  <a:pt x="232" y="0"/>
                </a:lnTo>
                <a:lnTo>
                  <a:pt x="262" y="0"/>
                </a:lnTo>
                <a:lnTo>
                  <a:pt x="278" y="0"/>
                </a:lnTo>
                <a:lnTo>
                  <a:pt x="293" y="0"/>
                </a:lnTo>
                <a:lnTo>
                  <a:pt x="319" y="0"/>
                </a:lnTo>
                <a:lnTo>
                  <a:pt x="329" y="0"/>
                </a:lnTo>
                <a:lnTo>
                  <a:pt x="365" y="0"/>
                </a:lnTo>
                <a:lnTo>
                  <a:pt x="401" y="0"/>
                </a:lnTo>
                <a:lnTo>
                  <a:pt x="406" y="0"/>
                </a:lnTo>
                <a:lnTo>
                  <a:pt x="437" y="0"/>
                </a:lnTo>
                <a:lnTo>
                  <a:pt x="453" y="0"/>
                </a:lnTo>
                <a:lnTo>
                  <a:pt x="473" y="0"/>
                </a:lnTo>
                <a:lnTo>
                  <a:pt x="489" y="0"/>
                </a:lnTo>
                <a:lnTo>
                  <a:pt x="525" y="0"/>
                </a:lnTo>
                <a:lnTo>
                  <a:pt x="530" y="5"/>
                </a:lnTo>
                <a:lnTo>
                  <a:pt x="535" y="5"/>
                </a:lnTo>
                <a:lnTo>
                  <a:pt x="535" y="11"/>
                </a:lnTo>
                <a:lnTo>
                  <a:pt x="540" y="16"/>
                </a:lnTo>
                <a:lnTo>
                  <a:pt x="545" y="16"/>
                </a:lnTo>
                <a:lnTo>
                  <a:pt x="545" y="11"/>
                </a:lnTo>
                <a:lnTo>
                  <a:pt x="550" y="11"/>
                </a:lnTo>
                <a:lnTo>
                  <a:pt x="556" y="11"/>
                </a:lnTo>
                <a:lnTo>
                  <a:pt x="556" y="16"/>
                </a:lnTo>
                <a:lnTo>
                  <a:pt x="556" y="21"/>
                </a:lnTo>
                <a:lnTo>
                  <a:pt x="556" y="26"/>
                </a:lnTo>
                <a:lnTo>
                  <a:pt x="561" y="26"/>
                </a:lnTo>
                <a:lnTo>
                  <a:pt x="556" y="26"/>
                </a:lnTo>
                <a:lnTo>
                  <a:pt x="550" y="26"/>
                </a:lnTo>
                <a:lnTo>
                  <a:pt x="550" y="31"/>
                </a:lnTo>
                <a:lnTo>
                  <a:pt x="545" y="36"/>
                </a:lnTo>
                <a:lnTo>
                  <a:pt x="545" y="41"/>
                </a:lnTo>
                <a:lnTo>
                  <a:pt x="540" y="47"/>
                </a:lnTo>
                <a:lnTo>
                  <a:pt x="545" y="52"/>
                </a:lnTo>
                <a:lnTo>
                  <a:pt x="545" y="57"/>
                </a:lnTo>
                <a:lnTo>
                  <a:pt x="550" y="57"/>
                </a:lnTo>
                <a:lnTo>
                  <a:pt x="550" y="62"/>
                </a:lnTo>
                <a:lnTo>
                  <a:pt x="556" y="62"/>
                </a:lnTo>
                <a:lnTo>
                  <a:pt x="556" y="67"/>
                </a:lnTo>
                <a:lnTo>
                  <a:pt x="556" y="72"/>
                </a:lnTo>
                <a:lnTo>
                  <a:pt x="561" y="77"/>
                </a:lnTo>
                <a:lnTo>
                  <a:pt x="566" y="83"/>
                </a:lnTo>
                <a:lnTo>
                  <a:pt x="571" y="83"/>
                </a:lnTo>
                <a:lnTo>
                  <a:pt x="576" y="83"/>
                </a:lnTo>
                <a:lnTo>
                  <a:pt x="576" y="88"/>
                </a:lnTo>
                <a:lnTo>
                  <a:pt x="581" y="88"/>
                </a:lnTo>
                <a:lnTo>
                  <a:pt x="581" y="98"/>
                </a:lnTo>
                <a:lnTo>
                  <a:pt x="581" y="119"/>
                </a:lnTo>
                <a:lnTo>
                  <a:pt x="576" y="129"/>
                </a:lnTo>
                <a:lnTo>
                  <a:pt x="576" y="155"/>
                </a:lnTo>
                <a:lnTo>
                  <a:pt x="576" y="160"/>
                </a:lnTo>
                <a:lnTo>
                  <a:pt x="576" y="196"/>
                </a:lnTo>
                <a:lnTo>
                  <a:pt x="576" y="232"/>
                </a:lnTo>
                <a:lnTo>
                  <a:pt x="576" y="237"/>
                </a:lnTo>
                <a:lnTo>
                  <a:pt x="576" y="263"/>
                </a:lnTo>
                <a:lnTo>
                  <a:pt x="576" y="268"/>
                </a:lnTo>
                <a:lnTo>
                  <a:pt x="576" y="293"/>
                </a:lnTo>
                <a:lnTo>
                  <a:pt x="576" y="299"/>
                </a:lnTo>
                <a:lnTo>
                  <a:pt x="545" y="299"/>
                </a:lnTo>
                <a:close/>
              </a:path>
            </a:pathLst>
          </a:custGeom>
          <a:solidFill>
            <a:srgbClr val="FECACA"/>
          </a:solidFill>
          <a:ln w="7938">
            <a:solidFill>
              <a:srgbClr val="000000"/>
            </a:solidFill>
            <a:prstDash val="solid"/>
            <a:round/>
            <a:headEnd/>
            <a:tailEnd/>
          </a:ln>
        </p:spPr>
        <p:txBody>
          <a:bodyPr/>
          <a:lstStyle/>
          <a:p>
            <a:endParaRPr lang="en-US"/>
          </a:p>
        </p:txBody>
      </p:sp>
      <p:sp>
        <p:nvSpPr>
          <p:cNvPr id="962620" name="Freeform 60">
            <a:hlinkClick r:id="rId30" action="ppaction://hlinksldjump"/>
          </p:cNvPr>
          <p:cNvSpPr>
            <a:spLocks/>
          </p:cNvSpPr>
          <p:nvPr/>
        </p:nvSpPr>
        <p:spPr bwMode="auto">
          <a:xfrm>
            <a:off x="4548188" y="3222625"/>
            <a:ext cx="792162" cy="688975"/>
          </a:xfrm>
          <a:custGeom>
            <a:avLst/>
            <a:gdLst/>
            <a:ahLst/>
            <a:cxnLst>
              <a:cxn ang="0">
                <a:pos x="514" y="380"/>
              </a:cxn>
              <a:cxn ang="0">
                <a:pos x="509" y="401"/>
              </a:cxn>
              <a:cxn ang="0">
                <a:pos x="488" y="411"/>
              </a:cxn>
              <a:cxn ang="0">
                <a:pos x="483" y="406"/>
              </a:cxn>
              <a:cxn ang="0">
                <a:pos x="478" y="421"/>
              </a:cxn>
              <a:cxn ang="0">
                <a:pos x="478" y="432"/>
              </a:cxn>
              <a:cxn ang="0">
                <a:pos x="478" y="442"/>
              </a:cxn>
              <a:cxn ang="0">
                <a:pos x="452" y="457"/>
              </a:cxn>
              <a:cxn ang="0">
                <a:pos x="426" y="447"/>
              </a:cxn>
              <a:cxn ang="0">
                <a:pos x="437" y="437"/>
              </a:cxn>
              <a:cxn ang="0">
                <a:pos x="442" y="421"/>
              </a:cxn>
              <a:cxn ang="0">
                <a:pos x="437" y="406"/>
              </a:cxn>
              <a:cxn ang="0">
                <a:pos x="360" y="411"/>
              </a:cxn>
              <a:cxn ang="0">
                <a:pos x="282" y="406"/>
              </a:cxn>
              <a:cxn ang="0">
                <a:pos x="190" y="406"/>
              </a:cxn>
              <a:cxn ang="0">
                <a:pos x="87" y="411"/>
              </a:cxn>
              <a:cxn ang="0">
                <a:pos x="87" y="354"/>
              </a:cxn>
              <a:cxn ang="0">
                <a:pos x="87" y="293"/>
              </a:cxn>
              <a:cxn ang="0">
                <a:pos x="87" y="190"/>
              </a:cxn>
              <a:cxn ang="0">
                <a:pos x="87" y="149"/>
              </a:cxn>
              <a:cxn ang="0">
                <a:pos x="72" y="138"/>
              </a:cxn>
              <a:cxn ang="0">
                <a:pos x="61" y="123"/>
              </a:cxn>
              <a:cxn ang="0">
                <a:pos x="51" y="108"/>
              </a:cxn>
              <a:cxn ang="0">
                <a:pos x="61" y="87"/>
              </a:cxn>
              <a:cxn ang="0">
                <a:pos x="67" y="82"/>
              </a:cxn>
              <a:cxn ang="0">
                <a:pos x="56" y="72"/>
              </a:cxn>
              <a:cxn ang="0">
                <a:pos x="46" y="66"/>
              </a:cxn>
              <a:cxn ang="0">
                <a:pos x="31" y="56"/>
              </a:cxn>
              <a:cxn ang="0">
                <a:pos x="25" y="41"/>
              </a:cxn>
              <a:cxn ang="0">
                <a:pos x="10" y="31"/>
              </a:cxn>
              <a:cxn ang="0">
                <a:pos x="10" y="10"/>
              </a:cxn>
              <a:cxn ang="0">
                <a:pos x="0" y="5"/>
              </a:cxn>
              <a:cxn ang="0">
                <a:pos x="67" y="5"/>
              </a:cxn>
              <a:cxn ang="0">
                <a:pos x="133" y="5"/>
              </a:cxn>
              <a:cxn ang="0">
                <a:pos x="205" y="0"/>
              </a:cxn>
              <a:cxn ang="0">
                <a:pos x="277" y="0"/>
              </a:cxn>
              <a:cxn ang="0">
                <a:pos x="324" y="10"/>
              </a:cxn>
              <a:cxn ang="0">
                <a:pos x="334" y="20"/>
              </a:cxn>
              <a:cxn ang="0">
                <a:pos x="329" y="41"/>
              </a:cxn>
              <a:cxn ang="0">
                <a:pos x="334" y="66"/>
              </a:cxn>
              <a:cxn ang="0">
                <a:pos x="339" y="82"/>
              </a:cxn>
              <a:cxn ang="0">
                <a:pos x="360" y="108"/>
              </a:cxn>
              <a:cxn ang="0">
                <a:pos x="375" y="123"/>
              </a:cxn>
              <a:cxn ang="0">
                <a:pos x="390" y="144"/>
              </a:cxn>
              <a:cxn ang="0">
                <a:pos x="390" y="159"/>
              </a:cxn>
              <a:cxn ang="0">
                <a:pos x="411" y="164"/>
              </a:cxn>
              <a:cxn ang="0">
                <a:pos x="437" y="174"/>
              </a:cxn>
              <a:cxn ang="0">
                <a:pos x="432" y="195"/>
              </a:cxn>
              <a:cxn ang="0">
                <a:pos x="426" y="221"/>
              </a:cxn>
              <a:cxn ang="0">
                <a:pos x="421" y="236"/>
              </a:cxn>
              <a:cxn ang="0">
                <a:pos x="432" y="252"/>
              </a:cxn>
              <a:cxn ang="0">
                <a:pos x="452" y="267"/>
              </a:cxn>
              <a:cxn ang="0">
                <a:pos x="468" y="277"/>
              </a:cxn>
              <a:cxn ang="0">
                <a:pos x="483" y="293"/>
              </a:cxn>
              <a:cxn ang="0">
                <a:pos x="493" y="318"/>
              </a:cxn>
              <a:cxn ang="0">
                <a:pos x="483" y="329"/>
              </a:cxn>
              <a:cxn ang="0">
                <a:pos x="493" y="344"/>
              </a:cxn>
              <a:cxn ang="0">
                <a:pos x="504" y="360"/>
              </a:cxn>
              <a:cxn ang="0">
                <a:pos x="509" y="360"/>
              </a:cxn>
            </a:cxnLst>
            <a:rect l="0" t="0" r="r" b="b"/>
            <a:pathLst>
              <a:path w="519" h="457">
                <a:moveTo>
                  <a:pt x="519" y="365"/>
                </a:moveTo>
                <a:lnTo>
                  <a:pt x="514" y="370"/>
                </a:lnTo>
                <a:lnTo>
                  <a:pt x="514" y="375"/>
                </a:lnTo>
                <a:lnTo>
                  <a:pt x="514" y="380"/>
                </a:lnTo>
                <a:lnTo>
                  <a:pt x="509" y="385"/>
                </a:lnTo>
                <a:lnTo>
                  <a:pt x="514" y="390"/>
                </a:lnTo>
                <a:lnTo>
                  <a:pt x="509" y="396"/>
                </a:lnTo>
                <a:lnTo>
                  <a:pt x="509" y="401"/>
                </a:lnTo>
                <a:lnTo>
                  <a:pt x="504" y="401"/>
                </a:lnTo>
                <a:lnTo>
                  <a:pt x="498" y="396"/>
                </a:lnTo>
                <a:lnTo>
                  <a:pt x="493" y="406"/>
                </a:lnTo>
                <a:lnTo>
                  <a:pt x="488" y="411"/>
                </a:lnTo>
                <a:lnTo>
                  <a:pt x="488" y="406"/>
                </a:lnTo>
                <a:lnTo>
                  <a:pt x="488" y="401"/>
                </a:lnTo>
                <a:lnTo>
                  <a:pt x="483" y="401"/>
                </a:lnTo>
                <a:lnTo>
                  <a:pt x="483" y="406"/>
                </a:lnTo>
                <a:lnTo>
                  <a:pt x="483" y="411"/>
                </a:lnTo>
                <a:lnTo>
                  <a:pt x="483" y="416"/>
                </a:lnTo>
                <a:lnTo>
                  <a:pt x="483" y="421"/>
                </a:lnTo>
                <a:lnTo>
                  <a:pt x="478" y="421"/>
                </a:lnTo>
                <a:lnTo>
                  <a:pt x="478" y="426"/>
                </a:lnTo>
                <a:lnTo>
                  <a:pt x="483" y="426"/>
                </a:lnTo>
                <a:lnTo>
                  <a:pt x="483" y="432"/>
                </a:lnTo>
                <a:lnTo>
                  <a:pt x="478" y="432"/>
                </a:lnTo>
                <a:lnTo>
                  <a:pt x="473" y="432"/>
                </a:lnTo>
                <a:lnTo>
                  <a:pt x="473" y="437"/>
                </a:lnTo>
                <a:lnTo>
                  <a:pt x="478" y="437"/>
                </a:lnTo>
                <a:lnTo>
                  <a:pt x="478" y="442"/>
                </a:lnTo>
                <a:lnTo>
                  <a:pt x="473" y="447"/>
                </a:lnTo>
                <a:lnTo>
                  <a:pt x="473" y="452"/>
                </a:lnTo>
                <a:lnTo>
                  <a:pt x="468" y="457"/>
                </a:lnTo>
                <a:lnTo>
                  <a:pt x="452" y="457"/>
                </a:lnTo>
                <a:lnTo>
                  <a:pt x="426" y="457"/>
                </a:lnTo>
                <a:lnTo>
                  <a:pt x="416" y="457"/>
                </a:lnTo>
                <a:lnTo>
                  <a:pt x="421" y="447"/>
                </a:lnTo>
                <a:lnTo>
                  <a:pt x="426" y="447"/>
                </a:lnTo>
                <a:lnTo>
                  <a:pt x="426" y="442"/>
                </a:lnTo>
                <a:lnTo>
                  <a:pt x="432" y="442"/>
                </a:lnTo>
                <a:lnTo>
                  <a:pt x="432" y="437"/>
                </a:lnTo>
                <a:lnTo>
                  <a:pt x="437" y="437"/>
                </a:lnTo>
                <a:lnTo>
                  <a:pt x="437" y="432"/>
                </a:lnTo>
                <a:lnTo>
                  <a:pt x="442" y="432"/>
                </a:lnTo>
                <a:lnTo>
                  <a:pt x="442" y="426"/>
                </a:lnTo>
                <a:lnTo>
                  <a:pt x="442" y="421"/>
                </a:lnTo>
                <a:lnTo>
                  <a:pt x="442" y="416"/>
                </a:lnTo>
                <a:lnTo>
                  <a:pt x="437" y="416"/>
                </a:lnTo>
                <a:lnTo>
                  <a:pt x="437" y="411"/>
                </a:lnTo>
                <a:lnTo>
                  <a:pt x="437" y="406"/>
                </a:lnTo>
                <a:lnTo>
                  <a:pt x="432" y="406"/>
                </a:lnTo>
                <a:lnTo>
                  <a:pt x="401" y="406"/>
                </a:lnTo>
                <a:lnTo>
                  <a:pt x="385" y="411"/>
                </a:lnTo>
                <a:lnTo>
                  <a:pt x="360" y="411"/>
                </a:lnTo>
                <a:lnTo>
                  <a:pt x="339" y="406"/>
                </a:lnTo>
                <a:lnTo>
                  <a:pt x="334" y="406"/>
                </a:lnTo>
                <a:lnTo>
                  <a:pt x="318" y="406"/>
                </a:lnTo>
                <a:lnTo>
                  <a:pt x="282" y="406"/>
                </a:lnTo>
                <a:lnTo>
                  <a:pt x="252" y="406"/>
                </a:lnTo>
                <a:lnTo>
                  <a:pt x="231" y="411"/>
                </a:lnTo>
                <a:lnTo>
                  <a:pt x="226" y="411"/>
                </a:lnTo>
                <a:lnTo>
                  <a:pt x="190" y="406"/>
                </a:lnTo>
                <a:lnTo>
                  <a:pt x="169" y="411"/>
                </a:lnTo>
                <a:lnTo>
                  <a:pt x="149" y="411"/>
                </a:lnTo>
                <a:lnTo>
                  <a:pt x="133" y="406"/>
                </a:lnTo>
                <a:lnTo>
                  <a:pt x="87" y="411"/>
                </a:lnTo>
                <a:lnTo>
                  <a:pt x="87" y="390"/>
                </a:lnTo>
                <a:lnTo>
                  <a:pt x="87" y="380"/>
                </a:lnTo>
                <a:lnTo>
                  <a:pt x="87" y="360"/>
                </a:lnTo>
                <a:lnTo>
                  <a:pt x="87" y="354"/>
                </a:lnTo>
                <a:lnTo>
                  <a:pt x="87" y="329"/>
                </a:lnTo>
                <a:lnTo>
                  <a:pt x="87" y="324"/>
                </a:lnTo>
                <a:lnTo>
                  <a:pt x="87" y="298"/>
                </a:lnTo>
                <a:lnTo>
                  <a:pt x="87" y="293"/>
                </a:lnTo>
                <a:lnTo>
                  <a:pt x="87" y="257"/>
                </a:lnTo>
                <a:lnTo>
                  <a:pt x="87" y="221"/>
                </a:lnTo>
                <a:lnTo>
                  <a:pt x="87" y="216"/>
                </a:lnTo>
                <a:lnTo>
                  <a:pt x="87" y="190"/>
                </a:lnTo>
                <a:lnTo>
                  <a:pt x="92" y="180"/>
                </a:lnTo>
                <a:lnTo>
                  <a:pt x="92" y="159"/>
                </a:lnTo>
                <a:lnTo>
                  <a:pt x="92" y="149"/>
                </a:lnTo>
                <a:lnTo>
                  <a:pt x="87" y="149"/>
                </a:lnTo>
                <a:lnTo>
                  <a:pt x="87" y="144"/>
                </a:lnTo>
                <a:lnTo>
                  <a:pt x="82" y="144"/>
                </a:lnTo>
                <a:lnTo>
                  <a:pt x="77" y="144"/>
                </a:lnTo>
                <a:lnTo>
                  <a:pt x="72" y="138"/>
                </a:lnTo>
                <a:lnTo>
                  <a:pt x="67" y="133"/>
                </a:lnTo>
                <a:lnTo>
                  <a:pt x="67" y="128"/>
                </a:lnTo>
                <a:lnTo>
                  <a:pt x="67" y="123"/>
                </a:lnTo>
                <a:lnTo>
                  <a:pt x="61" y="123"/>
                </a:lnTo>
                <a:lnTo>
                  <a:pt x="61" y="118"/>
                </a:lnTo>
                <a:lnTo>
                  <a:pt x="56" y="118"/>
                </a:lnTo>
                <a:lnTo>
                  <a:pt x="56" y="113"/>
                </a:lnTo>
                <a:lnTo>
                  <a:pt x="51" y="108"/>
                </a:lnTo>
                <a:lnTo>
                  <a:pt x="56" y="102"/>
                </a:lnTo>
                <a:lnTo>
                  <a:pt x="56" y="97"/>
                </a:lnTo>
                <a:lnTo>
                  <a:pt x="61" y="92"/>
                </a:lnTo>
                <a:lnTo>
                  <a:pt x="61" y="87"/>
                </a:lnTo>
                <a:lnTo>
                  <a:pt x="67" y="87"/>
                </a:lnTo>
                <a:lnTo>
                  <a:pt x="72" y="87"/>
                </a:lnTo>
                <a:lnTo>
                  <a:pt x="67" y="87"/>
                </a:lnTo>
                <a:lnTo>
                  <a:pt x="67" y="82"/>
                </a:lnTo>
                <a:lnTo>
                  <a:pt x="67" y="77"/>
                </a:lnTo>
                <a:lnTo>
                  <a:pt x="67" y="72"/>
                </a:lnTo>
                <a:lnTo>
                  <a:pt x="61" y="72"/>
                </a:lnTo>
                <a:lnTo>
                  <a:pt x="56" y="72"/>
                </a:lnTo>
                <a:lnTo>
                  <a:pt x="56" y="77"/>
                </a:lnTo>
                <a:lnTo>
                  <a:pt x="51" y="77"/>
                </a:lnTo>
                <a:lnTo>
                  <a:pt x="46" y="72"/>
                </a:lnTo>
                <a:lnTo>
                  <a:pt x="46" y="66"/>
                </a:lnTo>
                <a:lnTo>
                  <a:pt x="41" y="66"/>
                </a:lnTo>
                <a:lnTo>
                  <a:pt x="36" y="61"/>
                </a:lnTo>
                <a:lnTo>
                  <a:pt x="31" y="61"/>
                </a:lnTo>
                <a:lnTo>
                  <a:pt x="31" y="56"/>
                </a:lnTo>
                <a:lnTo>
                  <a:pt x="25" y="56"/>
                </a:lnTo>
                <a:lnTo>
                  <a:pt x="31" y="51"/>
                </a:lnTo>
                <a:lnTo>
                  <a:pt x="25" y="46"/>
                </a:lnTo>
                <a:lnTo>
                  <a:pt x="25" y="41"/>
                </a:lnTo>
                <a:lnTo>
                  <a:pt x="20" y="41"/>
                </a:lnTo>
                <a:lnTo>
                  <a:pt x="15" y="36"/>
                </a:lnTo>
                <a:lnTo>
                  <a:pt x="15" y="31"/>
                </a:lnTo>
                <a:lnTo>
                  <a:pt x="10" y="31"/>
                </a:lnTo>
                <a:lnTo>
                  <a:pt x="10" y="25"/>
                </a:lnTo>
                <a:lnTo>
                  <a:pt x="10" y="20"/>
                </a:lnTo>
                <a:lnTo>
                  <a:pt x="5" y="10"/>
                </a:lnTo>
                <a:lnTo>
                  <a:pt x="10" y="10"/>
                </a:lnTo>
                <a:lnTo>
                  <a:pt x="10" y="5"/>
                </a:lnTo>
                <a:lnTo>
                  <a:pt x="5" y="5"/>
                </a:lnTo>
                <a:lnTo>
                  <a:pt x="5" y="10"/>
                </a:lnTo>
                <a:lnTo>
                  <a:pt x="0" y="5"/>
                </a:lnTo>
                <a:lnTo>
                  <a:pt x="0" y="0"/>
                </a:lnTo>
                <a:lnTo>
                  <a:pt x="31" y="0"/>
                </a:lnTo>
                <a:lnTo>
                  <a:pt x="41" y="5"/>
                </a:lnTo>
                <a:lnTo>
                  <a:pt x="67" y="5"/>
                </a:lnTo>
                <a:lnTo>
                  <a:pt x="87" y="5"/>
                </a:lnTo>
                <a:lnTo>
                  <a:pt x="97" y="5"/>
                </a:lnTo>
                <a:lnTo>
                  <a:pt x="118" y="5"/>
                </a:lnTo>
                <a:lnTo>
                  <a:pt x="133" y="5"/>
                </a:lnTo>
                <a:lnTo>
                  <a:pt x="154" y="5"/>
                </a:lnTo>
                <a:lnTo>
                  <a:pt x="169" y="5"/>
                </a:lnTo>
                <a:lnTo>
                  <a:pt x="185" y="5"/>
                </a:lnTo>
                <a:lnTo>
                  <a:pt x="205" y="0"/>
                </a:lnTo>
                <a:lnTo>
                  <a:pt x="236" y="0"/>
                </a:lnTo>
                <a:lnTo>
                  <a:pt x="241" y="0"/>
                </a:lnTo>
                <a:lnTo>
                  <a:pt x="262" y="0"/>
                </a:lnTo>
                <a:lnTo>
                  <a:pt x="277" y="0"/>
                </a:lnTo>
                <a:lnTo>
                  <a:pt x="298" y="0"/>
                </a:lnTo>
                <a:lnTo>
                  <a:pt x="313" y="0"/>
                </a:lnTo>
                <a:lnTo>
                  <a:pt x="318" y="5"/>
                </a:lnTo>
                <a:lnTo>
                  <a:pt x="324" y="10"/>
                </a:lnTo>
                <a:lnTo>
                  <a:pt x="324" y="15"/>
                </a:lnTo>
                <a:lnTo>
                  <a:pt x="329" y="15"/>
                </a:lnTo>
                <a:lnTo>
                  <a:pt x="329" y="20"/>
                </a:lnTo>
                <a:lnTo>
                  <a:pt x="334" y="20"/>
                </a:lnTo>
                <a:lnTo>
                  <a:pt x="334" y="25"/>
                </a:lnTo>
                <a:lnTo>
                  <a:pt x="334" y="31"/>
                </a:lnTo>
                <a:lnTo>
                  <a:pt x="329" y="36"/>
                </a:lnTo>
                <a:lnTo>
                  <a:pt x="329" y="41"/>
                </a:lnTo>
                <a:lnTo>
                  <a:pt x="329" y="46"/>
                </a:lnTo>
                <a:lnTo>
                  <a:pt x="329" y="56"/>
                </a:lnTo>
                <a:lnTo>
                  <a:pt x="334" y="61"/>
                </a:lnTo>
                <a:lnTo>
                  <a:pt x="334" y="66"/>
                </a:lnTo>
                <a:lnTo>
                  <a:pt x="339" y="72"/>
                </a:lnTo>
                <a:lnTo>
                  <a:pt x="334" y="72"/>
                </a:lnTo>
                <a:lnTo>
                  <a:pt x="334" y="77"/>
                </a:lnTo>
                <a:lnTo>
                  <a:pt x="339" y="82"/>
                </a:lnTo>
                <a:lnTo>
                  <a:pt x="339" y="87"/>
                </a:lnTo>
                <a:lnTo>
                  <a:pt x="344" y="92"/>
                </a:lnTo>
                <a:lnTo>
                  <a:pt x="354" y="102"/>
                </a:lnTo>
                <a:lnTo>
                  <a:pt x="360" y="108"/>
                </a:lnTo>
                <a:lnTo>
                  <a:pt x="365" y="108"/>
                </a:lnTo>
                <a:lnTo>
                  <a:pt x="365" y="113"/>
                </a:lnTo>
                <a:lnTo>
                  <a:pt x="365" y="118"/>
                </a:lnTo>
                <a:lnTo>
                  <a:pt x="375" y="123"/>
                </a:lnTo>
                <a:lnTo>
                  <a:pt x="380" y="128"/>
                </a:lnTo>
                <a:lnTo>
                  <a:pt x="385" y="133"/>
                </a:lnTo>
                <a:lnTo>
                  <a:pt x="390" y="138"/>
                </a:lnTo>
                <a:lnTo>
                  <a:pt x="390" y="144"/>
                </a:lnTo>
                <a:lnTo>
                  <a:pt x="390" y="149"/>
                </a:lnTo>
                <a:lnTo>
                  <a:pt x="396" y="154"/>
                </a:lnTo>
                <a:lnTo>
                  <a:pt x="390" y="154"/>
                </a:lnTo>
                <a:lnTo>
                  <a:pt x="390" y="159"/>
                </a:lnTo>
                <a:lnTo>
                  <a:pt x="396" y="169"/>
                </a:lnTo>
                <a:lnTo>
                  <a:pt x="401" y="174"/>
                </a:lnTo>
                <a:lnTo>
                  <a:pt x="406" y="174"/>
                </a:lnTo>
                <a:lnTo>
                  <a:pt x="411" y="164"/>
                </a:lnTo>
                <a:lnTo>
                  <a:pt x="416" y="164"/>
                </a:lnTo>
                <a:lnTo>
                  <a:pt x="421" y="169"/>
                </a:lnTo>
                <a:lnTo>
                  <a:pt x="426" y="169"/>
                </a:lnTo>
                <a:lnTo>
                  <a:pt x="437" y="174"/>
                </a:lnTo>
                <a:lnTo>
                  <a:pt x="437" y="180"/>
                </a:lnTo>
                <a:lnTo>
                  <a:pt x="437" y="185"/>
                </a:lnTo>
                <a:lnTo>
                  <a:pt x="432" y="190"/>
                </a:lnTo>
                <a:lnTo>
                  <a:pt x="432" y="195"/>
                </a:lnTo>
                <a:lnTo>
                  <a:pt x="432" y="200"/>
                </a:lnTo>
                <a:lnTo>
                  <a:pt x="426" y="205"/>
                </a:lnTo>
                <a:lnTo>
                  <a:pt x="426" y="210"/>
                </a:lnTo>
                <a:lnTo>
                  <a:pt x="426" y="221"/>
                </a:lnTo>
                <a:lnTo>
                  <a:pt x="421" y="221"/>
                </a:lnTo>
                <a:lnTo>
                  <a:pt x="421" y="226"/>
                </a:lnTo>
                <a:lnTo>
                  <a:pt x="421" y="231"/>
                </a:lnTo>
                <a:lnTo>
                  <a:pt x="421" y="236"/>
                </a:lnTo>
                <a:lnTo>
                  <a:pt x="421" y="241"/>
                </a:lnTo>
                <a:lnTo>
                  <a:pt x="426" y="246"/>
                </a:lnTo>
                <a:lnTo>
                  <a:pt x="426" y="252"/>
                </a:lnTo>
                <a:lnTo>
                  <a:pt x="432" y="252"/>
                </a:lnTo>
                <a:lnTo>
                  <a:pt x="437" y="257"/>
                </a:lnTo>
                <a:lnTo>
                  <a:pt x="442" y="262"/>
                </a:lnTo>
                <a:lnTo>
                  <a:pt x="447" y="262"/>
                </a:lnTo>
                <a:lnTo>
                  <a:pt x="452" y="267"/>
                </a:lnTo>
                <a:lnTo>
                  <a:pt x="447" y="272"/>
                </a:lnTo>
                <a:lnTo>
                  <a:pt x="452" y="272"/>
                </a:lnTo>
                <a:lnTo>
                  <a:pt x="457" y="272"/>
                </a:lnTo>
                <a:lnTo>
                  <a:pt x="468" y="277"/>
                </a:lnTo>
                <a:lnTo>
                  <a:pt x="473" y="282"/>
                </a:lnTo>
                <a:lnTo>
                  <a:pt x="473" y="288"/>
                </a:lnTo>
                <a:lnTo>
                  <a:pt x="478" y="288"/>
                </a:lnTo>
                <a:lnTo>
                  <a:pt x="483" y="293"/>
                </a:lnTo>
                <a:lnTo>
                  <a:pt x="483" y="298"/>
                </a:lnTo>
                <a:lnTo>
                  <a:pt x="483" y="303"/>
                </a:lnTo>
                <a:lnTo>
                  <a:pt x="488" y="313"/>
                </a:lnTo>
                <a:lnTo>
                  <a:pt x="493" y="318"/>
                </a:lnTo>
                <a:lnTo>
                  <a:pt x="493" y="324"/>
                </a:lnTo>
                <a:lnTo>
                  <a:pt x="488" y="324"/>
                </a:lnTo>
                <a:lnTo>
                  <a:pt x="488" y="329"/>
                </a:lnTo>
                <a:lnTo>
                  <a:pt x="483" y="329"/>
                </a:lnTo>
                <a:lnTo>
                  <a:pt x="483" y="334"/>
                </a:lnTo>
                <a:lnTo>
                  <a:pt x="488" y="334"/>
                </a:lnTo>
                <a:lnTo>
                  <a:pt x="488" y="339"/>
                </a:lnTo>
                <a:lnTo>
                  <a:pt x="493" y="344"/>
                </a:lnTo>
                <a:lnTo>
                  <a:pt x="493" y="349"/>
                </a:lnTo>
                <a:lnTo>
                  <a:pt x="493" y="354"/>
                </a:lnTo>
                <a:lnTo>
                  <a:pt x="498" y="360"/>
                </a:lnTo>
                <a:lnTo>
                  <a:pt x="504" y="360"/>
                </a:lnTo>
                <a:lnTo>
                  <a:pt x="504" y="354"/>
                </a:lnTo>
                <a:lnTo>
                  <a:pt x="504" y="349"/>
                </a:lnTo>
                <a:lnTo>
                  <a:pt x="509" y="354"/>
                </a:lnTo>
                <a:lnTo>
                  <a:pt x="509" y="360"/>
                </a:lnTo>
                <a:lnTo>
                  <a:pt x="514" y="360"/>
                </a:lnTo>
                <a:lnTo>
                  <a:pt x="519" y="360"/>
                </a:lnTo>
                <a:lnTo>
                  <a:pt x="519" y="365"/>
                </a:lnTo>
                <a:close/>
              </a:path>
            </a:pathLst>
          </a:custGeom>
          <a:solidFill>
            <a:srgbClr val="FECACA"/>
          </a:solidFill>
          <a:ln w="7938">
            <a:solidFill>
              <a:srgbClr val="000000"/>
            </a:solidFill>
            <a:prstDash val="solid"/>
            <a:round/>
            <a:headEnd/>
            <a:tailEnd/>
          </a:ln>
        </p:spPr>
        <p:txBody>
          <a:bodyPr/>
          <a:lstStyle/>
          <a:p>
            <a:endParaRPr lang="en-US"/>
          </a:p>
        </p:txBody>
      </p:sp>
      <p:sp>
        <p:nvSpPr>
          <p:cNvPr id="962621" name="Freeform 61">
            <a:hlinkClick r:id="" action="ppaction://noaction"/>
          </p:cNvPr>
          <p:cNvSpPr>
            <a:spLocks noEditPoints="1"/>
          </p:cNvSpPr>
          <p:nvPr/>
        </p:nvSpPr>
        <p:spPr bwMode="auto">
          <a:xfrm>
            <a:off x="7466013" y="2105025"/>
            <a:ext cx="495300" cy="730250"/>
          </a:xfrm>
          <a:custGeom>
            <a:avLst/>
            <a:gdLst/>
            <a:ahLst/>
            <a:cxnLst>
              <a:cxn ang="0">
                <a:pos x="103" y="412"/>
              </a:cxn>
              <a:cxn ang="0">
                <a:pos x="98" y="396"/>
              </a:cxn>
              <a:cxn ang="0">
                <a:pos x="88" y="406"/>
              </a:cxn>
              <a:cxn ang="0">
                <a:pos x="72" y="406"/>
              </a:cxn>
              <a:cxn ang="0">
                <a:pos x="62" y="437"/>
              </a:cxn>
              <a:cxn ang="0">
                <a:pos x="47" y="458"/>
              </a:cxn>
              <a:cxn ang="0">
                <a:pos x="21" y="473"/>
              </a:cxn>
              <a:cxn ang="0">
                <a:pos x="16" y="458"/>
              </a:cxn>
              <a:cxn ang="0">
                <a:pos x="11" y="442"/>
              </a:cxn>
              <a:cxn ang="0">
                <a:pos x="11" y="432"/>
              </a:cxn>
              <a:cxn ang="0">
                <a:pos x="5" y="314"/>
              </a:cxn>
              <a:cxn ang="0">
                <a:pos x="21" y="252"/>
              </a:cxn>
              <a:cxn ang="0">
                <a:pos x="21" y="232"/>
              </a:cxn>
              <a:cxn ang="0">
                <a:pos x="31" y="221"/>
              </a:cxn>
              <a:cxn ang="0">
                <a:pos x="57" y="191"/>
              </a:cxn>
              <a:cxn ang="0">
                <a:pos x="62" y="170"/>
              </a:cxn>
              <a:cxn ang="0">
                <a:pos x="67" y="149"/>
              </a:cxn>
              <a:cxn ang="0">
                <a:pos x="83" y="119"/>
              </a:cxn>
              <a:cxn ang="0">
                <a:pos x="144" y="0"/>
              </a:cxn>
              <a:cxn ang="0">
                <a:pos x="175" y="31"/>
              </a:cxn>
              <a:cxn ang="0">
                <a:pos x="216" y="11"/>
              </a:cxn>
              <a:cxn ang="0">
                <a:pos x="257" y="170"/>
              </a:cxn>
              <a:cxn ang="0">
                <a:pos x="262" y="185"/>
              </a:cxn>
              <a:cxn ang="0">
                <a:pos x="262" y="201"/>
              </a:cxn>
              <a:cxn ang="0">
                <a:pos x="288" y="221"/>
              </a:cxn>
              <a:cxn ang="0">
                <a:pos x="283" y="247"/>
              </a:cxn>
              <a:cxn ang="0">
                <a:pos x="298" y="257"/>
              </a:cxn>
              <a:cxn ang="0">
                <a:pos x="314" y="283"/>
              </a:cxn>
              <a:cxn ang="0">
                <a:pos x="319" y="299"/>
              </a:cxn>
              <a:cxn ang="0">
                <a:pos x="288" y="309"/>
              </a:cxn>
              <a:cxn ang="0">
                <a:pos x="257" y="324"/>
              </a:cxn>
              <a:cxn ang="0">
                <a:pos x="247" y="335"/>
              </a:cxn>
              <a:cxn ang="0">
                <a:pos x="242" y="345"/>
              </a:cxn>
              <a:cxn ang="0">
                <a:pos x="221" y="329"/>
              </a:cxn>
              <a:cxn ang="0">
                <a:pos x="201" y="340"/>
              </a:cxn>
              <a:cxn ang="0">
                <a:pos x="180" y="350"/>
              </a:cxn>
              <a:cxn ang="0">
                <a:pos x="185" y="324"/>
              </a:cxn>
              <a:cxn ang="0">
                <a:pos x="175" y="319"/>
              </a:cxn>
              <a:cxn ang="0">
                <a:pos x="170" y="340"/>
              </a:cxn>
              <a:cxn ang="0">
                <a:pos x="160" y="376"/>
              </a:cxn>
              <a:cxn ang="0">
                <a:pos x="139" y="381"/>
              </a:cxn>
              <a:cxn ang="0">
                <a:pos x="118" y="401"/>
              </a:cxn>
              <a:cxn ang="0">
                <a:pos x="118" y="381"/>
              </a:cxn>
              <a:cxn ang="0">
                <a:pos x="108" y="406"/>
              </a:cxn>
              <a:cxn ang="0">
                <a:pos x="103" y="381"/>
              </a:cxn>
              <a:cxn ang="0">
                <a:pos x="216" y="340"/>
              </a:cxn>
              <a:cxn ang="0">
                <a:pos x="216" y="355"/>
              </a:cxn>
              <a:cxn ang="0">
                <a:pos x="211" y="345"/>
              </a:cxn>
            </a:cxnLst>
            <a:rect l="0" t="0" r="r" b="b"/>
            <a:pathLst>
              <a:path w="324" h="484">
                <a:moveTo>
                  <a:pt x="103" y="376"/>
                </a:moveTo>
                <a:lnTo>
                  <a:pt x="98" y="386"/>
                </a:lnTo>
                <a:lnTo>
                  <a:pt x="103" y="412"/>
                </a:lnTo>
                <a:lnTo>
                  <a:pt x="98" y="412"/>
                </a:lnTo>
                <a:lnTo>
                  <a:pt x="98" y="401"/>
                </a:lnTo>
                <a:lnTo>
                  <a:pt x="98" y="396"/>
                </a:lnTo>
                <a:lnTo>
                  <a:pt x="93" y="406"/>
                </a:lnTo>
                <a:lnTo>
                  <a:pt x="88" y="412"/>
                </a:lnTo>
                <a:lnTo>
                  <a:pt x="88" y="406"/>
                </a:lnTo>
                <a:lnTo>
                  <a:pt x="88" y="401"/>
                </a:lnTo>
                <a:lnTo>
                  <a:pt x="83" y="401"/>
                </a:lnTo>
                <a:lnTo>
                  <a:pt x="72" y="406"/>
                </a:lnTo>
                <a:lnTo>
                  <a:pt x="67" y="417"/>
                </a:lnTo>
                <a:lnTo>
                  <a:pt x="72" y="432"/>
                </a:lnTo>
                <a:lnTo>
                  <a:pt x="62" y="437"/>
                </a:lnTo>
                <a:lnTo>
                  <a:pt x="57" y="448"/>
                </a:lnTo>
                <a:lnTo>
                  <a:pt x="52" y="453"/>
                </a:lnTo>
                <a:lnTo>
                  <a:pt x="47" y="458"/>
                </a:lnTo>
                <a:lnTo>
                  <a:pt x="36" y="484"/>
                </a:lnTo>
                <a:lnTo>
                  <a:pt x="26" y="478"/>
                </a:lnTo>
                <a:lnTo>
                  <a:pt x="21" y="473"/>
                </a:lnTo>
                <a:lnTo>
                  <a:pt x="26" y="468"/>
                </a:lnTo>
                <a:lnTo>
                  <a:pt x="16" y="463"/>
                </a:lnTo>
                <a:lnTo>
                  <a:pt x="16" y="458"/>
                </a:lnTo>
                <a:lnTo>
                  <a:pt x="11" y="453"/>
                </a:lnTo>
                <a:lnTo>
                  <a:pt x="11" y="448"/>
                </a:lnTo>
                <a:lnTo>
                  <a:pt x="11" y="442"/>
                </a:lnTo>
                <a:lnTo>
                  <a:pt x="11" y="437"/>
                </a:lnTo>
                <a:lnTo>
                  <a:pt x="16" y="432"/>
                </a:lnTo>
                <a:lnTo>
                  <a:pt x="11" y="432"/>
                </a:lnTo>
                <a:lnTo>
                  <a:pt x="11" y="406"/>
                </a:lnTo>
                <a:lnTo>
                  <a:pt x="11" y="355"/>
                </a:lnTo>
                <a:lnTo>
                  <a:pt x="5" y="314"/>
                </a:lnTo>
                <a:lnTo>
                  <a:pt x="0" y="242"/>
                </a:lnTo>
                <a:lnTo>
                  <a:pt x="11" y="237"/>
                </a:lnTo>
                <a:lnTo>
                  <a:pt x="21" y="252"/>
                </a:lnTo>
                <a:lnTo>
                  <a:pt x="21" y="247"/>
                </a:lnTo>
                <a:lnTo>
                  <a:pt x="26" y="237"/>
                </a:lnTo>
                <a:lnTo>
                  <a:pt x="21" y="232"/>
                </a:lnTo>
                <a:lnTo>
                  <a:pt x="26" y="232"/>
                </a:lnTo>
                <a:lnTo>
                  <a:pt x="36" y="232"/>
                </a:lnTo>
                <a:lnTo>
                  <a:pt x="31" y="221"/>
                </a:lnTo>
                <a:lnTo>
                  <a:pt x="47" y="201"/>
                </a:lnTo>
                <a:lnTo>
                  <a:pt x="57" y="196"/>
                </a:lnTo>
                <a:lnTo>
                  <a:pt x="57" y="191"/>
                </a:lnTo>
                <a:lnTo>
                  <a:pt x="67" y="175"/>
                </a:lnTo>
                <a:lnTo>
                  <a:pt x="67" y="170"/>
                </a:lnTo>
                <a:lnTo>
                  <a:pt x="62" y="170"/>
                </a:lnTo>
                <a:lnTo>
                  <a:pt x="67" y="160"/>
                </a:lnTo>
                <a:lnTo>
                  <a:pt x="62" y="160"/>
                </a:lnTo>
                <a:lnTo>
                  <a:pt x="67" y="149"/>
                </a:lnTo>
                <a:lnTo>
                  <a:pt x="67" y="144"/>
                </a:lnTo>
                <a:lnTo>
                  <a:pt x="72" y="129"/>
                </a:lnTo>
                <a:lnTo>
                  <a:pt x="83" y="119"/>
                </a:lnTo>
                <a:lnTo>
                  <a:pt x="88" y="103"/>
                </a:lnTo>
                <a:lnTo>
                  <a:pt x="88" y="88"/>
                </a:lnTo>
                <a:lnTo>
                  <a:pt x="144" y="0"/>
                </a:lnTo>
                <a:lnTo>
                  <a:pt x="160" y="5"/>
                </a:lnTo>
                <a:lnTo>
                  <a:pt x="160" y="21"/>
                </a:lnTo>
                <a:lnTo>
                  <a:pt x="175" y="31"/>
                </a:lnTo>
                <a:lnTo>
                  <a:pt x="201" y="21"/>
                </a:lnTo>
                <a:lnTo>
                  <a:pt x="211" y="21"/>
                </a:lnTo>
                <a:lnTo>
                  <a:pt x="216" y="11"/>
                </a:lnTo>
                <a:lnTo>
                  <a:pt x="226" y="11"/>
                </a:lnTo>
                <a:lnTo>
                  <a:pt x="257" y="47"/>
                </a:lnTo>
                <a:lnTo>
                  <a:pt x="257" y="170"/>
                </a:lnTo>
                <a:lnTo>
                  <a:pt x="262" y="175"/>
                </a:lnTo>
                <a:lnTo>
                  <a:pt x="257" y="180"/>
                </a:lnTo>
                <a:lnTo>
                  <a:pt x="262" y="185"/>
                </a:lnTo>
                <a:lnTo>
                  <a:pt x="257" y="191"/>
                </a:lnTo>
                <a:lnTo>
                  <a:pt x="257" y="201"/>
                </a:lnTo>
                <a:lnTo>
                  <a:pt x="262" y="201"/>
                </a:lnTo>
                <a:lnTo>
                  <a:pt x="273" y="211"/>
                </a:lnTo>
                <a:lnTo>
                  <a:pt x="283" y="211"/>
                </a:lnTo>
                <a:lnTo>
                  <a:pt x="288" y="221"/>
                </a:lnTo>
                <a:lnTo>
                  <a:pt x="283" y="221"/>
                </a:lnTo>
                <a:lnTo>
                  <a:pt x="288" y="237"/>
                </a:lnTo>
                <a:lnTo>
                  <a:pt x="283" y="247"/>
                </a:lnTo>
                <a:lnTo>
                  <a:pt x="283" y="257"/>
                </a:lnTo>
                <a:lnTo>
                  <a:pt x="293" y="263"/>
                </a:lnTo>
                <a:lnTo>
                  <a:pt x="298" y="257"/>
                </a:lnTo>
                <a:lnTo>
                  <a:pt x="309" y="257"/>
                </a:lnTo>
                <a:lnTo>
                  <a:pt x="309" y="263"/>
                </a:lnTo>
                <a:lnTo>
                  <a:pt x="314" y="283"/>
                </a:lnTo>
                <a:lnTo>
                  <a:pt x="309" y="288"/>
                </a:lnTo>
                <a:lnTo>
                  <a:pt x="324" y="293"/>
                </a:lnTo>
                <a:lnTo>
                  <a:pt x="319" y="299"/>
                </a:lnTo>
                <a:lnTo>
                  <a:pt x="304" y="314"/>
                </a:lnTo>
                <a:lnTo>
                  <a:pt x="293" y="314"/>
                </a:lnTo>
                <a:lnTo>
                  <a:pt x="288" y="309"/>
                </a:lnTo>
                <a:lnTo>
                  <a:pt x="278" y="319"/>
                </a:lnTo>
                <a:lnTo>
                  <a:pt x="273" y="324"/>
                </a:lnTo>
                <a:lnTo>
                  <a:pt x="257" y="324"/>
                </a:lnTo>
                <a:lnTo>
                  <a:pt x="252" y="324"/>
                </a:lnTo>
                <a:lnTo>
                  <a:pt x="252" y="335"/>
                </a:lnTo>
                <a:lnTo>
                  <a:pt x="247" y="335"/>
                </a:lnTo>
                <a:lnTo>
                  <a:pt x="247" y="329"/>
                </a:lnTo>
                <a:lnTo>
                  <a:pt x="242" y="335"/>
                </a:lnTo>
                <a:lnTo>
                  <a:pt x="242" y="345"/>
                </a:lnTo>
                <a:lnTo>
                  <a:pt x="237" y="345"/>
                </a:lnTo>
                <a:lnTo>
                  <a:pt x="232" y="335"/>
                </a:lnTo>
                <a:lnTo>
                  <a:pt x="221" y="329"/>
                </a:lnTo>
                <a:lnTo>
                  <a:pt x="216" y="340"/>
                </a:lnTo>
                <a:lnTo>
                  <a:pt x="211" y="335"/>
                </a:lnTo>
                <a:lnTo>
                  <a:pt x="201" y="340"/>
                </a:lnTo>
                <a:lnTo>
                  <a:pt x="201" y="355"/>
                </a:lnTo>
                <a:lnTo>
                  <a:pt x="185" y="350"/>
                </a:lnTo>
                <a:lnTo>
                  <a:pt x="180" y="350"/>
                </a:lnTo>
                <a:lnTo>
                  <a:pt x="180" y="340"/>
                </a:lnTo>
                <a:lnTo>
                  <a:pt x="185" y="329"/>
                </a:lnTo>
                <a:lnTo>
                  <a:pt x="185" y="324"/>
                </a:lnTo>
                <a:lnTo>
                  <a:pt x="180" y="319"/>
                </a:lnTo>
                <a:lnTo>
                  <a:pt x="180" y="314"/>
                </a:lnTo>
                <a:lnTo>
                  <a:pt x="175" y="319"/>
                </a:lnTo>
                <a:lnTo>
                  <a:pt x="180" y="324"/>
                </a:lnTo>
                <a:lnTo>
                  <a:pt x="180" y="329"/>
                </a:lnTo>
                <a:lnTo>
                  <a:pt x="170" y="340"/>
                </a:lnTo>
                <a:lnTo>
                  <a:pt x="165" y="355"/>
                </a:lnTo>
                <a:lnTo>
                  <a:pt x="165" y="360"/>
                </a:lnTo>
                <a:lnTo>
                  <a:pt x="160" y="376"/>
                </a:lnTo>
                <a:lnTo>
                  <a:pt x="149" y="391"/>
                </a:lnTo>
                <a:lnTo>
                  <a:pt x="144" y="391"/>
                </a:lnTo>
                <a:lnTo>
                  <a:pt x="139" y="381"/>
                </a:lnTo>
                <a:lnTo>
                  <a:pt x="134" y="381"/>
                </a:lnTo>
                <a:lnTo>
                  <a:pt x="129" y="396"/>
                </a:lnTo>
                <a:lnTo>
                  <a:pt x="118" y="401"/>
                </a:lnTo>
                <a:lnTo>
                  <a:pt x="113" y="401"/>
                </a:lnTo>
                <a:lnTo>
                  <a:pt x="113" y="386"/>
                </a:lnTo>
                <a:lnTo>
                  <a:pt x="118" y="381"/>
                </a:lnTo>
                <a:lnTo>
                  <a:pt x="108" y="391"/>
                </a:lnTo>
                <a:lnTo>
                  <a:pt x="108" y="396"/>
                </a:lnTo>
                <a:lnTo>
                  <a:pt x="108" y="406"/>
                </a:lnTo>
                <a:lnTo>
                  <a:pt x="108" y="412"/>
                </a:lnTo>
                <a:lnTo>
                  <a:pt x="103" y="406"/>
                </a:lnTo>
                <a:lnTo>
                  <a:pt x="103" y="381"/>
                </a:lnTo>
                <a:lnTo>
                  <a:pt x="103" y="376"/>
                </a:lnTo>
                <a:close/>
                <a:moveTo>
                  <a:pt x="211" y="345"/>
                </a:moveTo>
                <a:lnTo>
                  <a:pt x="216" y="340"/>
                </a:lnTo>
                <a:lnTo>
                  <a:pt x="221" y="340"/>
                </a:lnTo>
                <a:lnTo>
                  <a:pt x="232" y="350"/>
                </a:lnTo>
                <a:lnTo>
                  <a:pt x="216" y="355"/>
                </a:lnTo>
                <a:lnTo>
                  <a:pt x="216" y="360"/>
                </a:lnTo>
                <a:lnTo>
                  <a:pt x="211" y="355"/>
                </a:lnTo>
                <a:lnTo>
                  <a:pt x="211" y="345"/>
                </a:lnTo>
                <a:close/>
              </a:path>
            </a:pathLst>
          </a:custGeom>
          <a:solidFill>
            <a:srgbClr val="B6F7F7"/>
          </a:solidFill>
          <a:ln w="7938">
            <a:solidFill>
              <a:srgbClr val="000000"/>
            </a:solidFill>
            <a:prstDash val="solid"/>
            <a:round/>
            <a:headEnd/>
            <a:tailEnd/>
          </a:ln>
        </p:spPr>
        <p:txBody>
          <a:bodyPr/>
          <a:lstStyle/>
          <a:p>
            <a:endParaRPr lang="en-US"/>
          </a:p>
        </p:txBody>
      </p:sp>
      <p:sp>
        <p:nvSpPr>
          <p:cNvPr id="962622" name="Freeform 62">
            <a:hlinkClick r:id="" action="ppaction://noaction"/>
          </p:cNvPr>
          <p:cNvSpPr>
            <a:spLocks/>
          </p:cNvSpPr>
          <p:nvPr/>
        </p:nvSpPr>
        <p:spPr bwMode="auto">
          <a:xfrm>
            <a:off x="7191375" y="2517775"/>
            <a:ext cx="227013" cy="371475"/>
          </a:xfrm>
          <a:custGeom>
            <a:avLst/>
            <a:gdLst/>
            <a:ahLst/>
            <a:cxnLst>
              <a:cxn ang="0">
                <a:pos x="11" y="241"/>
              </a:cxn>
              <a:cxn ang="0">
                <a:pos x="11" y="226"/>
              </a:cxn>
              <a:cxn ang="0">
                <a:pos x="16" y="164"/>
              </a:cxn>
              <a:cxn ang="0">
                <a:pos x="11" y="159"/>
              </a:cxn>
              <a:cxn ang="0">
                <a:pos x="5" y="154"/>
              </a:cxn>
              <a:cxn ang="0">
                <a:pos x="0" y="159"/>
              </a:cxn>
              <a:cxn ang="0">
                <a:pos x="5" y="144"/>
              </a:cxn>
              <a:cxn ang="0">
                <a:pos x="5" y="133"/>
              </a:cxn>
              <a:cxn ang="0">
                <a:pos x="0" y="123"/>
              </a:cxn>
              <a:cxn ang="0">
                <a:pos x="0" y="108"/>
              </a:cxn>
              <a:cxn ang="0">
                <a:pos x="0" y="98"/>
              </a:cxn>
              <a:cxn ang="0">
                <a:pos x="11" y="82"/>
              </a:cxn>
              <a:cxn ang="0">
                <a:pos x="11" y="67"/>
              </a:cxn>
              <a:cxn ang="0">
                <a:pos x="5" y="51"/>
              </a:cxn>
              <a:cxn ang="0">
                <a:pos x="5" y="41"/>
              </a:cxn>
              <a:cxn ang="0">
                <a:pos x="11" y="26"/>
              </a:cxn>
              <a:cxn ang="0">
                <a:pos x="11" y="10"/>
              </a:cxn>
              <a:cxn ang="0">
                <a:pos x="21" y="0"/>
              </a:cxn>
              <a:cxn ang="0">
                <a:pos x="119" y="0"/>
              </a:cxn>
              <a:cxn ang="0">
                <a:pos x="149" y="5"/>
              </a:cxn>
              <a:cxn ang="0">
                <a:pos x="149" y="15"/>
              </a:cxn>
              <a:cxn ang="0">
                <a:pos x="139" y="31"/>
              </a:cxn>
              <a:cxn ang="0">
                <a:pos x="144" y="41"/>
              </a:cxn>
              <a:cxn ang="0">
                <a:pos x="149" y="51"/>
              </a:cxn>
              <a:cxn ang="0">
                <a:pos x="144" y="56"/>
              </a:cxn>
              <a:cxn ang="0">
                <a:pos x="139" y="62"/>
              </a:cxn>
              <a:cxn ang="0">
                <a:pos x="129" y="67"/>
              </a:cxn>
              <a:cxn ang="0">
                <a:pos x="124" y="72"/>
              </a:cxn>
              <a:cxn ang="0">
                <a:pos x="119" y="77"/>
              </a:cxn>
              <a:cxn ang="0">
                <a:pos x="108" y="77"/>
              </a:cxn>
              <a:cxn ang="0">
                <a:pos x="108" y="87"/>
              </a:cxn>
              <a:cxn ang="0">
                <a:pos x="108" y="98"/>
              </a:cxn>
              <a:cxn ang="0">
                <a:pos x="108" y="108"/>
              </a:cxn>
              <a:cxn ang="0">
                <a:pos x="103" y="118"/>
              </a:cxn>
              <a:cxn ang="0">
                <a:pos x="98" y="123"/>
              </a:cxn>
              <a:cxn ang="0">
                <a:pos x="98" y="139"/>
              </a:cxn>
              <a:cxn ang="0">
                <a:pos x="88" y="144"/>
              </a:cxn>
              <a:cxn ang="0">
                <a:pos x="83" y="159"/>
              </a:cxn>
              <a:cxn ang="0">
                <a:pos x="83" y="169"/>
              </a:cxn>
              <a:cxn ang="0">
                <a:pos x="77" y="180"/>
              </a:cxn>
              <a:cxn ang="0">
                <a:pos x="77" y="185"/>
              </a:cxn>
              <a:cxn ang="0">
                <a:pos x="77" y="195"/>
              </a:cxn>
              <a:cxn ang="0">
                <a:pos x="77" y="205"/>
              </a:cxn>
              <a:cxn ang="0">
                <a:pos x="77" y="216"/>
              </a:cxn>
              <a:cxn ang="0">
                <a:pos x="72" y="221"/>
              </a:cxn>
              <a:cxn ang="0">
                <a:pos x="67" y="231"/>
              </a:cxn>
              <a:cxn ang="0">
                <a:pos x="77" y="247"/>
              </a:cxn>
              <a:cxn ang="0">
                <a:pos x="31" y="247"/>
              </a:cxn>
            </a:cxnLst>
            <a:rect l="0" t="0" r="r" b="b"/>
            <a:pathLst>
              <a:path w="149" h="247">
                <a:moveTo>
                  <a:pt x="16" y="247"/>
                </a:moveTo>
                <a:lnTo>
                  <a:pt x="11" y="241"/>
                </a:lnTo>
                <a:lnTo>
                  <a:pt x="11" y="236"/>
                </a:lnTo>
                <a:lnTo>
                  <a:pt x="11" y="226"/>
                </a:lnTo>
                <a:lnTo>
                  <a:pt x="16" y="185"/>
                </a:lnTo>
                <a:lnTo>
                  <a:pt x="16" y="164"/>
                </a:lnTo>
                <a:lnTo>
                  <a:pt x="16" y="159"/>
                </a:lnTo>
                <a:lnTo>
                  <a:pt x="11" y="159"/>
                </a:lnTo>
                <a:lnTo>
                  <a:pt x="11" y="154"/>
                </a:lnTo>
                <a:lnTo>
                  <a:pt x="5" y="154"/>
                </a:lnTo>
                <a:lnTo>
                  <a:pt x="5" y="159"/>
                </a:lnTo>
                <a:lnTo>
                  <a:pt x="0" y="159"/>
                </a:lnTo>
                <a:lnTo>
                  <a:pt x="0" y="149"/>
                </a:lnTo>
                <a:lnTo>
                  <a:pt x="5" y="144"/>
                </a:lnTo>
                <a:lnTo>
                  <a:pt x="5" y="139"/>
                </a:lnTo>
                <a:lnTo>
                  <a:pt x="5" y="133"/>
                </a:lnTo>
                <a:lnTo>
                  <a:pt x="5" y="123"/>
                </a:lnTo>
                <a:lnTo>
                  <a:pt x="0" y="123"/>
                </a:lnTo>
                <a:lnTo>
                  <a:pt x="0" y="113"/>
                </a:lnTo>
                <a:lnTo>
                  <a:pt x="0" y="108"/>
                </a:lnTo>
                <a:lnTo>
                  <a:pt x="0" y="103"/>
                </a:lnTo>
                <a:lnTo>
                  <a:pt x="0" y="98"/>
                </a:lnTo>
                <a:lnTo>
                  <a:pt x="5" y="92"/>
                </a:lnTo>
                <a:lnTo>
                  <a:pt x="11" y="82"/>
                </a:lnTo>
                <a:lnTo>
                  <a:pt x="11" y="72"/>
                </a:lnTo>
                <a:lnTo>
                  <a:pt x="11" y="67"/>
                </a:lnTo>
                <a:lnTo>
                  <a:pt x="11" y="51"/>
                </a:lnTo>
                <a:lnTo>
                  <a:pt x="5" y="51"/>
                </a:lnTo>
                <a:lnTo>
                  <a:pt x="5" y="46"/>
                </a:lnTo>
                <a:lnTo>
                  <a:pt x="5" y="41"/>
                </a:lnTo>
                <a:lnTo>
                  <a:pt x="5" y="36"/>
                </a:lnTo>
                <a:lnTo>
                  <a:pt x="11" y="26"/>
                </a:lnTo>
                <a:lnTo>
                  <a:pt x="5" y="20"/>
                </a:lnTo>
                <a:lnTo>
                  <a:pt x="11" y="10"/>
                </a:lnTo>
                <a:lnTo>
                  <a:pt x="5" y="5"/>
                </a:lnTo>
                <a:lnTo>
                  <a:pt x="21" y="0"/>
                </a:lnTo>
                <a:lnTo>
                  <a:pt x="67" y="5"/>
                </a:lnTo>
                <a:lnTo>
                  <a:pt x="119" y="0"/>
                </a:lnTo>
                <a:lnTo>
                  <a:pt x="149" y="0"/>
                </a:lnTo>
                <a:lnTo>
                  <a:pt x="149" y="5"/>
                </a:lnTo>
                <a:lnTo>
                  <a:pt x="149" y="10"/>
                </a:lnTo>
                <a:lnTo>
                  <a:pt x="149" y="15"/>
                </a:lnTo>
                <a:lnTo>
                  <a:pt x="144" y="26"/>
                </a:lnTo>
                <a:lnTo>
                  <a:pt x="139" y="31"/>
                </a:lnTo>
                <a:lnTo>
                  <a:pt x="144" y="36"/>
                </a:lnTo>
                <a:lnTo>
                  <a:pt x="144" y="41"/>
                </a:lnTo>
                <a:lnTo>
                  <a:pt x="144" y="46"/>
                </a:lnTo>
                <a:lnTo>
                  <a:pt x="149" y="51"/>
                </a:lnTo>
                <a:lnTo>
                  <a:pt x="144" y="51"/>
                </a:lnTo>
                <a:lnTo>
                  <a:pt x="144" y="56"/>
                </a:lnTo>
                <a:lnTo>
                  <a:pt x="144" y="62"/>
                </a:lnTo>
                <a:lnTo>
                  <a:pt x="139" y="62"/>
                </a:lnTo>
                <a:lnTo>
                  <a:pt x="139" y="67"/>
                </a:lnTo>
                <a:lnTo>
                  <a:pt x="129" y="67"/>
                </a:lnTo>
                <a:lnTo>
                  <a:pt x="129" y="72"/>
                </a:lnTo>
                <a:lnTo>
                  <a:pt x="124" y="72"/>
                </a:lnTo>
                <a:lnTo>
                  <a:pt x="124" y="77"/>
                </a:lnTo>
                <a:lnTo>
                  <a:pt x="119" y="77"/>
                </a:lnTo>
                <a:lnTo>
                  <a:pt x="113" y="77"/>
                </a:lnTo>
                <a:lnTo>
                  <a:pt x="108" y="77"/>
                </a:lnTo>
                <a:lnTo>
                  <a:pt x="108" y="82"/>
                </a:lnTo>
                <a:lnTo>
                  <a:pt x="108" y="87"/>
                </a:lnTo>
                <a:lnTo>
                  <a:pt x="108" y="92"/>
                </a:lnTo>
                <a:lnTo>
                  <a:pt x="108" y="98"/>
                </a:lnTo>
                <a:lnTo>
                  <a:pt x="108" y="103"/>
                </a:lnTo>
                <a:lnTo>
                  <a:pt x="108" y="108"/>
                </a:lnTo>
                <a:lnTo>
                  <a:pt x="103" y="113"/>
                </a:lnTo>
                <a:lnTo>
                  <a:pt x="103" y="118"/>
                </a:lnTo>
                <a:lnTo>
                  <a:pt x="103" y="123"/>
                </a:lnTo>
                <a:lnTo>
                  <a:pt x="98" y="123"/>
                </a:lnTo>
                <a:lnTo>
                  <a:pt x="98" y="133"/>
                </a:lnTo>
                <a:lnTo>
                  <a:pt x="98" y="139"/>
                </a:lnTo>
                <a:lnTo>
                  <a:pt x="93" y="139"/>
                </a:lnTo>
                <a:lnTo>
                  <a:pt x="88" y="144"/>
                </a:lnTo>
                <a:lnTo>
                  <a:pt x="88" y="154"/>
                </a:lnTo>
                <a:lnTo>
                  <a:pt x="83" y="159"/>
                </a:lnTo>
                <a:lnTo>
                  <a:pt x="83" y="164"/>
                </a:lnTo>
                <a:lnTo>
                  <a:pt x="83" y="169"/>
                </a:lnTo>
                <a:lnTo>
                  <a:pt x="83" y="175"/>
                </a:lnTo>
                <a:lnTo>
                  <a:pt x="77" y="180"/>
                </a:lnTo>
                <a:lnTo>
                  <a:pt x="83" y="180"/>
                </a:lnTo>
                <a:lnTo>
                  <a:pt x="77" y="185"/>
                </a:lnTo>
                <a:lnTo>
                  <a:pt x="83" y="185"/>
                </a:lnTo>
                <a:lnTo>
                  <a:pt x="77" y="195"/>
                </a:lnTo>
                <a:lnTo>
                  <a:pt x="77" y="200"/>
                </a:lnTo>
                <a:lnTo>
                  <a:pt x="77" y="205"/>
                </a:lnTo>
                <a:lnTo>
                  <a:pt x="77" y="211"/>
                </a:lnTo>
                <a:lnTo>
                  <a:pt x="77" y="216"/>
                </a:lnTo>
                <a:lnTo>
                  <a:pt x="77" y="221"/>
                </a:lnTo>
                <a:lnTo>
                  <a:pt x="72" y="221"/>
                </a:lnTo>
                <a:lnTo>
                  <a:pt x="72" y="226"/>
                </a:lnTo>
                <a:lnTo>
                  <a:pt x="67" y="231"/>
                </a:lnTo>
                <a:lnTo>
                  <a:pt x="72" y="241"/>
                </a:lnTo>
                <a:lnTo>
                  <a:pt x="77" y="247"/>
                </a:lnTo>
                <a:lnTo>
                  <a:pt x="41" y="247"/>
                </a:lnTo>
                <a:lnTo>
                  <a:pt x="31" y="247"/>
                </a:lnTo>
                <a:lnTo>
                  <a:pt x="16" y="247"/>
                </a:lnTo>
                <a:close/>
              </a:path>
            </a:pathLst>
          </a:custGeom>
          <a:solidFill>
            <a:srgbClr val="B6F7F7"/>
          </a:solidFill>
          <a:ln w="7938">
            <a:solidFill>
              <a:srgbClr val="000000"/>
            </a:solidFill>
            <a:prstDash val="solid"/>
            <a:round/>
            <a:headEnd/>
            <a:tailEnd/>
          </a:ln>
        </p:spPr>
        <p:txBody>
          <a:bodyPr/>
          <a:lstStyle/>
          <a:p>
            <a:endParaRPr lang="en-US"/>
          </a:p>
        </p:txBody>
      </p:sp>
      <p:sp>
        <p:nvSpPr>
          <p:cNvPr id="962623" name="Freeform 63">
            <a:hlinkClick r:id="" action="ppaction://noaction"/>
          </p:cNvPr>
          <p:cNvSpPr>
            <a:spLocks/>
          </p:cNvSpPr>
          <p:nvPr/>
        </p:nvSpPr>
        <p:spPr bwMode="auto">
          <a:xfrm>
            <a:off x="7294563" y="2470150"/>
            <a:ext cx="219075" cy="427038"/>
          </a:xfrm>
          <a:custGeom>
            <a:avLst/>
            <a:gdLst/>
            <a:ahLst/>
            <a:cxnLst>
              <a:cxn ang="0">
                <a:pos x="10" y="278"/>
              </a:cxn>
              <a:cxn ang="0">
                <a:pos x="0" y="262"/>
              </a:cxn>
              <a:cxn ang="0">
                <a:pos x="5" y="252"/>
              </a:cxn>
              <a:cxn ang="0">
                <a:pos x="10" y="247"/>
              </a:cxn>
              <a:cxn ang="0">
                <a:pos x="10" y="236"/>
              </a:cxn>
              <a:cxn ang="0">
                <a:pos x="10" y="226"/>
              </a:cxn>
              <a:cxn ang="0">
                <a:pos x="10" y="216"/>
              </a:cxn>
              <a:cxn ang="0">
                <a:pos x="10" y="211"/>
              </a:cxn>
              <a:cxn ang="0">
                <a:pos x="16" y="200"/>
              </a:cxn>
              <a:cxn ang="0">
                <a:pos x="16" y="190"/>
              </a:cxn>
              <a:cxn ang="0">
                <a:pos x="21" y="175"/>
              </a:cxn>
              <a:cxn ang="0">
                <a:pos x="31" y="170"/>
              </a:cxn>
              <a:cxn ang="0">
                <a:pos x="31" y="154"/>
              </a:cxn>
              <a:cxn ang="0">
                <a:pos x="36" y="149"/>
              </a:cxn>
              <a:cxn ang="0">
                <a:pos x="41" y="139"/>
              </a:cxn>
              <a:cxn ang="0">
                <a:pos x="41" y="129"/>
              </a:cxn>
              <a:cxn ang="0">
                <a:pos x="41" y="118"/>
              </a:cxn>
              <a:cxn ang="0">
                <a:pos x="41" y="108"/>
              </a:cxn>
              <a:cxn ang="0">
                <a:pos x="52" y="108"/>
              </a:cxn>
              <a:cxn ang="0">
                <a:pos x="57" y="103"/>
              </a:cxn>
              <a:cxn ang="0">
                <a:pos x="62" y="98"/>
              </a:cxn>
              <a:cxn ang="0">
                <a:pos x="72" y="93"/>
              </a:cxn>
              <a:cxn ang="0">
                <a:pos x="77" y="87"/>
              </a:cxn>
              <a:cxn ang="0">
                <a:pos x="82" y="82"/>
              </a:cxn>
              <a:cxn ang="0">
                <a:pos x="77" y="72"/>
              </a:cxn>
              <a:cxn ang="0">
                <a:pos x="72" y="62"/>
              </a:cxn>
              <a:cxn ang="0">
                <a:pos x="82" y="46"/>
              </a:cxn>
              <a:cxn ang="0">
                <a:pos x="82" y="36"/>
              </a:cxn>
              <a:cxn ang="0">
                <a:pos x="82" y="26"/>
              </a:cxn>
              <a:cxn ang="0">
                <a:pos x="93" y="10"/>
              </a:cxn>
              <a:cxn ang="0">
                <a:pos x="93" y="10"/>
              </a:cxn>
              <a:cxn ang="0">
                <a:pos x="108" y="10"/>
              </a:cxn>
              <a:cxn ang="0">
                <a:pos x="118" y="72"/>
              </a:cxn>
              <a:cxn ang="0">
                <a:pos x="124" y="164"/>
              </a:cxn>
              <a:cxn ang="0">
                <a:pos x="129" y="190"/>
              </a:cxn>
              <a:cxn ang="0">
                <a:pos x="124" y="200"/>
              </a:cxn>
              <a:cxn ang="0">
                <a:pos x="124" y="211"/>
              </a:cxn>
              <a:cxn ang="0">
                <a:pos x="129" y="221"/>
              </a:cxn>
              <a:cxn ang="0">
                <a:pos x="134" y="231"/>
              </a:cxn>
              <a:cxn ang="0">
                <a:pos x="134" y="236"/>
              </a:cxn>
              <a:cxn ang="0">
                <a:pos x="139" y="242"/>
              </a:cxn>
              <a:cxn ang="0">
                <a:pos x="139" y="262"/>
              </a:cxn>
              <a:cxn ang="0">
                <a:pos x="129" y="262"/>
              </a:cxn>
              <a:cxn ang="0">
                <a:pos x="118" y="272"/>
              </a:cxn>
              <a:cxn ang="0">
                <a:pos x="108" y="272"/>
              </a:cxn>
              <a:cxn ang="0">
                <a:pos x="103" y="278"/>
              </a:cxn>
              <a:cxn ang="0">
                <a:pos x="52" y="283"/>
              </a:cxn>
            </a:cxnLst>
            <a:rect l="0" t="0" r="r" b="b"/>
            <a:pathLst>
              <a:path w="144" h="283">
                <a:moveTo>
                  <a:pt x="21" y="278"/>
                </a:moveTo>
                <a:lnTo>
                  <a:pt x="10" y="278"/>
                </a:lnTo>
                <a:lnTo>
                  <a:pt x="5" y="272"/>
                </a:lnTo>
                <a:lnTo>
                  <a:pt x="0" y="262"/>
                </a:lnTo>
                <a:lnTo>
                  <a:pt x="5" y="257"/>
                </a:lnTo>
                <a:lnTo>
                  <a:pt x="5" y="252"/>
                </a:lnTo>
                <a:lnTo>
                  <a:pt x="10" y="252"/>
                </a:lnTo>
                <a:lnTo>
                  <a:pt x="10" y="247"/>
                </a:lnTo>
                <a:lnTo>
                  <a:pt x="10" y="242"/>
                </a:lnTo>
                <a:lnTo>
                  <a:pt x="10" y="236"/>
                </a:lnTo>
                <a:lnTo>
                  <a:pt x="10" y="231"/>
                </a:lnTo>
                <a:lnTo>
                  <a:pt x="10" y="226"/>
                </a:lnTo>
                <a:lnTo>
                  <a:pt x="16" y="216"/>
                </a:lnTo>
                <a:lnTo>
                  <a:pt x="10" y="216"/>
                </a:lnTo>
                <a:lnTo>
                  <a:pt x="16" y="211"/>
                </a:lnTo>
                <a:lnTo>
                  <a:pt x="10" y="211"/>
                </a:lnTo>
                <a:lnTo>
                  <a:pt x="16" y="206"/>
                </a:lnTo>
                <a:lnTo>
                  <a:pt x="16" y="200"/>
                </a:lnTo>
                <a:lnTo>
                  <a:pt x="16" y="195"/>
                </a:lnTo>
                <a:lnTo>
                  <a:pt x="16" y="190"/>
                </a:lnTo>
                <a:lnTo>
                  <a:pt x="21" y="185"/>
                </a:lnTo>
                <a:lnTo>
                  <a:pt x="21" y="175"/>
                </a:lnTo>
                <a:lnTo>
                  <a:pt x="26" y="170"/>
                </a:lnTo>
                <a:lnTo>
                  <a:pt x="31" y="170"/>
                </a:lnTo>
                <a:lnTo>
                  <a:pt x="31" y="164"/>
                </a:lnTo>
                <a:lnTo>
                  <a:pt x="31" y="154"/>
                </a:lnTo>
                <a:lnTo>
                  <a:pt x="36" y="154"/>
                </a:lnTo>
                <a:lnTo>
                  <a:pt x="36" y="149"/>
                </a:lnTo>
                <a:lnTo>
                  <a:pt x="36" y="144"/>
                </a:lnTo>
                <a:lnTo>
                  <a:pt x="41" y="139"/>
                </a:lnTo>
                <a:lnTo>
                  <a:pt x="41" y="134"/>
                </a:lnTo>
                <a:lnTo>
                  <a:pt x="41" y="129"/>
                </a:lnTo>
                <a:lnTo>
                  <a:pt x="41" y="123"/>
                </a:lnTo>
                <a:lnTo>
                  <a:pt x="41" y="118"/>
                </a:lnTo>
                <a:lnTo>
                  <a:pt x="41" y="113"/>
                </a:lnTo>
                <a:lnTo>
                  <a:pt x="41" y="108"/>
                </a:lnTo>
                <a:lnTo>
                  <a:pt x="46" y="108"/>
                </a:lnTo>
                <a:lnTo>
                  <a:pt x="52" y="108"/>
                </a:lnTo>
                <a:lnTo>
                  <a:pt x="57" y="108"/>
                </a:lnTo>
                <a:lnTo>
                  <a:pt x="57" y="103"/>
                </a:lnTo>
                <a:lnTo>
                  <a:pt x="62" y="103"/>
                </a:lnTo>
                <a:lnTo>
                  <a:pt x="62" y="98"/>
                </a:lnTo>
                <a:lnTo>
                  <a:pt x="72" y="98"/>
                </a:lnTo>
                <a:lnTo>
                  <a:pt x="72" y="93"/>
                </a:lnTo>
                <a:lnTo>
                  <a:pt x="77" y="93"/>
                </a:lnTo>
                <a:lnTo>
                  <a:pt x="77" y="87"/>
                </a:lnTo>
                <a:lnTo>
                  <a:pt x="77" y="82"/>
                </a:lnTo>
                <a:lnTo>
                  <a:pt x="82" y="82"/>
                </a:lnTo>
                <a:lnTo>
                  <a:pt x="77" y="77"/>
                </a:lnTo>
                <a:lnTo>
                  <a:pt x="77" y="72"/>
                </a:lnTo>
                <a:lnTo>
                  <a:pt x="77" y="67"/>
                </a:lnTo>
                <a:lnTo>
                  <a:pt x="72" y="62"/>
                </a:lnTo>
                <a:lnTo>
                  <a:pt x="77" y="57"/>
                </a:lnTo>
                <a:lnTo>
                  <a:pt x="82" y="46"/>
                </a:lnTo>
                <a:lnTo>
                  <a:pt x="82" y="41"/>
                </a:lnTo>
                <a:lnTo>
                  <a:pt x="82" y="36"/>
                </a:lnTo>
                <a:lnTo>
                  <a:pt x="82" y="31"/>
                </a:lnTo>
                <a:lnTo>
                  <a:pt x="82" y="26"/>
                </a:lnTo>
                <a:lnTo>
                  <a:pt x="88" y="21"/>
                </a:lnTo>
                <a:lnTo>
                  <a:pt x="93" y="10"/>
                </a:lnTo>
                <a:lnTo>
                  <a:pt x="88" y="10"/>
                </a:lnTo>
                <a:lnTo>
                  <a:pt x="93" y="10"/>
                </a:lnTo>
                <a:lnTo>
                  <a:pt x="98" y="0"/>
                </a:lnTo>
                <a:lnTo>
                  <a:pt x="108" y="10"/>
                </a:lnTo>
                <a:lnTo>
                  <a:pt x="113" y="0"/>
                </a:lnTo>
                <a:lnTo>
                  <a:pt x="118" y="72"/>
                </a:lnTo>
                <a:lnTo>
                  <a:pt x="124" y="113"/>
                </a:lnTo>
                <a:lnTo>
                  <a:pt x="124" y="164"/>
                </a:lnTo>
                <a:lnTo>
                  <a:pt x="124" y="190"/>
                </a:lnTo>
                <a:lnTo>
                  <a:pt x="129" y="190"/>
                </a:lnTo>
                <a:lnTo>
                  <a:pt x="124" y="195"/>
                </a:lnTo>
                <a:lnTo>
                  <a:pt x="124" y="200"/>
                </a:lnTo>
                <a:lnTo>
                  <a:pt x="124" y="206"/>
                </a:lnTo>
                <a:lnTo>
                  <a:pt x="124" y="211"/>
                </a:lnTo>
                <a:lnTo>
                  <a:pt x="129" y="216"/>
                </a:lnTo>
                <a:lnTo>
                  <a:pt x="129" y="221"/>
                </a:lnTo>
                <a:lnTo>
                  <a:pt x="139" y="226"/>
                </a:lnTo>
                <a:lnTo>
                  <a:pt x="134" y="231"/>
                </a:lnTo>
                <a:lnTo>
                  <a:pt x="139" y="236"/>
                </a:lnTo>
                <a:lnTo>
                  <a:pt x="134" y="236"/>
                </a:lnTo>
                <a:lnTo>
                  <a:pt x="129" y="242"/>
                </a:lnTo>
                <a:lnTo>
                  <a:pt x="139" y="242"/>
                </a:lnTo>
                <a:lnTo>
                  <a:pt x="144" y="242"/>
                </a:lnTo>
                <a:lnTo>
                  <a:pt x="139" y="262"/>
                </a:lnTo>
                <a:lnTo>
                  <a:pt x="134" y="262"/>
                </a:lnTo>
                <a:lnTo>
                  <a:pt x="129" y="262"/>
                </a:lnTo>
                <a:lnTo>
                  <a:pt x="118" y="267"/>
                </a:lnTo>
                <a:lnTo>
                  <a:pt x="118" y="272"/>
                </a:lnTo>
                <a:lnTo>
                  <a:pt x="113" y="267"/>
                </a:lnTo>
                <a:lnTo>
                  <a:pt x="108" y="272"/>
                </a:lnTo>
                <a:lnTo>
                  <a:pt x="108" y="278"/>
                </a:lnTo>
                <a:lnTo>
                  <a:pt x="103" y="278"/>
                </a:lnTo>
                <a:lnTo>
                  <a:pt x="98" y="283"/>
                </a:lnTo>
                <a:lnTo>
                  <a:pt x="52" y="283"/>
                </a:lnTo>
                <a:lnTo>
                  <a:pt x="21" y="278"/>
                </a:lnTo>
                <a:close/>
              </a:path>
            </a:pathLst>
          </a:custGeom>
          <a:solidFill>
            <a:srgbClr val="B6F7F7"/>
          </a:solidFill>
          <a:ln w="7938">
            <a:solidFill>
              <a:srgbClr val="000000"/>
            </a:solidFill>
            <a:prstDash val="solid"/>
            <a:round/>
            <a:headEnd/>
            <a:tailEnd/>
          </a:ln>
        </p:spPr>
        <p:txBody>
          <a:bodyPr/>
          <a:lstStyle/>
          <a:p>
            <a:endParaRPr lang="en-US"/>
          </a:p>
        </p:txBody>
      </p:sp>
      <p:sp>
        <p:nvSpPr>
          <p:cNvPr id="962624" name="Freeform 64">
            <a:hlinkClick r:id="" action="ppaction://noaction"/>
          </p:cNvPr>
          <p:cNvSpPr>
            <a:spLocks noEditPoints="1"/>
          </p:cNvSpPr>
          <p:nvPr/>
        </p:nvSpPr>
        <p:spPr bwMode="auto">
          <a:xfrm>
            <a:off x="7183438" y="2865438"/>
            <a:ext cx="425450" cy="255587"/>
          </a:xfrm>
          <a:custGeom>
            <a:avLst/>
            <a:gdLst/>
            <a:ahLst/>
            <a:cxnLst>
              <a:cxn ang="0">
                <a:pos x="170" y="113"/>
              </a:cxn>
              <a:cxn ang="0">
                <a:pos x="170" y="103"/>
              </a:cxn>
              <a:cxn ang="0">
                <a:pos x="165" y="93"/>
              </a:cxn>
              <a:cxn ang="0">
                <a:pos x="134" y="93"/>
              </a:cxn>
              <a:cxn ang="0">
                <a:pos x="77" y="88"/>
              </a:cxn>
              <a:cxn ang="0">
                <a:pos x="72" y="93"/>
              </a:cxn>
              <a:cxn ang="0">
                <a:pos x="57" y="88"/>
              </a:cxn>
              <a:cxn ang="0">
                <a:pos x="52" y="93"/>
              </a:cxn>
              <a:cxn ang="0">
                <a:pos x="41" y="88"/>
              </a:cxn>
              <a:cxn ang="0">
                <a:pos x="0" y="88"/>
              </a:cxn>
              <a:cxn ang="0">
                <a:pos x="10" y="41"/>
              </a:cxn>
              <a:cxn ang="0">
                <a:pos x="36" y="16"/>
              </a:cxn>
              <a:cxn ang="0">
                <a:pos x="82" y="16"/>
              </a:cxn>
              <a:cxn ang="0">
                <a:pos x="124" y="21"/>
              </a:cxn>
              <a:cxn ang="0">
                <a:pos x="175" y="16"/>
              </a:cxn>
              <a:cxn ang="0">
                <a:pos x="180" y="10"/>
              </a:cxn>
              <a:cxn ang="0">
                <a:pos x="190" y="10"/>
              </a:cxn>
              <a:cxn ang="0">
                <a:pos x="201" y="0"/>
              </a:cxn>
              <a:cxn ang="0">
                <a:pos x="211" y="0"/>
              </a:cxn>
              <a:cxn ang="0">
                <a:pos x="226" y="26"/>
              </a:cxn>
              <a:cxn ang="0">
                <a:pos x="211" y="36"/>
              </a:cxn>
              <a:cxn ang="0">
                <a:pos x="196" y="46"/>
              </a:cxn>
              <a:cxn ang="0">
                <a:pos x="201" y="67"/>
              </a:cxn>
              <a:cxn ang="0">
                <a:pos x="211" y="67"/>
              </a:cxn>
              <a:cxn ang="0">
                <a:pos x="226" y="98"/>
              </a:cxn>
              <a:cxn ang="0">
                <a:pos x="232" y="113"/>
              </a:cxn>
              <a:cxn ang="0">
                <a:pos x="252" y="124"/>
              </a:cxn>
              <a:cxn ang="0">
                <a:pos x="257" y="124"/>
              </a:cxn>
              <a:cxn ang="0">
                <a:pos x="273" y="108"/>
              </a:cxn>
              <a:cxn ang="0">
                <a:pos x="252" y="88"/>
              </a:cxn>
              <a:cxn ang="0">
                <a:pos x="268" y="93"/>
              </a:cxn>
              <a:cxn ang="0">
                <a:pos x="278" y="118"/>
              </a:cxn>
              <a:cxn ang="0">
                <a:pos x="242" y="134"/>
              </a:cxn>
              <a:cxn ang="0">
                <a:pos x="221" y="139"/>
              </a:cxn>
              <a:cxn ang="0">
                <a:pos x="206" y="134"/>
              </a:cxn>
              <a:cxn ang="0">
                <a:pos x="196" y="144"/>
              </a:cxn>
              <a:cxn ang="0">
                <a:pos x="185" y="129"/>
              </a:cxn>
              <a:cxn ang="0">
                <a:pos x="175" y="124"/>
              </a:cxn>
              <a:cxn ang="0">
                <a:pos x="170" y="118"/>
              </a:cxn>
              <a:cxn ang="0">
                <a:pos x="226" y="149"/>
              </a:cxn>
              <a:cxn ang="0">
                <a:pos x="226" y="154"/>
              </a:cxn>
              <a:cxn ang="0">
                <a:pos x="237" y="160"/>
              </a:cxn>
              <a:cxn ang="0">
                <a:pos x="211" y="165"/>
              </a:cxn>
              <a:cxn ang="0">
                <a:pos x="211" y="160"/>
              </a:cxn>
              <a:cxn ang="0">
                <a:pos x="216" y="160"/>
              </a:cxn>
              <a:cxn ang="0">
                <a:pos x="226" y="149"/>
              </a:cxn>
              <a:cxn ang="0">
                <a:pos x="268" y="165"/>
              </a:cxn>
              <a:cxn ang="0">
                <a:pos x="268" y="160"/>
              </a:cxn>
              <a:cxn ang="0">
                <a:pos x="268" y="160"/>
              </a:cxn>
              <a:cxn ang="0">
                <a:pos x="273" y="165"/>
              </a:cxn>
              <a:cxn ang="0">
                <a:pos x="262" y="170"/>
              </a:cxn>
              <a:cxn ang="0">
                <a:pos x="257" y="165"/>
              </a:cxn>
              <a:cxn ang="0">
                <a:pos x="268" y="165"/>
              </a:cxn>
            </a:cxnLst>
            <a:rect l="0" t="0" r="r" b="b"/>
            <a:pathLst>
              <a:path w="278" h="170">
                <a:moveTo>
                  <a:pt x="170" y="118"/>
                </a:moveTo>
                <a:lnTo>
                  <a:pt x="170" y="113"/>
                </a:lnTo>
                <a:lnTo>
                  <a:pt x="170" y="108"/>
                </a:lnTo>
                <a:lnTo>
                  <a:pt x="170" y="103"/>
                </a:lnTo>
                <a:lnTo>
                  <a:pt x="165" y="103"/>
                </a:lnTo>
                <a:lnTo>
                  <a:pt x="165" y="93"/>
                </a:lnTo>
                <a:lnTo>
                  <a:pt x="154" y="93"/>
                </a:lnTo>
                <a:lnTo>
                  <a:pt x="134" y="93"/>
                </a:lnTo>
                <a:lnTo>
                  <a:pt x="108" y="93"/>
                </a:lnTo>
                <a:lnTo>
                  <a:pt x="77" y="88"/>
                </a:lnTo>
                <a:lnTo>
                  <a:pt x="72" y="88"/>
                </a:lnTo>
                <a:lnTo>
                  <a:pt x="72" y="93"/>
                </a:lnTo>
                <a:lnTo>
                  <a:pt x="67" y="88"/>
                </a:lnTo>
                <a:lnTo>
                  <a:pt x="57" y="88"/>
                </a:lnTo>
                <a:lnTo>
                  <a:pt x="57" y="93"/>
                </a:lnTo>
                <a:lnTo>
                  <a:pt x="52" y="93"/>
                </a:lnTo>
                <a:lnTo>
                  <a:pt x="52" y="88"/>
                </a:lnTo>
                <a:lnTo>
                  <a:pt x="41" y="88"/>
                </a:lnTo>
                <a:lnTo>
                  <a:pt x="36" y="88"/>
                </a:lnTo>
                <a:lnTo>
                  <a:pt x="0" y="88"/>
                </a:lnTo>
                <a:lnTo>
                  <a:pt x="0" y="82"/>
                </a:lnTo>
                <a:lnTo>
                  <a:pt x="10" y="41"/>
                </a:lnTo>
                <a:lnTo>
                  <a:pt x="21" y="16"/>
                </a:lnTo>
                <a:lnTo>
                  <a:pt x="36" y="16"/>
                </a:lnTo>
                <a:lnTo>
                  <a:pt x="46" y="16"/>
                </a:lnTo>
                <a:lnTo>
                  <a:pt x="82" y="16"/>
                </a:lnTo>
                <a:lnTo>
                  <a:pt x="93" y="16"/>
                </a:lnTo>
                <a:lnTo>
                  <a:pt x="124" y="21"/>
                </a:lnTo>
                <a:lnTo>
                  <a:pt x="170" y="21"/>
                </a:lnTo>
                <a:lnTo>
                  <a:pt x="175" y="16"/>
                </a:lnTo>
                <a:lnTo>
                  <a:pt x="180" y="16"/>
                </a:lnTo>
                <a:lnTo>
                  <a:pt x="180" y="10"/>
                </a:lnTo>
                <a:lnTo>
                  <a:pt x="185" y="5"/>
                </a:lnTo>
                <a:lnTo>
                  <a:pt x="190" y="10"/>
                </a:lnTo>
                <a:lnTo>
                  <a:pt x="190" y="5"/>
                </a:lnTo>
                <a:lnTo>
                  <a:pt x="201" y="0"/>
                </a:lnTo>
                <a:lnTo>
                  <a:pt x="206" y="0"/>
                </a:lnTo>
                <a:lnTo>
                  <a:pt x="211" y="0"/>
                </a:lnTo>
                <a:lnTo>
                  <a:pt x="216" y="26"/>
                </a:lnTo>
                <a:lnTo>
                  <a:pt x="226" y="26"/>
                </a:lnTo>
                <a:lnTo>
                  <a:pt x="221" y="31"/>
                </a:lnTo>
                <a:lnTo>
                  <a:pt x="211" y="36"/>
                </a:lnTo>
                <a:lnTo>
                  <a:pt x="201" y="46"/>
                </a:lnTo>
                <a:lnTo>
                  <a:pt x="196" y="46"/>
                </a:lnTo>
                <a:lnTo>
                  <a:pt x="190" y="62"/>
                </a:lnTo>
                <a:lnTo>
                  <a:pt x="201" y="67"/>
                </a:lnTo>
                <a:lnTo>
                  <a:pt x="206" y="67"/>
                </a:lnTo>
                <a:lnTo>
                  <a:pt x="211" y="67"/>
                </a:lnTo>
                <a:lnTo>
                  <a:pt x="221" y="77"/>
                </a:lnTo>
                <a:lnTo>
                  <a:pt x="226" y="98"/>
                </a:lnTo>
                <a:lnTo>
                  <a:pt x="232" y="98"/>
                </a:lnTo>
                <a:lnTo>
                  <a:pt x="232" y="113"/>
                </a:lnTo>
                <a:lnTo>
                  <a:pt x="237" y="118"/>
                </a:lnTo>
                <a:lnTo>
                  <a:pt x="252" y="124"/>
                </a:lnTo>
                <a:lnTo>
                  <a:pt x="247" y="124"/>
                </a:lnTo>
                <a:lnTo>
                  <a:pt x="257" y="124"/>
                </a:lnTo>
                <a:lnTo>
                  <a:pt x="273" y="113"/>
                </a:lnTo>
                <a:lnTo>
                  <a:pt x="273" y="108"/>
                </a:lnTo>
                <a:lnTo>
                  <a:pt x="262" y="93"/>
                </a:lnTo>
                <a:lnTo>
                  <a:pt x="252" y="88"/>
                </a:lnTo>
                <a:lnTo>
                  <a:pt x="262" y="88"/>
                </a:lnTo>
                <a:lnTo>
                  <a:pt x="268" y="93"/>
                </a:lnTo>
                <a:lnTo>
                  <a:pt x="273" y="103"/>
                </a:lnTo>
                <a:lnTo>
                  <a:pt x="278" y="118"/>
                </a:lnTo>
                <a:lnTo>
                  <a:pt x="278" y="129"/>
                </a:lnTo>
                <a:lnTo>
                  <a:pt x="242" y="134"/>
                </a:lnTo>
                <a:lnTo>
                  <a:pt x="237" y="139"/>
                </a:lnTo>
                <a:lnTo>
                  <a:pt x="221" y="139"/>
                </a:lnTo>
                <a:lnTo>
                  <a:pt x="226" y="118"/>
                </a:lnTo>
                <a:lnTo>
                  <a:pt x="206" y="134"/>
                </a:lnTo>
                <a:lnTo>
                  <a:pt x="201" y="129"/>
                </a:lnTo>
                <a:lnTo>
                  <a:pt x="196" y="144"/>
                </a:lnTo>
                <a:lnTo>
                  <a:pt x="185" y="144"/>
                </a:lnTo>
                <a:lnTo>
                  <a:pt x="185" y="129"/>
                </a:lnTo>
                <a:lnTo>
                  <a:pt x="180" y="129"/>
                </a:lnTo>
                <a:lnTo>
                  <a:pt x="175" y="124"/>
                </a:lnTo>
                <a:lnTo>
                  <a:pt x="175" y="118"/>
                </a:lnTo>
                <a:lnTo>
                  <a:pt x="170" y="118"/>
                </a:lnTo>
                <a:close/>
                <a:moveTo>
                  <a:pt x="226" y="154"/>
                </a:moveTo>
                <a:lnTo>
                  <a:pt x="226" y="149"/>
                </a:lnTo>
                <a:lnTo>
                  <a:pt x="232" y="154"/>
                </a:lnTo>
                <a:lnTo>
                  <a:pt x="226" y="154"/>
                </a:lnTo>
                <a:lnTo>
                  <a:pt x="232" y="154"/>
                </a:lnTo>
                <a:lnTo>
                  <a:pt x="237" y="160"/>
                </a:lnTo>
                <a:lnTo>
                  <a:pt x="216" y="165"/>
                </a:lnTo>
                <a:lnTo>
                  <a:pt x="211" y="165"/>
                </a:lnTo>
                <a:lnTo>
                  <a:pt x="206" y="160"/>
                </a:lnTo>
                <a:lnTo>
                  <a:pt x="211" y="160"/>
                </a:lnTo>
                <a:lnTo>
                  <a:pt x="211" y="165"/>
                </a:lnTo>
                <a:lnTo>
                  <a:pt x="216" y="160"/>
                </a:lnTo>
                <a:lnTo>
                  <a:pt x="221" y="149"/>
                </a:lnTo>
                <a:lnTo>
                  <a:pt x="226" y="149"/>
                </a:lnTo>
                <a:lnTo>
                  <a:pt x="226" y="154"/>
                </a:lnTo>
                <a:close/>
                <a:moveTo>
                  <a:pt x="268" y="165"/>
                </a:moveTo>
                <a:lnTo>
                  <a:pt x="273" y="165"/>
                </a:lnTo>
                <a:lnTo>
                  <a:pt x="268" y="160"/>
                </a:lnTo>
                <a:lnTo>
                  <a:pt x="268" y="165"/>
                </a:lnTo>
                <a:lnTo>
                  <a:pt x="268" y="160"/>
                </a:lnTo>
                <a:lnTo>
                  <a:pt x="268" y="154"/>
                </a:lnTo>
                <a:lnTo>
                  <a:pt x="273" y="165"/>
                </a:lnTo>
                <a:lnTo>
                  <a:pt x="273" y="170"/>
                </a:lnTo>
                <a:lnTo>
                  <a:pt x="262" y="170"/>
                </a:lnTo>
                <a:lnTo>
                  <a:pt x="257" y="170"/>
                </a:lnTo>
                <a:lnTo>
                  <a:pt x="257" y="165"/>
                </a:lnTo>
                <a:lnTo>
                  <a:pt x="262" y="170"/>
                </a:lnTo>
                <a:lnTo>
                  <a:pt x="268" y="165"/>
                </a:lnTo>
                <a:close/>
              </a:path>
            </a:pathLst>
          </a:custGeom>
          <a:solidFill>
            <a:srgbClr val="B6F7F7"/>
          </a:solidFill>
          <a:ln w="7938">
            <a:solidFill>
              <a:srgbClr val="000000"/>
            </a:solidFill>
            <a:prstDash val="solid"/>
            <a:round/>
            <a:headEnd/>
            <a:tailEnd/>
          </a:ln>
        </p:spPr>
        <p:txBody>
          <a:bodyPr/>
          <a:lstStyle/>
          <a:p>
            <a:endParaRPr lang="en-US"/>
          </a:p>
        </p:txBody>
      </p:sp>
      <p:sp>
        <p:nvSpPr>
          <p:cNvPr id="962625" name="Freeform 65">
            <a:hlinkClick r:id="rId31" action="ppaction://hlinksldjump"/>
          </p:cNvPr>
          <p:cNvSpPr>
            <a:spLocks noEditPoints="1"/>
          </p:cNvSpPr>
          <p:nvPr/>
        </p:nvSpPr>
        <p:spPr bwMode="auto">
          <a:xfrm>
            <a:off x="6446838" y="2524125"/>
            <a:ext cx="933450" cy="712788"/>
          </a:xfrm>
          <a:custGeom>
            <a:avLst/>
            <a:gdLst/>
            <a:ahLst/>
            <a:cxnLst>
              <a:cxn ang="0">
                <a:pos x="31" y="267"/>
              </a:cxn>
              <a:cxn ang="0">
                <a:pos x="67" y="236"/>
              </a:cxn>
              <a:cxn ang="0">
                <a:pos x="62" y="206"/>
              </a:cxn>
              <a:cxn ang="0">
                <a:pos x="51" y="185"/>
              </a:cxn>
              <a:cxn ang="0">
                <a:pos x="154" y="180"/>
              </a:cxn>
              <a:cxn ang="0">
                <a:pos x="221" y="185"/>
              </a:cxn>
              <a:cxn ang="0">
                <a:pos x="242" y="170"/>
              </a:cxn>
              <a:cxn ang="0">
                <a:pos x="278" y="144"/>
              </a:cxn>
              <a:cxn ang="0">
                <a:pos x="272" y="118"/>
              </a:cxn>
              <a:cxn ang="0">
                <a:pos x="272" y="98"/>
              </a:cxn>
              <a:cxn ang="0">
                <a:pos x="303" y="67"/>
              </a:cxn>
              <a:cxn ang="0">
                <a:pos x="370" y="5"/>
              </a:cxn>
              <a:cxn ang="0">
                <a:pos x="493" y="0"/>
              </a:cxn>
              <a:cxn ang="0">
                <a:pos x="499" y="21"/>
              </a:cxn>
              <a:cxn ang="0">
                <a:pos x="493" y="41"/>
              </a:cxn>
              <a:cxn ang="0">
                <a:pos x="499" y="62"/>
              </a:cxn>
              <a:cxn ang="0">
                <a:pos x="493" y="87"/>
              </a:cxn>
              <a:cxn ang="0">
                <a:pos x="488" y="103"/>
              </a:cxn>
              <a:cxn ang="0">
                <a:pos x="493" y="118"/>
              </a:cxn>
              <a:cxn ang="0">
                <a:pos x="493" y="139"/>
              </a:cxn>
              <a:cxn ang="0">
                <a:pos x="493" y="154"/>
              </a:cxn>
              <a:cxn ang="0">
                <a:pos x="499" y="154"/>
              </a:cxn>
              <a:cxn ang="0">
                <a:pos x="504" y="180"/>
              </a:cxn>
              <a:cxn ang="0">
                <a:pos x="499" y="236"/>
              </a:cxn>
              <a:cxn ang="0">
                <a:pos x="483" y="308"/>
              </a:cxn>
              <a:cxn ang="0">
                <a:pos x="483" y="370"/>
              </a:cxn>
              <a:cxn ang="0">
                <a:pos x="483" y="401"/>
              </a:cxn>
              <a:cxn ang="0">
                <a:pos x="463" y="432"/>
              </a:cxn>
              <a:cxn ang="0">
                <a:pos x="442" y="452"/>
              </a:cxn>
              <a:cxn ang="0">
                <a:pos x="452" y="432"/>
              </a:cxn>
              <a:cxn ang="0">
                <a:pos x="427" y="411"/>
              </a:cxn>
              <a:cxn ang="0">
                <a:pos x="391" y="386"/>
              </a:cxn>
              <a:cxn ang="0">
                <a:pos x="370" y="370"/>
              </a:cxn>
              <a:cxn ang="0">
                <a:pos x="365" y="355"/>
              </a:cxn>
              <a:cxn ang="0">
                <a:pos x="360" y="344"/>
              </a:cxn>
              <a:cxn ang="0">
                <a:pos x="355" y="334"/>
              </a:cxn>
              <a:cxn ang="0">
                <a:pos x="339" y="319"/>
              </a:cxn>
              <a:cxn ang="0">
                <a:pos x="278" y="319"/>
              </a:cxn>
              <a:cxn ang="0">
                <a:pos x="164" y="319"/>
              </a:cxn>
              <a:cxn ang="0">
                <a:pos x="113" y="319"/>
              </a:cxn>
              <a:cxn ang="0">
                <a:pos x="10" y="319"/>
              </a:cxn>
              <a:cxn ang="0">
                <a:pos x="463" y="463"/>
              </a:cxn>
              <a:cxn ang="0">
                <a:pos x="463" y="458"/>
              </a:cxn>
              <a:cxn ang="0">
                <a:pos x="442" y="468"/>
              </a:cxn>
              <a:cxn ang="0">
                <a:pos x="452" y="442"/>
              </a:cxn>
              <a:cxn ang="0">
                <a:pos x="478" y="432"/>
              </a:cxn>
              <a:cxn ang="0">
                <a:pos x="504" y="432"/>
              </a:cxn>
              <a:cxn ang="0">
                <a:pos x="550" y="427"/>
              </a:cxn>
              <a:cxn ang="0">
                <a:pos x="565" y="422"/>
              </a:cxn>
              <a:cxn ang="0">
                <a:pos x="560" y="432"/>
              </a:cxn>
              <a:cxn ang="0">
                <a:pos x="596" y="422"/>
              </a:cxn>
              <a:cxn ang="0">
                <a:pos x="607" y="422"/>
              </a:cxn>
              <a:cxn ang="0">
                <a:pos x="463" y="463"/>
              </a:cxn>
              <a:cxn ang="0">
                <a:pos x="519" y="458"/>
              </a:cxn>
              <a:cxn ang="0">
                <a:pos x="524" y="452"/>
              </a:cxn>
              <a:cxn ang="0">
                <a:pos x="499" y="463"/>
              </a:cxn>
              <a:cxn ang="0">
                <a:pos x="432" y="463"/>
              </a:cxn>
              <a:cxn ang="0">
                <a:pos x="437" y="468"/>
              </a:cxn>
            </a:cxnLst>
            <a:rect l="0" t="0" r="r" b="b"/>
            <a:pathLst>
              <a:path w="612" h="473">
                <a:moveTo>
                  <a:pt x="0" y="293"/>
                </a:moveTo>
                <a:lnTo>
                  <a:pt x="20" y="278"/>
                </a:lnTo>
                <a:lnTo>
                  <a:pt x="31" y="267"/>
                </a:lnTo>
                <a:lnTo>
                  <a:pt x="46" y="257"/>
                </a:lnTo>
                <a:lnTo>
                  <a:pt x="51" y="247"/>
                </a:lnTo>
                <a:lnTo>
                  <a:pt x="67" y="236"/>
                </a:lnTo>
                <a:lnTo>
                  <a:pt x="62" y="216"/>
                </a:lnTo>
                <a:lnTo>
                  <a:pt x="67" y="211"/>
                </a:lnTo>
                <a:lnTo>
                  <a:pt x="62" y="206"/>
                </a:lnTo>
                <a:lnTo>
                  <a:pt x="51" y="206"/>
                </a:lnTo>
                <a:lnTo>
                  <a:pt x="51" y="200"/>
                </a:lnTo>
                <a:lnTo>
                  <a:pt x="51" y="185"/>
                </a:lnTo>
                <a:lnTo>
                  <a:pt x="98" y="175"/>
                </a:lnTo>
                <a:lnTo>
                  <a:pt x="134" y="175"/>
                </a:lnTo>
                <a:lnTo>
                  <a:pt x="154" y="180"/>
                </a:lnTo>
                <a:lnTo>
                  <a:pt x="170" y="190"/>
                </a:lnTo>
                <a:lnTo>
                  <a:pt x="185" y="185"/>
                </a:lnTo>
                <a:lnTo>
                  <a:pt x="221" y="185"/>
                </a:lnTo>
                <a:lnTo>
                  <a:pt x="231" y="175"/>
                </a:lnTo>
                <a:lnTo>
                  <a:pt x="231" y="180"/>
                </a:lnTo>
                <a:lnTo>
                  <a:pt x="242" y="170"/>
                </a:lnTo>
                <a:lnTo>
                  <a:pt x="252" y="159"/>
                </a:lnTo>
                <a:lnTo>
                  <a:pt x="272" y="154"/>
                </a:lnTo>
                <a:lnTo>
                  <a:pt x="278" y="144"/>
                </a:lnTo>
                <a:lnTo>
                  <a:pt x="272" y="139"/>
                </a:lnTo>
                <a:lnTo>
                  <a:pt x="272" y="123"/>
                </a:lnTo>
                <a:lnTo>
                  <a:pt x="272" y="118"/>
                </a:lnTo>
                <a:lnTo>
                  <a:pt x="278" y="113"/>
                </a:lnTo>
                <a:lnTo>
                  <a:pt x="278" y="108"/>
                </a:lnTo>
                <a:lnTo>
                  <a:pt x="272" y="98"/>
                </a:lnTo>
                <a:lnTo>
                  <a:pt x="267" y="103"/>
                </a:lnTo>
                <a:lnTo>
                  <a:pt x="262" y="98"/>
                </a:lnTo>
                <a:lnTo>
                  <a:pt x="303" y="67"/>
                </a:lnTo>
                <a:lnTo>
                  <a:pt x="308" y="51"/>
                </a:lnTo>
                <a:lnTo>
                  <a:pt x="339" y="21"/>
                </a:lnTo>
                <a:lnTo>
                  <a:pt x="370" y="5"/>
                </a:lnTo>
                <a:lnTo>
                  <a:pt x="385" y="0"/>
                </a:lnTo>
                <a:lnTo>
                  <a:pt x="442" y="0"/>
                </a:lnTo>
                <a:lnTo>
                  <a:pt x="493" y="0"/>
                </a:lnTo>
                <a:lnTo>
                  <a:pt x="499" y="5"/>
                </a:lnTo>
                <a:lnTo>
                  <a:pt x="493" y="15"/>
                </a:lnTo>
                <a:lnTo>
                  <a:pt x="499" y="21"/>
                </a:lnTo>
                <a:lnTo>
                  <a:pt x="493" y="31"/>
                </a:lnTo>
                <a:lnTo>
                  <a:pt x="493" y="36"/>
                </a:lnTo>
                <a:lnTo>
                  <a:pt x="493" y="41"/>
                </a:lnTo>
                <a:lnTo>
                  <a:pt x="493" y="46"/>
                </a:lnTo>
                <a:lnTo>
                  <a:pt x="499" y="46"/>
                </a:lnTo>
                <a:lnTo>
                  <a:pt x="499" y="62"/>
                </a:lnTo>
                <a:lnTo>
                  <a:pt x="499" y="67"/>
                </a:lnTo>
                <a:lnTo>
                  <a:pt x="499" y="77"/>
                </a:lnTo>
                <a:lnTo>
                  <a:pt x="493" y="87"/>
                </a:lnTo>
                <a:lnTo>
                  <a:pt x="488" y="93"/>
                </a:lnTo>
                <a:lnTo>
                  <a:pt x="488" y="98"/>
                </a:lnTo>
                <a:lnTo>
                  <a:pt x="488" y="103"/>
                </a:lnTo>
                <a:lnTo>
                  <a:pt x="488" y="108"/>
                </a:lnTo>
                <a:lnTo>
                  <a:pt x="488" y="118"/>
                </a:lnTo>
                <a:lnTo>
                  <a:pt x="493" y="118"/>
                </a:lnTo>
                <a:lnTo>
                  <a:pt x="493" y="128"/>
                </a:lnTo>
                <a:lnTo>
                  <a:pt x="493" y="134"/>
                </a:lnTo>
                <a:lnTo>
                  <a:pt x="493" y="139"/>
                </a:lnTo>
                <a:lnTo>
                  <a:pt x="488" y="144"/>
                </a:lnTo>
                <a:lnTo>
                  <a:pt x="488" y="154"/>
                </a:lnTo>
                <a:lnTo>
                  <a:pt x="493" y="154"/>
                </a:lnTo>
                <a:lnTo>
                  <a:pt x="493" y="149"/>
                </a:lnTo>
                <a:lnTo>
                  <a:pt x="499" y="149"/>
                </a:lnTo>
                <a:lnTo>
                  <a:pt x="499" y="154"/>
                </a:lnTo>
                <a:lnTo>
                  <a:pt x="504" y="154"/>
                </a:lnTo>
                <a:lnTo>
                  <a:pt x="504" y="159"/>
                </a:lnTo>
                <a:lnTo>
                  <a:pt x="504" y="180"/>
                </a:lnTo>
                <a:lnTo>
                  <a:pt x="499" y="221"/>
                </a:lnTo>
                <a:lnTo>
                  <a:pt x="499" y="231"/>
                </a:lnTo>
                <a:lnTo>
                  <a:pt x="499" y="236"/>
                </a:lnTo>
                <a:lnTo>
                  <a:pt x="504" y="242"/>
                </a:lnTo>
                <a:lnTo>
                  <a:pt x="493" y="267"/>
                </a:lnTo>
                <a:lnTo>
                  <a:pt x="483" y="308"/>
                </a:lnTo>
                <a:lnTo>
                  <a:pt x="483" y="314"/>
                </a:lnTo>
                <a:lnTo>
                  <a:pt x="483" y="355"/>
                </a:lnTo>
                <a:lnTo>
                  <a:pt x="483" y="370"/>
                </a:lnTo>
                <a:lnTo>
                  <a:pt x="478" y="386"/>
                </a:lnTo>
                <a:lnTo>
                  <a:pt x="478" y="391"/>
                </a:lnTo>
                <a:lnTo>
                  <a:pt x="483" y="401"/>
                </a:lnTo>
                <a:lnTo>
                  <a:pt x="468" y="411"/>
                </a:lnTo>
                <a:lnTo>
                  <a:pt x="473" y="422"/>
                </a:lnTo>
                <a:lnTo>
                  <a:pt x="463" y="432"/>
                </a:lnTo>
                <a:lnTo>
                  <a:pt x="463" y="442"/>
                </a:lnTo>
                <a:lnTo>
                  <a:pt x="452" y="442"/>
                </a:lnTo>
                <a:lnTo>
                  <a:pt x="442" y="452"/>
                </a:lnTo>
                <a:lnTo>
                  <a:pt x="442" y="447"/>
                </a:lnTo>
                <a:lnTo>
                  <a:pt x="447" y="442"/>
                </a:lnTo>
                <a:lnTo>
                  <a:pt x="452" y="432"/>
                </a:lnTo>
                <a:lnTo>
                  <a:pt x="452" y="427"/>
                </a:lnTo>
                <a:lnTo>
                  <a:pt x="452" y="422"/>
                </a:lnTo>
                <a:lnTo>
                  <a:pt x="427" y="411"/>
                </a:lnTo>
                <a:lnTo>
                  <a:pt x="427" y="406"/>
                </a:lnTo>
                <a:lnTo>
                  <a:pt x="416" y="401"/>
                </a:lnTo>
                <a:lnTo>
                  <a:pt x="391" y="386"/>
                </a:lnTo>
                <a:lnTo>
                  <a:pt x="385" y="380"/>
                </a:lnTo>
                <a:lnTo>
                  <a:pt x="375" y="375"/>
                </a:lnTo>
                <a:lnTo>
                  <a:pt x="370" y="370"/>
                </a:lnTo>
                <a:lnTo>
                  <a:pt x="365" y="365"/>
                </a:lnTo>
                <a:lnTo>
                  <a:pt x="360" y="360"/>
                </a:lnTo>
                <a:lnTo>
                  <a:pt x="365" y="355"/>
                </a:lnTo>
                <a:lnTo>
                  <a:pt x="360" y="350"/>
                </a:lnTo>
                <a:lnTo>
                  <a:pt x="365" y="350"/>
                </a:lnTo>
                <a:lnTo>
                  <a:pt x="360" y="344"/>
                </a:lnTo>
                <a:lnTo>
                  <a:pt x="360" y="339"/>
                </a:lnTo>
                <a:lnTo>
                  <a:pt x="360" y="334"/>
                </a:lnTo>
                <a:lnTo>
                  <a:pt x="355" y="334"/>
                </a:lnTo>
                <a:lnTo>
                  <a:pt x="349" y="334"/>
                </a:lnTo>
                <a:lnTo>
                  <a:pt x="344" y="324"/>
                </a:lnTo>
                <a:lnTo>
                  <a:pt x="339" y="319"/>
                </a:lnTo>
                <a:lnTo>
                  <a:pt x="329" y="319"/>
                </a:lnTo>
                <a:lnTo>
                  <a:pt x="283" y="319"/>
                </a:lnTo>
                <a:lnTo>
                  <a:pt x="278" y="319"/>
                </a:lnTo>
                <a:lnTo>
                  <a:pt x="247" y="319"/>
                </a:lnTo>
                <a:lnTo>
                  <a:pt x="216" y="319"/>
                </a:lnTo>
                <a:lnTo>
                  <a:pt x="164" y="319"/>
                </a:lnTo>
                <a:lnTo>
                  <a:pt x="154" y="319"/>
                </a:lnTo>
                <a:lnTo>
                  <a:pt x="118" y="319"/>
                </a:lnTo>
                <a:lnTo>
                  <a:pt x="113" y="319"/>
                </a:lnTo>
                <a:lnTo>
                  <a:pt x="62" y="319"/>
                </a:lnTo>
                <a:lnTo>
                  <a:pt x="51" y="319"/>
                </a:lnTo>
                <a:lnTo>
                  <a:pt x="10" y="319"/>
                </a:lnTo>
                <a:lnTo>
                  <a:pt x="0" y="319"/>
                </a:lnTo>
                <a:lnTo>
                  <a:pt x="0" y="293"/>
                </a:lnTo>
                <a:close/>
                <a:moveTo>
                  <a:pt x="463" y="463"/>
                </a:moveTo>
                <a:lnTo>
                  <a:pt x="452" y="468"/>
                </a:lnTo>
                <a:lnTo>
                  <a:pt x="463" y="463"/>
                </a:lnTo>
                <a:lnTo>
                  <a:pt x="463" y="458"/>
                </a:lnTo>
                <a:lnTo>
                  <a:pt x="457" y="458"/>
                </a:lnTo>
                <a:lnTo>
                  <a:pt x="452" y="463"/>
                </a:lnTo>
                <a:lnTo>
                  <a:pt x="442" y="468"/>
                </a:lnTo>
                <a:lnTo>
                  <a:pt x="442" y="458"/>
                </a:lnTo>
                <a:lnTo>
                  <a:pt x="447" y="447"/>
                </a:lnTo>
                <a:lnTo>
                  <a:pt x="452" y="442"/>
                </a:lnTo>
                <a:lnTo>
                  <a:pt x="463" y="442"/>
                </a:lnTo>
                <a:lnTo>
                  <a:pt x="463" y="437"/>
                </a:lnTo>
                <a:lnTo>
                  <a:pt x="478" y="432"/>
                </a:lnTo>
                <a:lnTo>
                  <a:pt x="483" y="437"/>
                </a:lnTo>
                <a:lnTo>
                  <a:pt x="488" y="432"/>
                </a:lnTo>
                <a:lnTo>
                  <a:pt x="504" y="432"/>
                </a:lnTo>
                <a:lnTo>
                  <a:pt x="509" y="427"/>
                </a:lnTo>
                <a:lnTo>
                  <a:pt x="519" y="427"/>
                </a:lnTo>
                <a:lnTo>
                  <a:pt x="550" y="427"/>
                </a:lnTo>
                <a:lnTo>
                  <a:pt x="576" y="406"/>
                </a:lnTo>
                <a:lnTo>
                  <a:pt x="571" y="411"/>
                </a:lnTo>
                <a:lnTo>
                  <a:pt x="565" y="422"/>
                </a:lnTo>
                <a:lnTo>
                  <a:pt x="555" y="427"/>
                </a:lnTo>
                <a:lnTo>
                  <a:pt x="555" y="432"/>
                </a:lnTo>
                <a:lnTo>
                  <a:pt x="560" y="432"/>
                </a:lnTo>
                <a:lnTo>
                  <a:pt x="576" y="422"/>
                </a:lnTo>
                <a:lnTo>
                  <a:pt x="586" y="416"/>
                </a:lnTo>
                <a:lnTo>
                  <a:pt x="596" y="422"/>
                </a:lnTo>
                <a:lnTo>
                  <a:pt x="607" y="416"/>
                </a:lnTo>
                <a:lnTo>
                  <a:pt x="612" y="416"/>
                </a:lnTo>
                <a:lnTo>
                  <a:pt x="607" y="422"/>
                </a:lnTo>
                <a:lnTo>
                  <a:pt x="560" y="442"/>
                </a:lnTo>
                <a:lnTo>
                  <a:pt x="488" y="458"/>
                </a:lnTo>
                <a:lnTo>
                  <a:pt x="463" y="463"/>
                </a:lnTo>
                <a:close/>
                <a:moveTo>
                  <a:pt x="499" y="463"/>
                </a:moveTo>
                <a:lnTo>
                  <a:pt x="504" y="463"/>
                </a:lnTo>
                <a:lnTo>
                  <a:pt x="519" y="458"/>
                </a:lnTo>
                <a:lnTo>
                  <a:pt x="529" y="447"/>
                </a:lnTo>
                <a:lnTo>
                  <a:pt x="540" y="447"/>
                </a:lnTo>
                <a:lnTo>
                  <a:pt x="524" y="452"/>
                </a:lnTo>
                <a:lnTo>
                  <a:pt x="519" y="458"/>
                </a:lnTo>
                <a:lnTo>
                  <a:pt x="504" y="463"/>
                </a:lnTo>
                <a:lnTo>
                  <a:pt x="499" y="463"/>
                </a:lnTo>
                <a:close/>
                <a:moveTo>
                  <a:pt x="427" y="473"/>
                </a:moveTo>
                <a:lnTo>
                  <a:pt x="427" y="468"/>
                </a:lnTo>
                <a:lnTo>
                  <a:pt x="432" y="463"/>
                </a:lnTo>
                <a:lnTo>
                  <a:pt x="437" y="458"/>
                </a:lnTo>
                <a:lnTo>
                  <a:pt x="442" y="463"/>
                </a:lnTo>
                <a:lnTo>
                  <a:pt x="437" y="468"/>
                </a:lnTo>
                <a:lnTo>
                  <a:pt x="432" y="473"/>
                </a:lnTo>
                <a:lnTo>
                  <a:pt x="427" y="473"/>
                </a:lnTo>
                <a:close/>
              </a:path>
            </a:pathLst>
          </a:custGeom>
          <a:solidFill>
            <a:srgbClr val="B6F7F7"/>
          </a:solidFill>
          <a:ln w="7938">
            <a:solidFill>
              <a:srgbClr val="000000"/>
            </a:solidFill>
            <a:prstDash val="solid"/>
            <a:round/>
            <a:headEnd/>
            <a:tailEnd/>
          </a:ln>
        </p:spPr>
        <p:txBody>
          <a:bodyPr/>
          <a:lstStyle/>
          <a:p>
            <a:endParaRPr lang="en-US"/>
          </a:p>
        </p:txBody>
      </p:sp>
      <p:sp>
        <p:nvSpPr>
          <p:cNvPr id="962626" name="Freeform 66">
            <a:hlinkClick r:id="rId32" action="ppaction://hlinksldjump"/>
          </p:cNvPr>
          <p:cNvSpPr>
            <a:spLocks/>
          </p:cNvSpPr>
          <p:nvPr/>
        </p:nvSpPr>
        <p:spPr bwMode="auto">
          <a:xfrm>
            <a:off x="6351588" y="2967038"/>
            <a:ext cx="692150" cy="393700"/>
          </a:xfrm>
          <a:custGeom>
            <a:avLst/>
            <a:gdLst/>
            <a:ahLst/>
            <a:cxnLst>
              <a:cxn ang="0">
                <a:pos x="190" y="257"/>
              </a:cxn>
              <a:cxn ang="0">
                <a:pos x="165" y="257"/>
              </a:cxn>
              <a:cxn ang="0">
                <a:pos x="124" y="262"/>
              </a:cxn>
              <a:cxn ang="0">
                <a:pos x="82" y="262"/>
              </a:cxn>
              <a:cxn ang="0">
                <a:pos x="46" y="262"/>
              </a:cxn>
              <a:cxn ang="0">
                <a:pos x="0" y="262"/>
              </a:cxn>
              <a:cxn ang="0">
                <a:pos x="0" y="231"/>
              </a:cxn>
              <a:cxn ang="0">
                <a:pos x="0" y="190"/>
              </a:cxn>
              <a:cxn ang="0">
                <a:pos x="0" y="165"/>
              </a:cxn>
              <a:cxn ang="0">
                <a:pos x="0" y="139"/>
              </a:cxn>
              <a:cxn ang="0">
                <a:pos x="0" y="77"/>
              </a:cxn>
              <a:cxn ang="0">
                <a:pos x="0" y="26"/>
              </a:cxn>
              <a:cxn ang="0">
                <a:pos x="62" y="26"/>
              </a:cxn>
              <a:cxn ang="0">
                <a:pos x="113" y="26"/>
              </a:cxn>
              <a:cxn ang="0">
                <a:pos x="175" y="26"/>
              </a:cxn>
              <a:cxn ang="0">
                <a:pos x="216" y="26"/>
              </a:cxn>
              <a:cxn ang="0">
                <a:pos x="278" y="26"/>
              </a:cxn>
              <a:cxn ang="0">
                <a:pos x="340" y="26"/>
              </a:cxn>
              <a:cxn ang="0">
                <a:pos x="391" y="26"/>
              </a:cxn>
              <a:cxn ang="0">
                <a:pos x="406" y="31"/>
              </a:cxn>
              <a:cxn ang="0">
                <a:pos x="417" y="41"/>
              </a:cxn>
              <a:cxn ang="0">
                <a:pos x="422" y="46"/>
              </a:cxn>
              <a:cxn ang="0">
                <a:pos x="427" y="57"/>
              </a:cxn>
              <a:cxn ang="0">
                <a:pos x="427" y="62"/>
              </a:cxn>
              <a:cxn ang="0">
                <a:pos x="427" y="72"/>
              </a:cxn>
              <a:cxn ang="0">
                <a:pos x="437" y="82"/>
              </a:cxn>
              <a:cxn ang="0">
                <a:pos x="453" y="93"/>
              </a:cxn>
              <a:cxn ang="0">
                <a:pos x="442" y="103"/>
              </a:cxn>
              <a:cxn ang="0">
                <a:pos x="437" y="113"/>
              </a:cxn>
              <a:cxn ang="0">
                <a:pos x="432" y="123"/>
              </a:cxn>
              <a:cxn ang="0">
                <a:pos x="427" y="129"/>
              </a:cxn>
              <a:cxn ang="0">
                <a:pos x="417" y="134"/>
              </a:cxn>
              <a:cxn ang="0">
                <a:pos x="422" y="144"/>
              </a:cxn>
              <a:cxn ang="0">
                <a:pos x="422" y="144"/>
              </a:cxn>
              <a:cxn ang="0">
                <a:pos x="417" y="154"/>
              </a:cxn>
              <a:cxn ang="0">
                <a:pos x="417" y="159"/>
              </a:cxn>
              <a:cxn ang="0">
                <a:pos x="417" y="165"/>
              </a:cxn>
              <a:cxn ang="0">
                <a:pos x="411" y="170"/>
              </a:cxn>
              <a:cxn ang="0">
                <a:pos x="417" y="175"/>
              </a:cxn>
              <a:cxn ang="0">
                <a:pos x="422" y="180"/>
              </a:cxn>
              <a:cxn ang="0">
                <a:pos x="427" y="190"/>
              </a:cxn>
              <a:cxn ang="0">
                <a:pos x="432" y="195"/>
              </a:cxn>
              <a:cxn ang="0">
                <a:pos x="442" y="206"/>
              </a:cxn>
              <a:cxn ang="0">
                <a:pos x="453" y="216"/>
              </a:cxn>
              <a:cxn ang="0">
                <a:pos x="442" y="221"/>
              </a:cxn>
              <a:cxn ang="0">
                <a:pos x="432" y="226"/>
              </a:cxn>
              <a:cxn ang="0">
                <a:pos x="422" y="231"/>
              </a:cxn>
              <a:cxn ang="0">
                <a:pos x="417" y="236"/>
              </a:cxn>
              <a:cxn ang="0">
                <a:pos x="411" y="247"/>
              </a:cxn>
              <a:cxn ang="0">
                <a:pos x="396" y="252"/>
              </a:cxn>
              <a:cxn ang="0">
                <a:pos x="386" y="247"/>
              </a:cxn>
              <a:cxn ang="0">
                <a:pos x="376" y="252"/>
              </a:cxn>
              <a:cxn ang="0">
                <a:pos x="370" y="257"/>
              </a:cxn>
              <a:cxn ang="0">
                <a:pos x="340" y="262"/>
              </a:cxn>
              <a:cxn ang="0">
                <a:pos x="309" y="262"/>
              </a:cxn>
              <a:cxn ang="0">
                <a:pos x="273" y="262"/>
              </a:cxn>
              <a:cxn ang="0">
                <a:pos x="237" y="262"/>
              </a:cxn>
            </a:cxnLst>
            <a:rect l="0" t="0" r="r" b="b"/>
            <a:pathLst>
              <a:path w="453" h="262">
                <a:moveTo>
                  <a:pt x="237" y="262"/>
                </a:moveTo>
                <a:lnTo>
                  <a:pt x="190" y="257"/>
                </a:lnTo>
                <a:lnTo>
                  <a:pt x="170" y="257"/>
                </a:lnTo>
                <a:lnTo>
                  <a:pt x="165" y="257"/>
                </a:lnTo>
                <a:lnTo>
                  <a:pt x="134" y="257"/>
                </a:lnTo>
                <a:lnTo>
                  <a:pt x="124" y="262"/>
                </a:lnTo>
                <a:lnTo>
                  <a:pt x="88" y="262"/>
                </a:lnTo>
                <a:lnTo>
                  <a:pt x="82" y="262"/>
                </a:lnTo>
                <a:lnTo>
                  <a:pt x="62" y="262"/>
                </a:lnTo>
                <a:lnTo>
                  <a:pt x="46" y="262"/>
                </a:lnTo>
                <a:lnTo>
                  <a:pt x="10" y="262"/>
                </a:lnTo>
                <a:lnTo>
                  <a:pt x="0" y="262"/>
                </a:lnTo>
                <a:lnTo>
                  <a:pt x="0" y="236"/>
                </a:lnTo>
                <a:lnTo>
                  <a:pt x="0" y="231"/>
                </a:lnTo>
                <a:lnTo>
                  <a:pt x="0" y="216"/>
                </a:lnTo>
                <a:lnTo>
                  <a:pt x="0" y="190"/>
                </a:lnTo>
                <a:lnTo>
                  <a:pt x="0" y="185"/>
                </a:lnTo>
                <a:lnTo>
                  <a:pt x="0" y="165"/>
                </a:lnTo>
                <a:lnTo>
                  <a:pt x="0" y="144"/>
                </a:lnTo>
                <a:lnTo>
                  <a:pt x="0" y="139"/>
                </a:lnTo>
                <a:lnTo>
                  <a:pt x="0" y="118"/>
                </a:lnTo>
                <a:lnTo>
                  <a:pt x="0" y="77"/>
                </a:lnTo>
                <a:lnTo>
                  <a:pt x="0" y="41"/>
                </a:lnTo>
                <a:lnTo>
                  <a:pt x="0" y="26"/>
                </a:lnTo>
                <a:lnTo>
                  <a:pt x="62" y="0"/>
                </a:lnTo>
                <a:lnTo>
                  <a:pt x="62" y="26"/>
                </a:lnTo>
                <a:lnTo>
                  <a:pt x="72" y="26"/>
                </a:lnTo>
                <a:lnTo>
                  <a:pt x="113" y="26"/>
                </a:lnTo>
                <a:lnTo>
                  <a:pt x="124" y="26"/>
                </a:lnTo>
                <a:lnTo>
                  <a:pt x="175" y="26"/>
                </a:lnTo>
                <a:lnTo>
                  <a:pt x="180" y="26"/>
                </a:lnTo>
                <a:lnTo>
                  <a:pt x="216" y="26"/>
                </a:lnTo>
                <a:lnTo>
                  <a:pt x="226" y="26"/>
                </a:lnTo>
                <a:lnTo>
                  <a:pt x="278" y="26"/>
                </a:lnTo>
                <a:lnTo>
                  <a:pt x="309" y="26"/>
                </a:lnTo>
                <a:lnTo>
                  <a:pt x="340" y="26"/>
                </a:lnTo>
                <a:lnTo>
                  <a:pt x="345" y="26"/>
                </a:lnTo>
                <a:lnTo>
                  <a:pt x="391" y="26"/>
                </a:lnTo>
                <a:lnTo>
                  <a:pt x="401" y="26"/>
                </a:lnTo>
                <a:lnTo>
                  <a:pt x="406" y="31"/>
                </a:lnTo>
                <a:lnTo>
                  <a:pt x="411" y="41"/>
                </a:lnTo>
                <a:lnTo>
                  <a:pt x="417" y="41"/>
                </a:lnTo>
                <a:lnTo>
                  <a:pt x="422" y="41"/>
                </a:lnTo>
                <a:lnTo>
                  <a:pt x="422" y="46"/>
                </a:lnTo>
                <a:lnTo>
                  <a:pt x="422" y="51"/>
                </a:lnTo>
                <a:lnTo>
                  <a:pt x="427" y="57"/>
                </a:lnTo>
                <a:lnTo>
                  <a:pt x="422" y="57"/>
                </a:lnTo>
                <a:lnTo>
                  <a:pt x="427" y="62"/>
                </a:lnTo>
                <a:lnTo>
                  <a:pt x="422" y="67"/>
                </a:lnTo>
                <a:lnTo>
                  <a:pt x="427" y="72"/>
                </a:lnTo>
                <a:lnTo>
                  <a:pt x="432" y="77"/>
                </a:lnTo>
                <a:lnTo>
                  <a:pt x="437" y="82"/>
                </a:lnTo>
                <a:lnTo>
                  <a:pt x="447" y="87"/>
                </a:lnTo>
                <a:lnTo>
                  <a:pt x="453" y="93"/>
                </a:lnTo>
                <a:lnTo>
                  <a:pt x="447" y="98"/>
                </a:lnTo>
                <a:lnTo>
                  <a:pt x="442" y="103"/>
                </a:lnTo>
                <a:lnTo>
                  <a:pt x="437" y="108"/>
                </a:lnTo>
                <a:lnTo>
                  <a:pt x="437" y="113"/>
                </a:lnTo>
                <a:lnTo>
                  <a:pt x="432" y="118"/>
                </a:lnTo>
                <a:lnTo>
                  <a:pt x="432" y="123"/>
                </a:lnTo>
                <a:lnTo>
                  <a:pt x="427" y="123"/>
                </a:lnTo>
                <a:lnTo>
                  <a:pt x="427" y="129"/>
                </a:lnTo>
                <a:lnTo>
                  <a:pt x="422" y="129"/>
                </a:lnTo>
                <a:lnTo>
                  <a:pt x="417" y="134"/>
                </a:lnTo>
                <a:lnTo>
                  <a:pt x="422" y="139"/>
                </a:lnTo>
                <a:lnTo>
                  <a:pt x="422" y="144"/>
                </a:lnTo>
                <a:lnTo>
                  <a:pt x="427" y="144"/>
                </a:lnTo>
                <a:lnTo>
                  <a:pt x="422" y="144"/>
                </a:lnTo>
                <a:lnTo>
                  <a:pt x="422" y="149"/>
                </a:lnTo>
                <a:lnTo>
                  <a:pt x="417" y="154"/>
                </a:lnTo>
                <a:lnTo>
                  <a:pt x="411" y="154"/>
                </a:lnTo>
                <a:lnTo>
                  <a:pt x="417" y="159"/>
                </a:lnTo>
                <a:lnTo>
                  <a:pt x="411" y="159"/>
                </a:lnTo>
                <a:lnTo>
                  <a:pt x="417" y="165"/>
                </a:lnTo>
                <a:lnTo>
                  <a:pt x="411" y="165"/>
                </a:lnTo>
                <a:lnTo>
                  <a:pt x="411" y="170"/>
                </a:lnTo>
                <a:lnTo>
                  <a:pt x="411" y="175"/>
                </a:lnTo>
                <a:lnTo>
                  <a:pt x="417" y="175"/>
                </a:lnTo>
                <a:lnTo>
                  <a:pt x="422" y="175"/>
                </a:lnTo>
                <a:lnTo>
                  <a:pt x="422" y="180"/>
                </a:lnTo>
                <a:lnTo>
                  <a:pt x="422" y="185"/>
                </a:lnTo>
                <a:lnTo>
                  <a:pt x="427" y="190"/>
                </a:lnTo>
                <a:lnTo>
                  <a:pt x="432" y="190"/>
                </a:lnTo>
                <a:lnTo>
                  <a:pt x="432" y="195"/>
                </a:lnTo>
                <a:lnTo>
                  <a:pt x="437" y="201"/>
                </a:lnTo>
                <a:lnTo>
                  <a:pt x="442" y="206"/>
                </a:lnTo>
                <a:lnTo>
                  <a:pt x="447" y="216"/>
                </a:lnTo>
                <a:lnTo>
                  <a:pt x="453" y="216"/>
                </a:lnTo>
                <a:lnTo>
                  <a:pt x="447" y="221"/>
                </a:lnTo>
                <a:lnTo>
                  <a:pt x="442" y="221"/>
                </a:lnTo>
                <a:lnTo>
                  <a:pt x="437" y="226"/>
                </a:lnTo>
                <a:lnTo>
                  <a:pt x="432" y="226"/>
                </a:lnTo>
                <a:lnTo>
                  <a:pt x="427" y="231"/>
                </a:lnTo>
                <a:lnTo>
                  <a:pt x="422" y="231"/>
                </a:lnTo>
                <a:lnTo>
                  <a:pt x="422" y="236"/>
                </a:lnTo>
                <a:lnTo>
                  <a:pt x="417" y="236"/>
                </a:lnTo>
                <a:lnTo>
                  <a:pt x="417" y="242"/>
                </a:lnTo>
                <a:lnTo>
                  <a:pt x="411" y="247"/>
                </a:lnTo>
                <a:lnTo>
                  <a:pt x="401" y="247"/>
                </a:lnTo>
                <a:lnTo>
                  <a:pt x="396" y="252"/>
                </a:lnTo>
                <a:lnTo>
                  <a:pt x="391" y="247"/>
                </a:lnTo>
                <a:lnTo>
                  <a:pt x="386" y="247"/>
                </a:lnTo>
                <a:lnTo>
                  <a:pt x="381" y="247"/>
                </a:lnTo>
                <a:lnTo>
                  <a:pt x="376" y="252"/>
                </a:lnTo>
                <a:lnTo>
                  <a:pt x="370" y="252"/>
                </a:lnTo>
                <a:lnTo>
                  <a:pt x="370" y="257"/>
                </a:lnTo>
                <a:lnTo>
                  <a:pt x="365" y="257"/>
                </a:lnTo>
                <a:lnTo>
                  <a:pt x="340" y="262"/>
                </a:lnTo>
                <a:lnTo>
                  <a:pt x="334" y="262"/>
                </a:lnTo>
                <a:lnTo>
                  <a:pt x="309" y="262"/>
                </a:lnTo>
                <a:lnTo>
                  <a:pt x="288" y="262"/>
                </a:lnTo>
                <a:lnTo>
                  <a:pt x="273" y="262"/>
                </a:lnTo>
                <a:lnTo>
                  <a:pt x="257" y="262"/>
                </a:lnTo>
                <a:lnTo>
                  <a:pt x="237" y="262"/>
                </a:lnTo>
                <a:close/>
              </a:path>
            </a:pathLst>
          </a:custGeom>
          <a:solidFill>
            <a:srgbClr val="B6F7F7"/>
          </a:solidFill>
          <a:ln w="7938">
            <a:solidFill>
              <a:srgbClr val="000000"/>
            </a:solidFill>
            <a:prstDash val="solid"/>
            <a:round/>
            <a:headEnd/>
            <a:tailEnd/>
          </a:ln>
        </p:spPr>
        <p:txBody>
          <a:bodyPr/>
          <a:lstStyle/>
          <a:p>
            <a:endParaRPr lang="en-US"/>
          </a:p>
        </p:txBody>
      </p:sp>
      <p:sp>
        <p:nvSpPr>
          <p:cNvPr id="962627" name="Freeform 67">
            <a:hlinkClick r:id="rId33" action="ppaction://hlinksldjump"/>
          </p:cNvPr>
          <p:cNvSpPr>
            <a:spLocks/>
          </p:cNvSpPr>
          <p:nvPr/>
        </p:nvSpPr>
        <p:spPr bwMode="auto">
          <a:xfrm>
            <a:off x="7161213" y="2997200"/>
            <a:ext cx="227012" cy="163513"/>
          </a:xfrm>
          <a:custGeom>
            <a:avLst/>
            <a:gdLst/>
            <a:ahLst/>
            <a:cxnLst>
              <a:cxn ang="0">
                <a:pos x="15" y="56"/>
              </a:cxn>
              <a:cxn ang="0">
                <a:pos x="15" y="41"/>
              </a:cxn>
              <a:cxn ang="0">
                <a:pos x="15" y="0"/>
              </a:cxn>
              <a:cxn ang="0">
                <a:pos x="51" y="0"/>
              </a:cxn>
              <a:cxn ang="0">
                <a:pos x="56" y="0"/>
              </a:cxn>
              <a:cxn ang="0">
                <a:pos x="67" y="0"/>
              </a:cxn>
              <a:cxn ang="0">
                <a:pos x="67" y="5"/>
              </a:cxn>
              <a:cxn ang="0">
                <a:pos x="72" y="5"/>
              </a:cxn>
              <a:cxn ang="0">
                <a:pos x="72" y="0"/>
              </a:cxn>
              <a:cxn ang="0">
                <a:pos x="82" y="0"/>
              </a:cxn>
              <a:cxn ang="0">
                <a:pos x="87" y="5"/>
              </a:cxn>
              <a:cxn ang="0">
                <a:pos x="87" y="0"/>
              </a:cxn>
              <a:cxn ang="0">
                <a:pos x="92" y="0"/>
              </a:cxn>
              <a:cxn ang="0">
                <a:pos x="123" y="5"/>
              </a:cxn>
              <a:cxn ang="0">
                <a:pos x="149" y="5"/>
              </a:cxn>
              <a:cxn ang="0">
                <a:pos x="149" y="36"/>
              </a:cxn>
              <a:cxn ang="0">
                <a:pos x="149" y="41"/>
              </a:cxn>
              <a:cxn ang="0">
                <a:pos x="149" y="46"/>
              </a:cxn>
              <a:cxn ang="0">
                <a:pos x="149" y="66"/>
              </a:cxn>
              <a:cxn ang="0">
                <a:pos x="144" y="66"/>
              </a:cxn>
              <a:cxn ang="0">
                <a:pos x="144" y="72"/>
              </a:cxn>
              <a:cxn ang="0">
                <a:pos x="144" y="77"/>
              </a:cxn>
              <a:cxn ang="0">
                <a:pos x="108" y="82"/>
              </a:cxn>
              <a:cxn ang="0">
                <a:pos x="108" y="77"/>
              </a:cxn>
              <a:cxn ang="0">
                <a:pos x="103" y="72"/>
              </a:cxn>
              <a:cxn ang="0">
                <a:pos x="103" y="82"/>
              </a:cxn>
              <a:cxn ang="0">
                <a:pos x="92" y="82"/>
              </a:cxn>
              <a:cxn ang="0">
                <a:pos x="61" y="82"/>
              </a:cxn>
              <a:cxn ang="0">
                <a:pos x="46" y="92"/>
              </a:cxn>
              <a:cxn ang="0">
                <a:pos x="5" y="108"/>
              </a:cxn>
              <a:cxn ang="0">
                <a:pos x="0" y="97"/>
              </a:cxn>
              <a:cxn ang="0">
                <a:pos x="15" y="87"/>
              </a:cxn>
              <a:cxn ang="0">
                <a:pos x="10" y="77"/>
              </a:cxn>
              <a:cxn ang="0">
                <a:pos x="10" y="72"/>
              </a:cxn>
              <a:cxn ang="0">
                <a:pos x="15" y="56"/>
              </a:cxn>
            </a:cxnLst>
            <a:rect l="0" t="0" r="r" b="b"/>
            <a:pathLst>
              <a:path w="149" h="108">
                <a:moveTo>
                  <a:pt x="15" y="56"/>
                </a:moveTo>
                <a:lnTo>
                  <a:pt x="15" y="41"/>
                </a:lnTo>
                <a:lnTo>
                  <a:pt x="15" y="0"/>
                </a:lnTo>
                <a:lnTo>
                  <a:pt x="51" y="0"/>
                </a:lnTo>
                <a:lnTo>
                  <a:pt x="56" y="0"/>
                </a:lnTo>
                <a:lnTo>
                  <a:pt x="67" y="0"/>
                </a:lnTo>
                <a:lnTo>
                  <a:pt x="67" y="5"/>
                </a:lnTo>
                <a:lnTo>
                  <a:pt x="72" y="5"/>
                </a:lnTo>
                <a:lnTo>
                  <a:pt x="72" y="0"/>
                </a:lnTo>
                <a:lnTo>
                  <a:pt x="82" y="0"/>
                </a:lnTo>
                <a:lnTo>
                  <a:pt x="87" y="5"/>
                </a:lnTo>
                <a:lnTo>
                  <a:pt x="87" y="0"/>
                </a:lnTo>
                <a:lnTo>
                  <a:pt x="92" y="0"/>
                </a:lnTo>
                <a:lnTo>
                  <a:pt x="123" y="5"/>
                </a:lnTo>
                <a:lnTo>
                  <a:pt x="149" y="5"/>
                </a:lnTo>
                <a:lnTo>
                  <a:pt x="149" y="36"/>
                </a:lnTo>
                <a:lnTo>
                  <a:pt x="149" y="41"/>
                </a:lnTo>
                <a:lnTo>
                  <a:pt x="149" y="46"/>
                </a:lnTo>
                <a:lnTo>
                  <a:pt x="149" y="66"/>
                </a:lnTo>
                <a:lnTo>
                  <a:pt x="144" y="66"/>
                </a:lnTo>
                <a:lnTo>
                  <a:pt x="144" y="72"/>
                </a:lnTo>
                <a:lnTo>
                  <a:pt x="144" y="77"/>
                </a:lnTo>
                <a:lnTo>
                  <a:pt x="108" y="82"/>
                </a:lnTo>
                <a:lnTo>
                  <a:pt x="108" y="77"/>
                </a:lnTo>
                <a:lnTo>
                  <a:pt x="103" y="72"/>
                </a:lnTo>
                <a:lnTo>
                  <a:pt x="103" y="82"/>
                </a:lnTo>
                <a:lnTo>
                  <a:pt x="92" y="82"/>
                </a:lnTo>
                <a:lnTo>
                  <a:pt x="61" y="82"/>
                </a:lnTo>
                <a:lnTo>
                  <a:pt x="46" y="92"/>
                </a:lnTo>
                <a:lnTo>
                  <a:pt x="5" y="108"/>
                </a:lnTo>
                <a:lnTo>
                  <a:pt x="0" y="97"/>
                </a:lnTo>
                <a:lnTo>
                  <a:pt x="15" y="87"/>
                </a:lnTo>
                <a:lnTo>
                  <a:pt x="10" y="77"/>
                </a:lnTo>
                <a:lnTo>
                  <a:pt x="10" y="72"/>
                </a:lnTo>
                <a:lnTo>
                  <a:pt x="15" y="56"/>
                </a:lnTo>
                <a:close/>
              </a:path>
            </a:pathLst>
          </a:custGeom>
          <a:solidFill>
            <a:srgbClr val="B6F7F7"/>
          </a:solidFill>
          <a:ln w="7938">
            <a:solidFill>
              <a:srgbClr val="000000"/>
            </a:solidFill>
            <a:prstDash val="solid"/>
            <a:round/>
            <a:headEnd/>
            <a:tailEnd/>
          </a:ln>
        </p:spPr>
        <p:txBody>
          <a:bodyPr/>
          <a:lstStyle/>
          <a:p>
            <a:endParaRPr lang="en-US"/>
          </a:p>
        </p:txBody>
      </p:sp>
      <p:sp>
        <p:nvSpPr>
          <p:cNvPr id="962628" name="Freeform 68"/>
          <p:cNvSpPr>
            <a:spLocks noEditPoints="1"/>
          </p:cNvSpPr>
          <p:nvPr/>
        </p:nvSpPr>
        <p:spPr bwMode="auto">
          <a:xfrm>
            <a:off x="7380288" y="3005138"/>
            <a:ext cx="85725" cy="109537"/>
          </a:xfrm>
          <a:custGeom>
            <a:avLst/>
            <a:gdLst/>
            <a:ahLst/>
            <a:cxnLst>
              <a:cxn ang="0">
                <a:pos x="5" y="41"/>
              </a:cxn>
              <a:cxn ang="0">
                <a:pos x="5" y="36"/>
              </a:cxn>
              <a:cxn ang="0">
                <a:pos x="5" y="31"/>
              </a:cxn>
              <a:cxn ang="0">
                <a:pos x="5" y="0"/>
              </a:cxn>
              <a:cxn ang="0">
                <a:pos x="25" y="0"/>
              </a:cxn>
              <a:cxn ang="0">
                <a:pos x="36" y="0"/>
              </a:cxn>
              <a:cxn ang="0">
                <a:pos x="36" y="10"/>
              </a:cxn>
              <a:cxn ang="0">
                <a:pos x="41" y="10"/>
              </a:cxn>
              <a:cxn ang="0">
                <a:pos x="41" y="15"/>
              </a:cxn>
              <a:cxn ang="0">
                <a:pos x="41" y="20"/>
              </a:cxn>
              <a:cxn ang="0">
                <a:pos x="41" y="25"/>
              </a:cxn>
              <a:cxn ang="0">
                <a:pos x="46" y="25"/>
              </a:cxn>
              <a:cxn ang="0">
                <a:pos x="46" y="31"/>
              </a:cxn>
              <a:cxn ang="0">
                <a:pos x="41" y="36"/>
              </a:cxn>
              <a:cxn ang="0">
                <a:pos x="36" y="25"/>
              </a:cxn>
              <a:cxn ang="0">
                <a:pos x="36" y="31"/>
              </a:cxn>
              <a:cxn ang="0">
                <a:pos x="31" y="36"/>
              </a:cxn>
              <a:cxn ang="0">
                <a:pos x="31" y="51"/>
              </a:cxn>
              <a:cxn ang="0">
                <a:pos x="25" y="61"/>
              </a:cxn>
              <a:cxn ang="0">
                <a:pos x="10" y="72"/>
              </a:cxn>
              <a:cxn ang="0">
                <a:pos x="0" y="72"/>
              </a:cxn>
              <a:cxn ang="0">
                <a:pos x="0" y="67"/>
              </a:cxn>
              <a:cxn ang="0">
                <a:pos x="0" y="61"/>
              </a:cxn>
              <a:cxn ang="0">
                <a:pos x="5" y="61"/>
              </a:cxn>
              <a:cxn ang="0">
                <a:pos x="5" y="41"/>
              </a:cxn>
              <a:cxn ang="0">
                <a:pos x="51" y="36"/>
              </a:cxn>
              <a:cxn ang="0">
                <a:pos x="56" y="36"/>
              </a:cxn>
              <a:cxn ang="0">
                <a:pos x="56" y="51"/>
              </a:cxn>
              <a:cxn ang="0">
                <a:pos x="51" y="56"/>
              </a:cxn>
              <a:cxn ang="0">
                <a:pos x="51" y="36"/>
              </a:cxn>
              <a:cxn ang="0">
                <a:pos x="46" y="41"/>
              </a:cxn>
              <a:cxn ang="0">
                <a:pos x="46" y="36"/>
              </a:cxn>
              <a:cxn ang="0">
                <a:pos x="46" y="56"/>
              </a:cxn>
              <a:cxn ang="0">
                <a:pos x="41" y="51"/>
              </a:cxn>
              <a:cxn ang="0">
                <a:pos x="36" y="56"/>
              </a:cxn>
              <a:cxn ang="0">
                <a:pos x="46" y="41"/>
              </a:cxn>
            </a:cxnLst>
            <a:rect l="0" t="0" r="r" b="b"/>
            <a:pathLst>
              <a:path w="56" h="72">
                <a:moveTo>
                  <a:pt x="5" y="41"/>
                </a:moveTo>
                <a:lnTo>
                  <a:pt x="5" y="36"/>
                </a:lnTo>
                <a:lnTo>
                  <a:pt x="5" y="31"/>
                </a:lnTo>
                <a:lnTo>
                  <a:pt x="5" y="0"/>
                </a:lnTo>
                <a:lnTo>
                  <a:pt x="25" y="0"/>
                </a:lnTo>
                <a:lnTo>
                  <a:pt x="36" y="0"/>
                </a:lnTo>
                <a:lnTo>
                  <a:pt x="36" y="10"/>
                </a:lnTo>
                <a:lnTo>
                  <a:pt x="41" y="10"/>
                </a:lnTo>
                <a:lnTo>
                  <a:pt x="41" y="15"/>
                </a:lnTo>
                <a:lnTo>
                  <a:pt x="41" y="20"/>
                </a:lnTo>
                <a:lnTo>
                  <a:pt x="41" y="25"/>
                </a:lnTo>
                <a:lnTo>
                  <a:pt x="46" y="25"/>
                </a:lnTo>
                <a:lnTo>
                  <a:pt x="46" y="31"/>
                </a:lnTo>
                <a:lnTo>
                  <a:pt x="41" y="36"/>
                </a:lnTo>
                <a:lnTo>
                  <a:pt x="36" y="25"/>
                </a:lnTo>
                <a:lnTo>
                  <a:pt x="36" y="31"/>
                </a:lnTo>
                <a:lnTo>
                  <a:pt x="31" y="36"/>
                </a:lnTo>
                <a:lnTo>
                  <a:pt x="31" y="51"/>
                </a:lnTo>
                <a:lnTo>
                  <a:pt x="25" y="61"/>
                </a:lnTo>
                <a:lnTo>
                  <a:pt x="10" y="72"/>
                </a:lnTo>
                <a:lnTo>
                  <a:pt x="0" y="72"/>
                </a:lnTo>
                <a:lnTo>
                  <a:pt x="0" y="67"/>
                </a:lnTo>
                <a:lnTo>
                  <a:pt x="0" y="61"/>
                </a:lnTo>
                <a:lnTo>
                  <a:pt x="5" y="61"/>
                </a:lnTo>
                <a:lnTo>
                  <a:pt x="5" y="41"/>
                </a:lnTo>
                <a:close/>
                <a:moveTo>
                  <a:pt x="51" y="36"/>
                </a:moveTo>
                <a:lnTo>
                  <a:pt x="56" y="36"/>
                </a:lnTo>
                <a:lnTo>
                  <a:pt x="56" y="51"/>
                </a:lnTo>
                <a:lnTo>
                  <a:pt x="51" y="56"/>
                </a:lnTo>
                <a:lnTo>
                  <a:pt x="51" y="36"/>
                </a:lnTo>
                <a:close/>
                <a:moveTo>
                  <a:pt x="46" y="41"/>
                </a:moveTo>
                <a:lnTo>
                  <a:pt x="46" y="36"/>
                </a:lnTo>
                <a:lnTo>
                  <a:pt x="46" y="56"/>
                </a:lnTo>
                <a:lnTo>
                  <a:pt x="41" y="51"/>
                </a:lnTo>
                <a:lnTo>
                  <a:pt x="36" y="56"/>
                </a:lnTo>
                <a:lnTo>
                  <a:pt x="46" y="41"/>
                </a:lnTo>
                <a:close/>
              </a:path>
            </a:pathLst>
          </a:custGeom>
          <a:solidFill>
            <a:srgbClr val="B6F7F7"/>
          </a:solidFill>
          <a:ln w="7938">
            <a:solidFill>
              <a:srgbClr val="000000"/>
            </a:solidFill>
            <a:prstDash val="solid"/>
            <a:round/>
            <a:headEnd/>
            <a:tailEnd/>
          </a:ln>
        </p:spPr>
        <p:txBody>
          <a:bodyPr/>
          <a:lstStyle/>
          <a:p>
            <a:endParaRPr lang="en-US"/>
          </a:p>
        </p:txBody>
      </p:sp>
      <p:sp>
        <p:nvSpPr>
          <p:cNvPr id="962629" name="Freeform 69">
            <a:hlinkClick r:id="rId34" action="ppaction://hlinksldjump"/>
          </p:cNvPr>
          <p:cNvSpPr>
            <a:spLocks/>
          </p:cNvSpPr>
          <p:nvPr/>
        </p:nvSpPr>
        <p:spPr bwMode="auto">
          <a:xfrm>
            <a:off x="6940550" y="3106738"/>
            <a:ext cx="195263" cy="363537"/>
          </a:xfrm>
          <a:custGeom>
            <a:avLst/>
            <a:gdLst/>
            <a:ahLst/>
            <a:cxnLst>
              <a:cxn ang="0">
                <a:pos x="5" y="164"/>
              </a:cxn>
              <a:cxn ang="0">
                <a:pos x="15" y="154"/>
              </a:cxn>
              <a:cxn ang="0">
                <a:pos x="31" y="149"/>
              </a:cxn>
              <a:cxn ang="0">
                <a:pos x="36" y="143"/>
              </a:cxn>
              <a:cxn ang="0">
                <a:pos x="41" y="138"/>
              </a:cxn>
              <a:cxn ang="0">
                <a:pos x="51" y="133"/>
              </a:cxn>
              <a:cxn ang="0">
                <a:pos x="61" y="128"/>
              </a:cxn>
              <a:cxn ang="0">
                <a:pos x="61" y="123"/>
              </a:cxn>
              <a:cxn ang="0">
                <a:pos x="51" y="108"/>
              </a:cxn>
              <a:cxn ang="0">
                <a:pos x="46" y="97"/>
              </a:cxn>
              <a:cxn ang="0">
                <a:pos x="36" y="92"/>
              </a:cxn>
              <a:cxn ang="0">
                <a:pos x="36" y="82"/>
              </a:cxn>
              <a:cxn ang="0">
                <a:pos x="25" y="82"/>
              </a:cxn>
              <a:cxn ang="0">
                <a:pos x="25" y="72"/>
              </a:cxn>
              <a:cxn ang="0">
                <a:pos x="25" y="66"/>
              </a:cxn>
              <a:cxn ang="0">
                <a:pos x="25" y="61"/>
              </a:cxn>
              <a:cxn ang="0">
                <a:pos x="36" y="56"/>
              </a:cxn>
              <a:cxn ang="0">
                <a:pos x="41" y="51"/>
              </a:cxn>
              <a:cxn ang="0">
                <a:pos x="36" y="46"/>
              </a:cxn>
              <a:cxn ang="0">
                <a:pos x="36" y="36"/>
              </a:cxn>
              <a:cxn ang="0">
                <a:pos x="41" y="30"/>
              </a:cxn>
              <a:cxn ang="0">
                <a:pos x="46" y="25"/>
              </a:cxn>
              <a:cxn ang="0">
                <a:pos x="51" y="15"/>
              </a:cxn>
              <a:cxn ang="0">
                <a:pos x="61" y="5"/>
              </a:cxn>
              <a:cxn ang="0">
                <a:pos x="92" y="15"/>
              </a:cxn>
              <a:cxn ang="0">
                <a:pos x="103" y="25"/>
              </a:cxn>
              <a:cxn ang="0">
                <a:pos x="128" y="41"/>
              </a:cxn>
              <a:cxn ang="0">
                <a:pos x="123" y="56"/>
              </a:cxn>
              <a:cxn ang="0">
                <a:pos x="118" y="66"/>
              </a:cxn>
              <a:cxn ang="0">
                <a:pos x="113" y="66"/>
              </a:cxn>
              <a:cxn ang="0">
                <a:pos x="103" y="77"/>
              </a:cxn>
              <a:cxn ang="0">
                <a:pos x="97" y="92"/>
              </a:cxn>
              <a:cxn ang="0">
                <a:pos x="113" y="92"/>
              </a:cxn>
              <a:cxn ang="0">
                <a:pos x="118" y="128"/>
              </a:cxn>
              <a:cxn ang="0">
                <a:pos x="118" y="128"/>
              </a:cxn>
              <a:cxn ang="0">
                <a:pos x="113" y="133"/>
              </a:cxn>
              <a:cxn ang="0">
                <a:pos x="108" y="169"/>
              </a:cxn>
              <a:cxn ang="0">
                <a:pos x="97" y="179"/>
              </a:cxn>
              <a:cxn ang="0">
                <a:pos x="87" y="185"/>
              </a:cxn>
              <a:cxn ang="0">
                <a:pos x="87" y="195"/>
              </a:cxn>
              <a:cxn ang="0">
                <a:pos x="72" y="210"/>
              </a:cxn>
              <a:cxn ang="0">
                <a:pos x="56" y="236"/>
              </a:cxn>
              <a:cxn ang="0">
                <a:pos x="46" y="241"/>
              </a:cxn>
              <a:cxn ang="0">
                <a:pos x="51" y="221"/>
              </a:cxn>
              <a:cxn ang="0">
                <a:pos x="36" y="221"/>
              </a:cxn>
              <a:cxn ang="0">
                <a:pos x="0" y="190"/>
              </a:cxn>
              <a:cxn ang="0">
                <a:pos x="0" y="179"/>
              </a:cxn>
            </a:cxnLst>
            <a:rect l="0" t="0" r="r" b="b"/>
            <a:pathLst>
              <a:path w="128" h="241">
                <a:moveTo>
                  <a:pt x="5" y="169"/>
                </a:moveTo>
                <a:lnTo>
                  <a:pt x="5" y="164"/>
                </a:lnTo>
                <a:lnTo>
                  <a:pt x="10" y="159"/>
                </a:lnTo>
                <a:lnTo>
                  <a:pt x="15" y="154"/>
                </a:lnTo>
                <a:lnTo>
                  <a:pt x="25" y="154"/>
                </a:lnTo>
                <a:lnTo>
                  <a:pt x="31" y="149"/>
                </a:lnTo>
                <a:lnTo>
                  <a:pt x="31" y="143"/>
                </a:lnTo>
                <a:lnTo>
                  <a:pt x="36" y="143"/>
                </a:lnTo>
                <a:lnTo>
                  <a:pt x="36" y="138"/>
                </a:lnTo>
                <a:lnTo>
                  <a:pt x="41" y="138"/>
                </a:lnTo>
                <a:lnTo>
                  <a:pt x="46" y="133"/>
                </a:lnTo>
                <a:lnTo>
                  <a:pt x="51" y="133"/>
                </a:lnTo>
                <a:lnTo>
                  <a:pt x="56" y="128"/>
                </a:lnTo>
                <a:lnTo>
                  <a:pt x="61" y="128"/>
                </a:lnTo>
                <a:lnTo>
                  <a:pt x="67" y="123"/>
                </a:lnTo>
                <a:lnTo>
                  <a:pt x="61" y="123"/>
                </a:lnTo>
                <a:lnTo>
                  <a:pt x="56" y="113"/>
                </a:lnTo>
                <a:lnTo>
                  <a:pt x="51" y="108"/>
                </a:lnTo>
                <a:lnTo>
                  <a:pt x="46" y="102"/>
                </a:lnTo>
                <a:lnTo>
                  <a:pt x="46" y="97"/>
                </a:lnTo>
                <a:lnTo>
                  <a:pt x="41" y="97"/>
                </a:lnTo>
                <a:lnTo>
                  <a:pt x="36" y="92"/>
                </a:lnTo>
                <a:lnTo>
                  <a:pt x="36" y="87"/>
                </a:lnTo>
                <a:lnTo>
                  <a:pt x="36" y="82"/>
                </a:lnTo>
                <a:lnTo>
                  <a:pt x="31" y="82"/>
                </a:lnTo>
                <a:lnTo>
                  <a:pt x="25" y="82"/>
                </a:lnTo>
                <a:lnTo>
                  <a:pt x="25" y="77"/>
                </a:lnTo>
                <a:lnTo>
                  <a:pt x="25" y="72"/>
                </a:lnTo>
                <a:lnTo>
                  <a:pt x="31" y="72"/>
                </a:lnTo>
                <a:lnTo>
                  <a:pt x="25" y="66"/>
                </a:lnTo>
                <a:lnTo>
                  <a:pt x="31" y="66"/>
                </a:lnTo>
                <a:lnTo>
                  <a:pt x="25" y="61"/>
                </a:lnTo>
                <a:lnTo>
                  <a:pt x="31" y="61"/>
                </a:lnTo>
                <a:lnTo>
                  <a:pt x="36" y="56"/>
                </a:lnTo>
                <a:lnTo>
                  <a:pt x="36" y="51"/>
                </a:lnTo>
                <a:lnTo>
                  <a:pt x="41" y="51"/>
                </a:lnTo>
                <a:lnTo>
                  <a:pt x="36" y="51"/>
                </a:lnTo>
                <a:lnTo>
                  <a:pt x="36" y="46"/>
                </a:lnTo>
                <a:lnTo>
                  <a:pt x="31" y="41"/>
                </a:lnTo>
                <a:lnTo>
                  <a:pt x="36" y="36"/>
                </a:lnTo>
                <a:lnTo>
                  <a:pt x="41" y="36"/>
                </a:lnTo>
                <a:lnTo>
                  <a:pt x="41" y="30"/>
                </a:lnTo>
                <a:lnTo>
                  <a:pt x="46" y="30"/>
                </a:lnTo>
                <a:lnTo>
                  <a:pt x="46" y="25"/>
                </a:lnTo>
                <a:lnTo>
                  <a:pt x="51" y="20"/>
                </a:lnTo>
                <a:lnTo>
                  <a:pt x="51" y="15"/>
                </a:lnTo>
                <a:lnTo>
                  <a:pt x="56" y="10"/>
                </a:lnTo>
                <a:lnTo>
                  <a:pt x="61" y="5"/>
                </a:lnTo>
                <a:lnTo>
                  <a:pt x="67" y="0"/>
                </a:lnTo>
                <a:lnTo>
                  <a:pt x="92" y="15"/>
                </a:lnTo>
                <a:lnTo>
                  <a:pt x="103" y="20"/>
                </a:lnTo>
                <a:lnTo>
                  <a:pt x="103" y="25"/>
                </a:lnTo>
                <a:lnTo>
                  <a:pt x="128" y="36"/>
                </a:lnTo>
                <a:lnTo>
                  <a:pt x="128" y="41"/>
                </a:lnTo>
                <a:lnTo>
                  <a:pt x="128" y="46"/>
                </a:lnTo>
                <a:lnTo>
                  <a:pt x="123" y="56"/>
                </a:lnTo>
                <a:lnTo>
                  <a:pt x="118" y="61"/>
                </a:lnTo>
                <a:lnTo>
                  <a:pt x="118" y="66"/>
                </a:lnTo>
                <a:lnTo>
                  <a:pt x="113" y="72"/>
                </a:lnTo>
                <a:lnTo>
                  <a:pt x="113" y="66"/>
                </a:lnTo>
                <a:lnTo>
                  <a:pt x="108" y="72"/>
                </a:lnTo>
                <a:lnTo>
                  <a:pt x="103" y="77"/>
                </a:lnTo>
                <a:lnTo>
                  <a:pt x="97" y="87"/>
                </a:lnTo>
                <a:lnTo>
                  <a:pt x="97" y="92"/>
                </a:lnTo>
                <a:lnTo>
                  <a:pt x="103" y="92"/>
                </a:lnTo>
                <a:lnTo>
                  <a:pt x="113" y="92"/>
                </a:lnTo>
                <a:lnTo>
                  <a:pt x="123" y="108"/>
                </a:lnTo>
                <a:lnTo>
                  <a:pt x="118" y="128"/>
                </a:lnTo>
                <a:lnTo>
                  <a:pt x="113" y="128"/>
                </a:lnTo>
                <a:lnTo>
                  <a:pt x="118" y="128"/>
                </a:lnTo>
                <a:lnTo>
                  <a:pt x="118" y="133"/>
                </a:lnTo>
                <a:lnTo>
                  <a:pt x="113" y="133"/>
                </a:lnTo>
                <a:lnTo>
                  <a:pt x="108" y="149"/>
                </a:lnTo>
                <a:lnTo>
                  <a:pt x="108" y="169"/>
                </a:lnTo>
                <a:lnTo>
                  <a:pt x="103" y="174"/>
                </a:lnTo>
                <a:lnTo>
                  <a:pt x="97" y="179"/>
                </a:lnTo>
                <a:lnTo>
                  <a:pt x="97" y="185"/>
                </a:lnTo>
                <a:lnTo>
                  <a:pt x="87" y="185"/>
                </a:lnTo>
                <a:lnTo>
                  <a:pt x="87" y="190"/>
                </a:lnTo>
                <a:lnTo>
                  <a:pt x="87" y="195"/>
                </a:lnTo>
                <a:lnTo>
                  <a:pt x="87" y="200"/>
                </a:lnTo>
                <a:lnTo>
                  <a:pt x="72" y="210"/>
                </a:lnTo>
                <a:lnTo>
                  <a:pt x="72" y="215"/>
                </a:lnTo>
                <a:lnTo>
                  <a:pt x="56" y="236"/>
                </a:lnTo>
                <a:lnTo>
                  <a:pt x="51" y="241"/>
                </a:lnTo>
                <a:lnTo>
                  <a:pt x="46" y="241"/>
                </a:lnTo>
                <a:lnTo>
                  <a:pt x="51" y="226"/>
                </a:lnTo>
                <a:lnTo>
                  <a:pt x="51" y="221"/>
                </a:lnTo>
                <a:lnTo>
                  <a:pt x="41" y="221"/>
                </a:lnTo>
                <a:lnTo>
                  <a:pt x="36" y="221"/>
                </a:lnTo>
                <a:lnTo>
                  <a:pt x="10" y="200"/>
                </a:lnTo>
                <a:lnTo>
                  <a:pt x="0" y="190"/>
                </a:lnTo>
                <a:lnTo>
                  <a:pt x="5" y="185"/>
                </a:lnTo>
                <a:lnTo>
                  <a:pt x="0" y="179"/>
                </a:lnTo>
                <a:lnTo>
                  <a:pt x="5" y="169"/>
                </a:lnTo>
                <a:close/>
              </a:path>
            </a:pathLst>
          </a:custGeom>
          <a:solidFill>
            <a:srgbClr val="B6F7F7"/>
          </a:solidFill>
          <a:ln w="7938">
            <a:solidFill>
              <a:srgbClr val="000000"/>
            </a:solidFill>
            <a:prstDash val="solid"/>
            <a:round/>
            <a:headEnd/>
            <a:tailEnd/>
          </a:ln>
        </p:spPr>
        <p:txBody>
          <a:bodyPr/>
          <a:lstStyle/>
          <a:p>
            <a:endParaRPr lang="en-US"/>
          </a:p>
        </p:txBody>
      </p:sp>
      <p:sp>
        <p:nvSpPr>
          <p:cNvPr id="962630" name="Freeform 70"/>
          <p:cNvSpPr>
            <a:spLocks/>
          </p:cNvSpPr>
          <p:nvPr/>
        </p:nvSpPr>
        <p:spPr bwMode="auto">
          <a:xfrm>
            <a:off x="6751638" y="3470275"/>
            <a:ext cx="31750" cy="31750"/>
          </a:xfrm>
          <a:custGeom>
            <a:avLst/>
            <a:gdLst/>
            <a:ahLst/>
            <a:cxnLst>
              <a:cxn ang="0">
                <a:pos x="11" y="0"/>
              </a:cxn>
              <a:cxn ang="0">
                <a:pos x="21" y="10"/>
              </a:cxn>
              <a:cxn ang="0">
                <a:pos x="11" y="21"/>
              </a:cxn>
              <a:cxn ang="0">
                <a:pos x="11" y="16"/>
              </a:cxn>
              <a:cxn ang="0">
                <a:pos x="11" y="10"/>
              </a:cxn>
              <a:cxn ang="0">
                <a:pos x="6" y="10"/>
              </a:cxn>
              <a:cxn ang="0">
                <a:pos x="6" y="5"/>
              </a:cxn>
              <a:cxn ang="0">
                <a:pos x="0" y="5"/>
              </a:cxn>
              <a:cxn ang="0">
                <a:pos x="11" y="0"/>
              </a:cxn>
            </a:cxnLst>
            <a:rect l="0" t="0" r="r" b="b"/>
            <a:pathLst>
              <a:path w="21" h="21">
                <a:moveTo>
                  <a:pt x="11" y="0"/>
                </a:moveTo>
                <a:lnTo>
                  <a:pt x="21" y="10"/>
                </a:lnTo>
                <a:lnTo>
                  <a:pt x="11" y="21"/>
                </a:lnTo>
                <a:lnTo>
                  <a:pt x="11" y="16"/>
                </a:lnTo>
                <a:lnTo>
                  <a:pt x="11" y="10"/>
                </a:lnTo>
                <a:lnTo>
                  <a:pt x="6" y="10"/>
                </a:lnTo>
                <a:lnTo>
                  <a:pt x="6" y="5"/>
                </a:lnTo>
                <a:lnTo>
                  <a:pt x="0" y="5"/>
                </a:lnTo>
                <a:lnTo>
                  <a:pt x="11" y="0"/>
                </a:lnTo>
                <a:close/>
              </a:path>
            </a:pathLst>
          </a:custGeom>
          <a:solidFill>
            <a:srgbClr val="B6F7F7"/>
          </a:solidFill>
          <a:ln w="7938">
            <a:solidFill>
              <a:srgbClr val="000000"/>
            </a:solidFill>
            <a:prstDash val="solid"/>
            <a:round/>
            <a:headEnd/>
            <a:tailEnd/>
          </a:ln>
        </p:spPr>
        <p:txBody>
          <a:bodyPr/>
          <a:lstStyle/>
          <a:p>
            <a:endParaRPr lang="en-US"/>
          </a:p>
        </p:txBody>
      </p:sp>
      <p:sp>
        <p:nvSpPr>
          <p:cNvPr id="962631" name="Freeform 71">
            <a:hlinkClick r:id="rId35" action="ppaction://hlinksldjump"/>
          </p:cNvPr>
          <p:cNvSpPr>
            <a:spLocks/>
          </p:cNvSpPr>
          <p:nvPr/>
        </p:nvSpPr>
        <p:spPr bwMode="auto">
          <a:xfrm>
            <a:off x="6908800" y="3338513"/>
            <a:ext cx="95250" cy="209550"/>
          </a:xfrm>
          <a:custGeom>
            <a:avLst/>
            <a:gdLst/>
            <a:ahLst/>
            <a:cxnLst>
              <a:cxn ang="0">
                <a:pos x="11" y="128"/>
              </a:cxn>
              <a:cxn ang="0">
                <a:pos x="11" y="118"/>
              </a:cxn>
              <a:cxn ang="0">
                <a:pos x="5" y="103"/>
              </a:cxn>
              <a:cxn ang="0">
                <a:pos x="5" y="72"/>
              </a:cxn>
              <a:cxn ang="0">
                <a:pos x="5" y="61"/>
              </a:cxn>
              <a:cxn ang="0">
                <a:pos x="5" y="56"/>
              </a:cxn>
              <a:cxn ang="0">
                <a:pos x="5" y="46"/>
              </a:cxn>
              <a:cxn ang="0">
                <a:pos x="0" y="10"/>
              </a:cxn>
              <a:cxn ang="0">
                <a:pos x="5" y="10"/>
              </a:cxn>
              <a:cxn ang="0">
                <a:pos x="5" y="5"/>
              </a:cxn>
              <a:cxn ang="0">
                <a:pos x="11" y="5"/>
              </a:cxn>
              <a:cxn ang="0">
                <a:pos x="16" y="0"/>
              </a:cxn>
              <a:cxn ang="0">
                <a:pos x="21" y="0"/>
              </a:cxn>
              <a:cxn ang="0">
                <a:pos x="26" y="0"/>
              </a:cxn>
              <a:cxn ang="0">
                <a:pos x="31" y="5"/>
              </a:cxn>
              <a:cxn ang="0">
                <a:pos x="26" y="10"/>
              </a:cxn>
              <a:cxn ang="0">
                <a:pos x="26" y="15"/>
              </a:cxn>
              <a:cxn ang="0">
                <a:pos x="16" y="25"/>
              </a:cxn>
              <a:cxn ang="0">
                <a:pos x="21" y="31"/>
              </a:cxn>
              <a:cxn ang="0">
                <a:pos x="21" y="41"/>
              </a:cxn>
              <a:cxn ang="0">
                <a:pos x="26" y="46"/>
              </a:cxn>
              <a:cxn ang="0">
                <a:pos x="31" y="61"/>
              </a:cxn>
              <a:cxn ang="0">
                <a:pos x="31" y="77"/>
              </a:cxn>
              <a:cxn ang="0">
                <a:pos x="41" y="82"/>
              </a:cxn>
              <a:cxn ang="0">
                <a:pos x="41" y="92"/>
              </a:cxn>
              <a:cxn ang="0">
                <a:pos x="52" y="103"/>
              </a:cxn>
              <a:cxn ang="0">
                <a:pos x="57" y="103"/>
              </a:cxn>
              <a:cxn ang="0">
                <a:pos x="62" y="139"/>
              </a:cxn>
              <a:cxn ang="0">
                <a:pos x="57" y="139"/>
              </a:cxn>
              <a:cxn ang="0">
                <a:pos x="36" y="139"/>
              </a:cxn>
              <a:cxn ang="0">
                <a:pos x="11" y="139"/>
              </a:cxn>
              <a:cxn ang="0">
                <a:pos x="11" y="128"/>
              </a:cxn>
            </a:cxnLst>
            <a:rect l="0" t="0" r="r" b="b"/>
            <a:pathLst>
              <a:path w="62" h="139">
                <a:moveTo>
                  <a:pt x="11" y="128"/>
                </a:moveTo>
                <a:lnTo>
                  <a:pt x="11" y="118"/>
                </a:lnTo>
                <a:lnTo>
                  <a:pt x="5" y="103"/>
                </a:lnTo>
                <a:lnTo>
                  <a:pt x="5" y="72"/>
                </a:lnTo>
                <a:lnTo>
                  <a:pt x="5" y="61"/>
                </a:lnTo>
                <a:lnTo>
                  <a:pt x="5" y="56"/>
                </a:lnTo>
                <a:lnTo>
                  <a:pt x="5" y="46"/>
                </a:lnTo>
                <a:lnTo>
                  <a:pt x="0" y="10"/>
                </a:lnTo>
                <a:lnTo>
                  <a:pt x="5" y="10"/>
                </a:lnTo>
                <a:lnTo>
                  <a:pt x="5" y="5"/>
                </a:lnTo>
                <a:lnTo>
                  <a:pt x="11" y="5"/>
                </a:lnTo>
                <a:lnTo>
                  <a:pt x="16" y="0"/>
                </a:lnTo>
                <a:lnTo>
                  <a:pt x="21" y="0"/>
                </a:lnTo>
                <a:lnTo>
                  <a:pt x="26" y="0"/>
                </a:lnTo>
                <a:lnTo>
                  <a:pt x="31" y="5"/>
                </a:lnTo>
                <a:lnTo>
                  <a:pt x="26" y="10"/>
                </a:lnTo>
                <a:lnTo>
                  <a:pt x="26" y="15"/>
                </a:lnTo>
                <a:lnTo>
                  <a:pt x="16" y="25"/>
                </a:lnTo>
                <a:lnTo>
                  <a:pt x="21" y="31"/>
                </a:lnTo>
                <a:lnTo>
                  <a:pt x="21" y="41"/>
                </a:lnTo>
                <a:lnTo>
                  <a:pt x="26" y="46"/>
                </a:lnTo>
                <a:lnTo>
                  <a:pt x="31" y="61"/>
                </a:lnTo>
                <a:lnTo>
                  <a:pt x="31" y="77"/>
                </a:lnTo>
                <a:lnTo>
                  <a:pt x="41" y="82"/>
                </a:lnTo>
                <a:lnTo>
                  <a:pt x="41" y="92"/>
                </a:lnTo>
                <a:lnTo>
                  <a:pt x="52" y="103"/>
                </a:lnTo>
                <a:lnTo>
                  <a:pt x="57" y="103"/>
                </a:lnTo>
                <a:lnTo>
                  <a:pt x="62" y="139"/>
                </a:lnTo>
                <a:lnTo>
                  <a:pt x="57" y="139"/>
                </a:lnTo>
                <a:lnTo>
                  <a:pt x="36" y="139"/>
                </a:lnTo>
                <a:lnTo>
                  <a:pt x="11" y="139"/>
                </a:lnTo>
                <a:lnTo>
                  <a:pt x="11" y="128"/>
                </a:lnTo>
                <a:close/>
              </a:path>
            </a:pathLst>
          </a:custGeom>
          <a:solidFill>
            <a:srgbClr val="B6F7F7"/>
          </a:solidFill>
          <a:ln w="7938">
            <a:solidFill>
              <a:srgbClr val="000000"/>
            </a:solidFill>
            <a:prstDash val="solid"/>
            <a:round/>
            <a:headEnd/>
            <a:tailEnd/>
          </a:ln>
        </p:spPr>
        <p:txBody>
          <a:bodyPr/>
          <a:lstStyle/>
          <a:p>
            <a:endParaRPr lang="en-US"/>
          </a:p>
        </p:txBody>
      </p:sp>
      <p:sp>
        <p:nvSpPr>
          <p:cNvPr id="962632" name="Freeform 72">
            <a:hlinkClick r:id="rId36" action="ppaction://hlinksldjump"/>
          </p:cNvPr>
          <p:cNvSpPr>
            <a:spLocks/>
          </p:cNvSpPr>
          <p:nvPr/>
        </p:nvSpPr>
        <p:spPr bwMode="auto">
          <a:xfrm>
            <a:off x="6102350" y="3214688"/>
            <a:ext cx="579438" cy="519112"/>
          </a:xfrm>
          <a:custGeom>
            <a:avLst/>
            <a:gdLst/>
            <a:ahLst/>
            <a:cxnLst>
              <a:cxn ang="0">
                <a:pos x="246" y="221"/>
              </a:cxn>
              <a:cxn ang="0">
                <a:pos x="231" y="215"/>
              </a:cxn>
              <a:cxn ang="0">
                <a:pos x="221" y="236"/>
              </a:cxn>
              <a:cxn ang="0">
                <a:pos x="210" y="257"/>
              </a:cxn>
              <a:cxn ang="0">
                <a:pos x="200" y="272"/>
              </a:cxn>
              <a:cxn ang="0">
                <a:pos x="185" y="293"/>
              </a:cxn>
              <a:cxn ang="0">
                <a:pos x="185" y="303"/>
              </a:cxn>
              <a:cxn ang="0">
                <a:pos x="180" y="313"/>
              </a:cxn>
              <a:cxn ang="0">
                <a:pos x="174" y="323"/>
              </a:cxn>
              <a:cxn ang="0">
                <a:pos x="159" y="318"/>
              </a:cxn>
              <a:cxn ang="0">
                <a:pos x="144" y="329"/>
              </a:cxn>
              <a:cxn ang="0">
                <a:pos x="133" y="334"/>
              </a:cxn>
              <a:cxn ang="0">
                <a:pos x="103" y="334"/>
              </a:cxn>
              <a:cxn ang="0">
                <a:pos x="92" y="339"/>
              </a:cxn>
              <a:cxn ang="0">
                <a:pos x="72" y="339"/>
              </a:cxn>
              <a:cxn ang="0">
                <a:pos x="56" y="329"/>
              </a:cxn>
              <a:cxn ang="0">
                <a:pos x="56" y="313"/>
              </a:cxn>
              <a:cxn ang="0">
                <a:pos x="46" y="313"/>
              </a:cxn>
              <a:cxn ang="0">
                <a:pos x="31" y="298"/>
              </a:cxn>
              <a:cxn ang="0">
                <a:pos x="20" y="282"/>
              </a:cxn>
              <a:cxn ang="0">
                <a:pos x="15" y="267"/>
              </a:cxn>
              <a:cxn ang="0">
                <a:pos x="5" y="246"/>
              </a:cxn>
              <a:cxn ang="0">
                <a:pos x="5" y="226"/>
              </a:cxn>
              <a:cxn ang="0">
                <a:pos x="25" y="210"/>
              </a:cxn>
              <a:cxn ang="0">
                <a:pos x="36" y="200"/>
              </a:cxn>
              <a:cxn ang="0">
                <a:pos x="41" y="185"/>
              </a:cxn>
              <a:cxn ang="0">
                <a:pos x="46" y="164"/>
              </a:cxn>
              <a:cxn ang="0">
                <a:pos x="56" y="174"/>
              </a:cxn>
              <a:cxn ang="0">
                <a:pos x="67" y="174"/>
              </a:cxn>
              <a:cxn ang="0">
                <a:pos x="67" y="159"/>
              </a:cxn>
              <a:cxn ang="0">
                <a:pos x="72" y="143"/>
              </a:cxn>
              <a:cxn ang="0">
                <a:pos x="87" y="133"/>
              </a:cxn>
              <a:cxn ang="0">
                <a:pos x="108" y="128"/>
              </a:cxn>
              <a:cxn ang="0">
                <a:pos x="123" y="113"/>
              </a:cxn>
              <a:cxn ang="0">
                <a:pos x="138" y="97"/>
              </a:cxn>
              <a:cxn ang="0">
                <a:pos x="144" y="77"/>
              </a:cxn>
              <a:cxn ang="0">
                <a:pos x="149" y="61"/>
              </a:cxn>
              <a:cxn ang="0">
                <a:pos x="159" y="41"/>
              </a:cxn>
              <a:cxn ang="0">
                <a:pos x="159" y="25"/>
              </a:cxn>
              <a:cxn ang="0">
                <a:pos x="154" y="5"/>
              </a:cxn>
              <a:cxn ang="0">
                <a:pos x="164" y="25"/>
              </a:cxn>
              <a:cxn ang="0">
                <a:pos x="164" y="97"/>
              </a:cxn>
              <a:cxn ang="0">
                <a:pos x="246" y="97"/>
              </a:cxn>
              <a:cxn ang="0">
                <a:pos x="257" y="138"/>
              </a:cxn>
              <a:cxn ang="0">
                <a:pos x="272" y="123"/>
              </a:cxn>
              <a:cxn ang="0">
                <a:pos x="288" y="123"/>
              </a:cxn>
              <a:cxn ang="0">
                <a:pos x="298" y="102"/>
              </a:cxn>
              <a:cxn ang="0">
                <a:pos x="303" y="107"/>
              </a:cxn>
              <a:cxn ang="0">
                <a:pos x="318" y="113"/>
              </a:cxn>
              <a:cxn ang="0">
                <a:pos x="329" y="107"/>
              </a:cxn>
              <a:cxn ang="0">
                <a:pos x="334" y="102"/>
              </a:cxn>
              <a:cxn ang="0">
                <a:pos x="344" y="97"/>
              </a:cxn>
              <a:cxn ang="0">
                <a:pos x="365" y="107"/>
              </a:cxn>
              <a:cxn ang="0">
                <a:pos x="370" y="118"/>
              </a:cxn>
              <a:cxn ang="0">
                <a:pos x="375" y="118"/>
              </a:cxn>
              <a:cxn ang="0">
                <a:pos x="380" y="123"/>
              </a:cxn>
              <a:cxn ang="0">
                <a:pos x="380" y="143"/>
              </a:cxn>
              <a:cxn ang="0">
                <a:pos x="344" y="128"/>
              </a:cxn>
              <a:cxn ang="0">
                <a:pos x="334" y="133"/>
              </a:cxn>
              <a:cxn ang="0">
                <a:pos x="324" y="154"/>
              </a:cxn>
              <a:cxn ang="0">
                <a:pos x="313" y="169"/>
              </a:cxn>
              <a:cxn ang="0">
                <a:pos x="298" y="185"/>
              </a:cxn>
              <a:cxn ang="0">
                <a:pos x="277" y="195"/>
              </a:cxn>
            </a:cxnLst>
            <a:rect l="0" t="0" r="r" b="b"/>
            <a:pathLst>
              <a:path w="380" h="344">
                <a:moveTo>
                  <a:pt x="267" y="221"/>
                </a:moveTo>
                <a:lnTo>
                  <a:pt x="262" y="221"/>
                </a:lnTo>
                <a:lnTo>
                  <a:pt x="257" y="226"/>
                </a:lnTo>
                <a:lnTo>
                  <a:pt x="246" y="221"/>
                </a:lnTo>
                <a:lnTo>
                  <a:pt x="241" y="210"/>
                </a:lnTo>
                <a:lnTo>
                  <a:pt x="231" y="205"/>
                </a:lnTo>
                <a:lnTo>
                  <a:pt x="231" y="210"/>
                </a:lnTo>
                <a:lnTo>
                  <a:pt x="231" y="215"/>
                </a:lnTo>
                <a:lnTo>
                  <a:pt x="231" y="226"/>
                </a:lnTo>
                <a:lnTo>
                  <a:pt x="226" y="226"/>
                </a:lnTo>
                <a:lnTo>
                  <a:pt x="226" y="231"/>
                </a:lnTo>
                <a:lnTo>
                  <a:pt x="221" y="236"/>
                </a:lnTo>
                <a:lnTo>
                  <a:pt x="221" y="241"/>
                </a:lnTo>
                <a:lnTo>
                  <a:pt x="210" y="246"/>
                </a:lnTo>
                <a:lnTo>
                  <a:pt x="210" y="251"/>
                </a:lnTo>
                <a:lnTo>
                  <a:pt x="210" y="257"/>
                </a:lnTo>
                <a:lnTo>
                  <a:pt x="210" y="262"/>
                </a:lnTo>
                <a:lnTo>
                  <a:pt x="205" y="262"/>
                </a:lnTo>
                <a:lnTo>
                  <a:pt x="205" y="267"/>
                </a:lnTo>
                <a:lnTo>
                  <a:pt x="200" y="272"/>
                </a:lnTo>
                <a:lnTo>
                  <a:pt x="195" y="277"/>
                </a:lnTo>
                <a:lnTo>
                  <a:pt x="190" y="282"/>
                </a:lnTo>
                <a:lnTo>
                  <a:pt x="190" y="287"/>
                </a:lnTo>
                <a:lnTo>
                  <a:pt x="185" y="293"/>
                </a:lnTo>
                <a:lnTo>
                  <a:pt x="180" y="298"/>
                </a:lnTo>
                <a:lnTo>
                  <a:pt x="185" y="298"/>
                </a:lnTo>
                <a:lnTo>
                  <a:pt x="180" y="303"/>
                </a:lnTo>
                <a:lnTo>
                  <a:pt x="185" y="303"/>
                </a:lnTo>
                <a:lnTo>
                  <a:pt x="190" y="303"/>
                </a:lnTo>
                <a:lnTo>
                  <a:pt x="185" y="308"/>
                </a:lnTo>
                <a:lnTo>
                  <a:pt x="180" y="308"/>
                </a:lnTo>
                <a:lnTo>
                  <a:pt x="180" y="313"/>
                </a:lnTo>
                <a:lnTo>
                  <a:pt x="185" y="313"/>
                </a:lnTo>
                <a:lnTo>
                  <a:pt x="180" y="318"/>
                </a:lnTo>
                <a:lnTo>
                  <a:pt x="174" y="318"/>
                </a:lnTo>
                <a:lnTo>
                  <a:pt x="174" y="323"/>
                </a:lnTo>
                <a:lnTo>
                  <a:pt x="169" y="323"/>
                </a:lnTo>
                <a:lnTo>
                  <a:pt x="169" y="318"/>
                </a:lnTo>
                <a:lnTo>
                  <a:pt x="164" y="318"/>
                </a:lnTo>
                <a:lnTo>
                  <a:pt x="159" y="318"/>
                </a:lnTo>
                <a:lnTo>
                  <a:pt x="149" y="329"/>
                </a:lnTo>
                <a:lnTo>
                  <a:pt x="149" y="323"/>
                </a:lnTo>
                <a:lnTo>
                  <a:pt x="149" y="329"/>
                </a:lnTo>
                <a:lnTo>
                  <a:pt x="144" y="329"/>
                </a:lnTo>
                <a:lnTo>
                  <a:pt x="144" y="323"/>
                </a:lnTo>
                <a:lnTo>
                  <a:pt x="138" y="323"/>
                </a:lnTo>
                <a:lnTo>
                  <a:pt x="138" y="329"/>
                </a:lnTo>
                <a:lnTo>
                  <a:pt x="133" y="334"/>
                </a:lnTo>
                <a:lnTo>
                  <a:pt x="128" y="334"/>
                </a:lnTo>
                <a:lnTo>
                  <a:pt x="118" y="339"/>
                </a:lnTo>
                <a:lnTo>
                  <a:pt x="113" y="339"/>
                </a:lnTo>
                <a:lnTo>
                  <a:pt x="103" y="334"/>
                </a:lnTo>
                <a:lnTo>
                  <a:pt x="97" y="329"/>
                </a:lnTo>
                <a:lnTo>
                  <a:pt x="97" y="334"/>
                </a:lnTo>
                <a:lnTo>
                  <a:pt x="97" y="339"/>
                </a:lnTo>
                <a:lnTo>
                  <a:pt x="92" y="339"/>
                </a:lnTo>
                <a:lnTo>
                  <a:pt x="87" y="339"/>
                </a:lnTo>
                <a:lnTo>
                  <a:pt x="82" y="344"/>
                </a:lnTo>
                <a:lnTo>
                  <a:pt x="77" y="344"/>
                </a:lnTo>
                <a:lnTo>
                  <a:pt x="72" y="339"/>
                </a:lnTo>
                <a:lnTo>
                  <a:pt x="67" y="334"/>
                </a:lnTo>
                <a:lnTo>
                  <a:pt x="67" y="339"/>
                </a:lnTo>
                <a:lnTo>
                  <a:pt x="61" y="334"/>
                </a:lnTo>
                <a:lnTo>
                  <a:pt x="56" y="329"/>
                </a:lnTo>
                <a:lnTo>
                  <a:pt x="56" y="323"/>
                </a:lnTo>
                <a:lnTo>
                  <a:pt x="51" y="318"/>
                </a:lnTo>
                <a:lnTo>
                  <a:pt x="56" y="318"/>
                </a:lnTo>
                <a:lnTo>
                  <a:pt x="56" y="313"/>
                </a:lnTo>
                <a:lnTo>
                  <a:pt x="51" y="313"/>
                </a:lnTo>
                <a:lnTo>
                  <a:pt x="46" y="313"/>
                </a:lnTo>
                <a:lnTo>
                  <a:pt x="46" y="308"/>
                </a:lnTo>
                <a:lnTo>
                  <a:pt x="46" y="313"/>
                </a:lnTo>
                <a:lnTo>
                  <a:pt x="41" y="308"/>
                </a:lnTo>
                <a:lnTo>
                  <a:pt x="36" y="308"/>
                </a:lnTo>
                <a:lnTo>
                  <a:pt x="36" y="303"/>
                </a:lnTo>
                <a:lnTo>
                  <a:pt x="31" y="298"/>
                </a:lnTo>
                <a:lnTo>
                  <a:pt x="25" y="298"/>
                </a:lnTo>
                <a:lnTo>
                  <a:pt x="25" y="293"/>
                </a:lnTo>
                <a:lnTo>
                  <a:pt x="25" y="287"/>
                </a:lnTo>
                <a:lnTo>
                  <a:pt x="20" y="282"/>
                </a:lnTo>
                <a:lnTo>
                  <a:pt x="15" y="277"/>
                </a:lnTo>
                <a:lnTo>
                  <a:pt x="10" y="272"/>
                </a:lnTo>
                <a:lnTo>
                  <a:pt x="15" y="272"/>
                </a:lnTo>
                <a:lnTo>
                  <a:pt x="15" y="267"/>
                </a:lnTo>
                <a:lnTo>
                  <a:pt x="10" y="267"/>
                </a:lnTo>
                <a:lnTo>
                  <a:pt x="5" y="257"/>
                </a:lnTo>
                <a:lnTo>
                  <a:pt x="0" y="251"/>
                </a:lnTo>
                <a:lnTo>
                  <a:pt x="5" y="246"/>
                </a:lnTo>
                <a:lnTo>
                  <a:pt x="5" y="241"/>
                </a:lnTo>
                <a:lnTo>
                  <a:pt x="5" y="236"/>
                </a:lnTo>
                <a:lnTo>
                  <a:pt x="5" y="231"/>
                </a:lnTo>
                <a:lnTo>
                  <a:pt x="5" y="226"/>
                </a:lnTo>
                <a:lnTo>
                  <a:pt x="10" y="226"/>
                </a:lnTo>
                <a:lnTo>
                  <a:pt x="20" y="226"/>
                </a:lnTo>
                <a:lnTo>
                  <a:pt x="25" y="221"/>
                </a:lnTo>
                <a:lnTo>
                  <a:pt x="25" y="210"/>
                </a:lnTo>
                <a:lnTo>
                  <a:pt x="31" y="205"/>
                </a:lnTo>
                <a:lnTo>
                  <a:pt x="36" y="210"/>
                </a:lnTo>
                <a:lnTo>
                  <a:pt x="36" y="205"/>
                </a:lnTo>
                <a:lnTo>
                  <a:pt x="36" y="200"/>
                </a:lnTo>
                <a:lnTo>
                  <a:pt x="36" y="195"/>
                </a:lnTo>
                <a:lnTo>
                  <a:pt x="36" y="190"/>
                </a:lnTo>
                <a:lnTo>
                  <a:pt x="36" y="185"/>
                </a:lnTo>
                <a:lnTo>
                  <a:pt x="41" y="185"/>
                </a:lnTo>
                <a:lnTo>
                  <a:pt x="41" y="179"/>
                </a:lnTo>
                <a:lnTo>
                  <a:pt x="41" y="174"/>
                </a:lnTo>
                <a:lnTo>
                  <a:pt x="46" y="169"/>
                </a:lnTo>
                <a:lnTo>
                  <a:pt x="46" y="164"/>
                </a:lnTo>
                <a:lnTo>
                  <a:pt x="51" y="164"/>
                </a:lnTo>
                <a:lnTo>
                  <a:pt x="51" y="169"/>
                </a:lnTo>
                <a:lnTo>
                  <a:pt x="56" y="169"/>
                </a:lnTo>
                <a:lnTo>
                  <a:pt x="56" y="174"/>
                </a:lnTo>
                <a:lnTo>
                  <a:pt x="56" y="179"/>
                </a:lnTo>
                <a:lnTo>
                  <a:pt x="61" y="179"/>
                </a:lnTo>
                <a:lnTo>
                  <a:pt x="61" y="174"/>
                </a:lnTo>
                <a:lnTo>
                  <a:pt x="67" y="174"/>
                </a:lnTo>
                <a:lnTo>
                  <a:pt x="67" y="169"/>
                </a:lnTo>
                <a:lnTo>
                  <a:pt x="67" y="164"/>
                </a:lnTo>
                <a:lnTo>
                  <a:pt x="61" y="159"/>
                </a:lnTo>
                <a:lnTo>
                  <a:pt x="67" y="159"/>
                </a:lnTo>
                <a:lnTo>
                  <a:pt x="72" y="159"/>
                </a:lnTo>
                <a:lnTo>
                  <a:pt x="72" y="154"/>
                </a:lnTo>
                <a:lnTo>
                  <a:pt x="67" y="149"/>
                </a:lnTo>
                <a:lnTo>
                  <a:pt x="72" y="143"/>
                </a:lnTo>
                <a:lnTo>
                  <a:pt x="77" y="138"/>
                </a:lnTo>
                <a:lnTo>
                  <a:pt x="82" y="138"/>
                </a:lnTo>
                <a:lnTo>
                  <a:pt x="82" y="133"/>
                </a:lnTo>
                <a:lnTo>
                  <a:pt x="87" y="133"/>
                </a:lnTo>
                <a:lnTo>
                  <a:pt x="92" y="128"/>
                </a:lnTo>
                <a:lnTo>
                  <a:pt x="97" y="133"/>
                </a:lnTo>
                <a:lnTo>
                  <a:pt x="103" y="133"/>
                </a:lnTo>
                <a:lnTo>
                  <a:pt x="108" y="128"/>
                </a:lnTo>
                <a:lnTo>
                  <a:pt x="113" y="128"/>
                </a:lnTo>
                <a:lnTo>
                  <a:pt x="113" y="123"/>
                </a:lnTo>
                <a:lnTo>
                  <a:pt x="118" y="118"/>
                </a:lnTo>
                <a:lnTo>
                  <a:pt x="123" y="113"/>
                </a:lnTo>
                <a:lnTo>
                  <a:pt x="128" y="107"/>
                </a:lnTo>
                <a:lnTo>
                  <a:pt x="133" y="107"/>
                </a:lnTo>
                <a:lnTo>
                  <a:pt x="138" y="102"/>
                </a:lnTo>
                <a:lnTo>
                  <a:pt x="138" y="97"/>
                </a:lnTo>
                <a:lnTo>
                  <a:pt x="138" y="92"/>
                </a:lnTo>
                <a:lnTo>
                  <a:pt x="144" y="87"/>
                </a:lnTo>
                <a:lnTo>
                  <a:pt x="144" y="82"/>
                </a:lnTo>
                <a:lnTo>
                  <a:pt x="144" y="77"/>
                </a:lnTo>
                <a:lnTo>
                  <a:pt x="149" y="77"/>
                </a:lnTo>
                <a:lnTo>
                  <a:pt x="144" y="71"/>
                </a:lnTo>
                <a:lnTo>
                  <a:pt x="149" y="66"/>
                </a:lnTo>
                <a:lnTo>
                  <a:pt x="149" y="61"/>
                </a:lnTo>
                <a:lnTo>
                  <a:pt x="149" y="51"/>
                </a:lnTo>
                <a:lnTo>
                  <a:pt x="154" y="46"/>
                </a:lnTo>
                <a:lnTo>
                  <a:pt x="154" y="41"/>
                </a:lnTo>
                <a:lnTo>
                  <a:pt x="159" y="41"/>
                </a:lnTo>
                <a:lnTo>
                  <a:pt x="159" y="36"/>
                </a:lnTo>
                <a:lnTo>
                  <a:pt x="159" y="30"/>
                </a:lnTo>
                <a:lnTo>
                  <a:pt x="154" y="25"/>
                </a:lnTo>
                <a:lnTo>
                  <a:pt x="159" y="25"/>
                </a:lnTo>
                <a:lnTo>
                  <a:pt x="159" y="20"/>
                </a:lnTo>
                <a:lnTo>
                  <a:pt x="159" y="15"/>
                </a:lnTo>
                <a:lnTo>
                  <a:pt x="154" y="10"/>
                </a:lnTo>
                <a:lnTo>
                  <a:pt x="154" y="5"/>
                </a:lnTo>
                <a:lnTo>
                  <a:pt x="159" y="5"/>
                </a:lnTo>
                <a:lnTo>
                  <a:pt x="164" y="0"/>
                </a:lnTo>
                <a:lnTo>
                  <a:pt x="164" y="20"/>
                </a:lnTo>
                <a:lnTo>
                  <a:pt x="164" y="25"/>
                </a:lnTo>
                <a:lnTo>
                  <a:pt x="164" y="51"/>
                </a:lnTo>
                <a:lnTo>
                  <a:pt x="164" y="66"/>
                </a:lnTo>
                <a:lnTo>
                  <a:pt x="164" y="71"/>
                </a:lnTo>
                <a:lnTo>
                  <a:pt x="164" y="97"/>
                </a:lnTo>
                <a:lnTo>
                  <a:pt x="174" y="97"/>
                </a:lnTo>
                <a:lnTo>
                  <a:pt x="210" y="97"/>
                </a:lnTo>
                <a:lnTo>
                  <a:pt x="226" y="97"/>
                </a:lnTo>
                <a:lnTo>
                  <a:pt x="246" y="97"/>
                </a:lnTo>
                <a:lnTo>
                  <a:pt x="246" y="149"/>
                </a:lnTo>
                <a:lnTo>
                  <a:pt x="246" y="143"/>
                </a:lnTo>
                <a:lnTo>
                  <a:pt x="252" y="138"/>
                </a:lnTo>
                <a:lnTo>
                  <a:pt x="257" y="138"/>
                </a:lnTo>
                <a:lnTo>
                  <a:pt x="262" y="138"/>
                </a:lnTo>
                <a:lnTo>
                  <a:pt x="262" y="133"/>
                </a:lnTo>
                <a:lnTo>
                  <a:pt x="272" y="128"/>
                </a:lnTo>
                <a:lnTo>
                  <a:pt x="272" y="123"/>
                </a:lnTo>
                <a:lnTo>
                  <a:pt x="277" y="123"/>
                </a:lnTo>
                <a:lnTo>
                  <a:pt x="272" y="118"/>
                </a:lnTo>
                <a:lnTo>
                  <a:pt x="277" y="118"/>
                </a:lnTo>
                <a:lnTo>
                  <a:pt x="288" y="123"/>
                </a:lnTo>
                <a:lnTo>
                  <a:pt x="293" y="113"/>
                </a:lnTo>
                <a:lnTo>
                  <a:pt x="298" y="113"/>
                </a:lnTo>
                <a:lnTo>
                  <a:pt x="298" y="107"/>
                </a:lnTo>
                <a:lnTo>
                  <a:pt x="298" y="102"/>
                </a:lnTo>
                <a:lnTo>
                  <a:pt x="303" y="102"/>
                </a:lnTo>
                <a:lnTo>
                  <a:pt x="303" y="107"/>
                </a:lnTo>
                <a:lnTo>
                  <a:pt x="298" y="107"/>
                </a:lnTo>
                <a:lnTo>
                  <a:pt x="303" y="107"/>
                </a:lnTo>
                <a:lnTo>
                  <a:pt x="303" y="113"/>
                </a:lnTo>
                <a:lnTo>
                  <a:pt x="308" y="113"/>
                </a:lnTo>
                <a:lnTo>
                  <a:pt x="313" y="113"/>
                </a:lnTo>
                <a:lnTo>
                  <a:pt x="318" y="113"/>
                </a:lnTo>
                <a:lnTo>
                  <a:pt x="324" y="113"/>
                </a:lnTo>
                <a:lnTo>
                  <a:pt x="329" y="113"/>
                </a:lnTo>
                <a:lnTo>
                  <a:pt x="324" y="107"/>
                </a:lnTo>
                <a:lnTo>
                  <a:pt x="329" y="107"/>
                </a:lnTo>
                <a:lnTo>
                  <a:pt x="329" y="102"/>
                </a:lnTo>
                <a:lnTo>
                  <a:pt x="329" y="107"/>
                </a:lnTo>
                <a:lnTo>
                  <a:pt x="329" y="102"/>
                </a:lnTo>
                <a:lnTo>
                  <a:pt x="334" y="102"/>
                </a:lnTo>
                <a:lnTo>
                  <a:pt x="339" y="107"/>
                </a:lnTo>
                <a:lnTo>
                  <a:pt x="339" y="102"/>
                </a:lnTo>
                <a:lnTo>
                  <a:pt x="344" y="102"/>
                </a:lnTo>
                <a:lnTo>
                  <a:pt x="344" y="97"/>
                </a:lnTo>
                <a:lnTo>
                  <a:pt x="354" y="97"/>
                </a:lnTo>
                <a:lnTo>
                  <a:pt x="360" y="102"/>
                </a:lnTo>
                <a:lnTo>
                  <a:pt x="360" y="107"/>
                </a:lnTo>
                <a:lnTo>
                  <a:pt x="365" y="107"/>
                </a:lnTo>
                <a:lnTo>
                  <a:pt x="370" y="107"/>
                </a:lnTo>
                <a:lnTo>
                  <a:pt x="375" y="107"/>
                </a:lnTo>
                <a:lnTo>
                  <a:pt x="370" y="113"/>
                </a:lnTo>
                <a:lnTo>
                  <a:pt x="370" y="118"/>
                </a:lnTo>
                <a:lnTo>
                  <a:pt x="375" y="113"/>
                </a:lnTo>
                <a:lnTo>
                  <a:pt x="375" y="118"/>
                </a:lnTo>
                <a:lnTo>
                  <a:pt x="370" y="118"/>
                </a:lnTo>
                <a:lnTo>
                  <a:pt x="375" y="118"/>
                </a:lnTo>
                <a:lnTo>
                  <a:pt x="380" y="118"/>
                </a:lnTo>
                <a:lnTo>
                  <a:pt x="375" y="118"/>
                </a:lnTo>
                <a:lnTo>
                  <a:pt x="375" y="123"/>
                </a:lnTo>
                <a:lnTo>
                  <a:pt x="380" y="123"/>
                </a:lnTo>
                <a:lnTo>
                  <a:pt x="380" y="128"/>
                </a:lnTo>
                <a:lnTo>
                  <a:pt x="380" y="133"/>
                </a:lnTo>
                <a:lnTo>
                  <a:pt x="380" y="138"/>
                </a:lnTo>
                <a:lnTo>
                  <a:pt x="380" y="143"/>
                </a:lnTo>
                <a:lnTo>
                  <a:pt x="375" y="149"/>
                </a:lnTo>
                <a:lnTo>
                  <a:pt x="375" y="154"/>
                </a:lnTo>
                <a:lnTo>
                  <a:pt x="360" y="138"/>
                </a:lnTo>
                <a:lnTo>
                  <a:pt x="344" y="128"/>
                </a:lnTo>
                <a:lnTo>
                  <a:pt x="339" y="123"/>
                </a:lnTo>
                <a:lnTo>
                  <a:pt x="334" y="123"/>
                </a:lnTo>
                <a:lnTo>
                  <a:pt x="334" y="128"/>
                </a:lnTo>
                <a:lnTo>
                  <a:pt x="334" y="133"/>
                </a:lnTo>
                <a:lnTo>
                  <a:pt x="329" y="143"/>
                </a:lnTo>
                <a:lnTo>
                  <a:pt x="329" y="149"/>
                </a:lnTo>
                <a:lnTo>
                  <a:pt x="329" y="154"/>
                </a:lnTo>
                <a:lnTo>
                  <a:pt x="324" y="154"/>
                </a:lnTo>
                <a:lnTo>
                  <a:pt x="324" y="159"/>
                </a:lnTo>
                <a:lnTo>
                  <a:pt x="318" y="159"/>
                </a:lnTo>
                <a:lnTo>
                  <a:pt x="318" y="164"/>
                </a:lnTo>
                <a:lnTo>
                  <a:pt x="313" y="169"/>
                </a:lnTo>
                <a:lnTo>
                  <a:pt x="308" y="174"/>
                </a:lnTo>
                <a:lnTo>
                  <a:pt x="303" y="174"/>
                </a:lnTo>
                <a:lnTo>
                  <a:pt x="298" y="179"/>
                </a:lnTo>
                <a:lnTo>
                  <a:pt x="298" y="185"/>
                </a:lnTo>
                <a:lnTo>
                  <a:pt x="293" y="190"/>
                </a:lnTo>
                <a:lnTo>
                  <a:pt x="282" y="185"/>
                </a:lnTo>
                <a:lnTo>
                  <a:pt x="277" y="190"/>
                </a:lnTo>
                <a:lnTo>
                  <a:pt x="277" y="195"/>
                </a:lnTo>
                <a:lnTo>
                  <a:pt x="277" y="200"/>
                </a:lnTo>
                <a:lnTo>
                  <a:pt x="272" y="200"/>
                </a:lnTo>
                <a:lnTo>
                  <a:pt x="267" y="221"/>
                </a:lnTo>
                <a:close/>
              </a:path>
            </a:pathLst>
          </a:custGeom>
          <a:solidFill>
            <a:srgbClr val="339966"/>
          </a:solidFill>
          <a:ln w="8001">
            <a:solidFill>
              <a:srgbClr val="000000"/>
            </a:solidFill>
            <a:prstDash val="solid"/>
            <a:round/>
            <a:headEnd/>
            <a:tailEnd/>
          </a:ln>
        </p:spPr>
        <p:txBody>
          <a:bodyPr/>
          <a:lstStyle/>
          <a:p>
            <a:endParaRPr lang="en-US"/>
          </a:p>
        </p:txBody>
      </p:sp>
      <p:sp>
        <p:nvSpPr>
          <p:cNvPr id="962633" name="Freeform 73">
            <a:hlinkClick r:id="rId37" action="ppaction://hlinksldjump"/>
          </p:cNvPr>
          <p:cNvSpPr>
            <a:spLocks noEditPoints="1"/>
          </p:cNvSpPr>
          <p:nvPr/>
        </p:nvSpPr>
        <p:spPr bwMode="auto">
          <a:xfrm>
            <a:off x="6477000" y="3354388"/>
            <a:ext cx="527050" cy="263525"/>
          </a:xfrm>
          <a:custGeom>
            <a:avLst/>
            <a:gdLst/>
            <a:ahLst/>
            <a:cxnLst>
              <a:cxn ang="0">
                <a:pos x="319" y="129"/>
              </a:cxn>
              <a:cxn ang="0">
                <a:pos x="324" y="154"/>
              </a:cxn>
              <a:cxn ang="0">
                <a:pos x="278" y="175"/>
              </a:cxn>
              <a:cxn ang="0">
                <a:pos x="278" y="149"/>
              </a:cxn>
              <a:cxn ang="0">
                <a:pos x="273" y="144"/>
              </a:cxn>
              <a:cxn ang="0">
                <a:pos x="252" y="118"/>
              </a:cxn>
              <a:cxn ang="0">
                <a:pos x="263" y="113"/>
              </a:cxn>
              <a:cxn ang="0">
                <a:pos x="242" y="108"/>
              </a:cxn>
              <a:cxn ang="0">
                <a:pos x="258" y="98"/>
              </a:cxn>
              <a:cxn ang="0">
                <a:pos x="263" y="62"/>
              </a:cxn>
              <a:cxn ang="0">
                <a:pos x="263" y="41"/>
              </a:cxn>
              <a:cxn ang="0">
                <a:pos x="273" y="26"/>
              </a:cxn>
              <a:cxn ang="0">
                <a:pos x="258" y="36"/>
              </a:cxn>
              <a:cxn ang="0">
                <a:pos x="227" y="51"/>
              </a:cxn>
              <a:cxn ang="0">
                <a:pos x="222" y="57"/>
              </a:cxn>
              <a:cxn ang="0">
                <a:pos x="232" y="82"/>
              </a:cxn>
              <a:cxn ang="0">
                <a:pos x="242" y="134"/>
              </a:cxn>
              <a:cxn ang="0">
                <a:pos x="227" y="134"/>
              </a:cxn>
              <a:cxn ang="0">
                <a:pos x="227" y="154"/>
              </a:cxn>
              <a:cxn ang="0">
                <a:pos x="196" y="144"/>
              </a:cxn>
              <a:cxn ang="0">
                <a:pos x="170" y="129"/>
              </a:cxn>
              <a:cxn ang="0">
                <a:pos x="191" y="98"/>
              </a:cxn>
              <a:cxn ang="0">
                <a:pos x="180" y="77"/>
              </a:cxn>
              <a:cxn ang="0">
                <a:pos x="160" y="67"/>
              </a:cxn>
              <a:cxn ang="0">
                <a:pos x="155" y="57"/>
              </a:cxn>
              <a:cxn ang="0">
                <a:pos x="139" y="41"/>
              </a:cxn>
              <a:cxn ang="0">
                <a:pos x="129" y="31"/>
              </a:cxn>
              <a:cxn ang="0">
                <a:pos x="124" y="26"/>
              </a:cxn>
              <a:cxn ang="0">
                <a:pos x="124" y="21"/>
              </a:cxn>
              <a:cxn ang="0">
                <a:pos x="114" y="15"/>
              </a:cxn>
              <a:cxn ang="0">
                <a:pos x="98" y="10"/>
              </a:cxn>
              <a:cxn ang="0">
                <a:pos x="83" y="10"/>
              </a:cxn>
              <a:cxn ang="0">
                <a:pos x="78" y="15"/>
              </a:cxn>
              <a:cxn ang="0">
                <a:pos x="67" y="21"/>
              </a:cxn>
              <a:cxn ang="0">
                <a:pos x="52" y="15"/>
              </a:cxn>
              <a:cxn ang="0">
                <a:pos x="52" y="15"/>
              </a:cxn>
              <a:cxn ang="0">
                <a:pos x="31" y="26"/>
              </a:cxn>
              <a:cxn ang="0">
                <a:pos x="26" y="36"/>
              </a:cxn>
              <a:cxn ang="0">
                <a:pos x="6" y="46"/>
              </a:cxn>
              <a:cxn ang="0">
                <a:pos x="6" y="5"/>
              </a:cxn>
              <a:cxn ang="0">
                <a:pos x="88" y="0"/>
              </a:cxn>
              <a:cxn ang="0">
                <a:pos x="191" y="5"/>
              </a:cxn>
              <a:cxn ang="0">
                <a:pos x="258" y="5"/>
              </a:cxn>
              <a:cxn ang="0">
                <a:pos x="288" y="51"/>
              </a:cxn>
              <a:cxn ang="0">
                <a:pos x="247" y="82"/>
              </a:cxn>
              <a:cxn ang="0">
                <a:pos x="242" y="82"/>
              </a:cxn>
              <a:cxn ang="0">
                <a:pos x="252" y="77"/>
              </a:cxn>
              <a:cxn ang="0">
                <a:pos x="345" y="129"/>
              </a:cxn>
              <a:cxn ang="0">
                <a:pos x="329" y="170"/>
              </a:cxn>
              <a:cxn ang="0">
                <a:pos x="335" y="159"/>
              </a:cxn>
            </a:cxnLst>
            <a:rect l="0" t="0" r="r" b="b"/>
            <a:pathLst>
              <a:path w="345" h="175">
                <a:moveTo>
                  <a:pt x="294" y="108"/>
                </a:moveTo>
                <a:lnTo>
                  <a:pt x="294" y="118"/>
                </a:lnTo>
                <a:lnTo>
                  <a:pt x="294" y="129"/>
                </a:lnTo>
                <a:lnTo>
                  <a:pt x="319" y="129"/>
                </a:lnTo>
                <a:lnTo>
                  <a:pt x="340" y="129"/>
                </a:lnTo>
                <a:lnTo>
                  <a:pt x="335" y="139"/>
                </a:lnTo>
                <a:lnTo>
                  <a:pt x="335" y="149"/>
                </a:lnTo>
                <a:lnTo>
                  <a:pt x="324" y="154"/>
                </a:lnTo>
                <a:lnTo>
                  <a:pt x="319" y="170"/>
                </a:lnTo>
                <a:lnTo>
                  <a:pt x="319" y="175"/>
                </a:lnTo>
                <a:lnTo>
                  <a:pt x="299" y="175"/>
                </a:lnTo>
                <a:lnTo>
                  <a:pt x="278" y="175"/>
                </a:lnTo>
                <a:lnTo>
                  <a:pt x="288" y="165"/>
                </a:lnTo>
                <a:lnTo>
                  <a:pt x="278" y="159"/>
                </a:lnTo>
                <a:lnTo>
                  <a:pt x="283" y="149"/>
                </a:lnTo>
                <a:lnTo>
                  <a:pt x="278" y="149"/>
                </a:lnTo>
                <a:lnTo>
                  <a:pt x="283" y="149"/>
                </a:lnTo>
                <a:lnTo>
                  <a:pt x="278" y="149"/>
                </a:lnTo>
                <a:lnTo>
                  <a:pt x="278" y="139"/>
                </a:lnTo>
                <a:lnTo>
                  <a:pt x="273" y="144"/>
                </a:lnTo>
                <a:lnTo>
                  <a:pt x="268" y="144"/>
                </a:lnTo>
                <a:lnTo>
                  <a:pt x="263" y="149"/>
                </a:lnTo>
                <a:lnTo>
                  <a:pt x="247" y="129"/>
                </a:lnTo>
                <a:lnTo>
                  <a:pt x="252" y="118"/>
                </a:lnTo>
                <a:lnTo>
                  <a:pt x="252" y="113"/>
                </a:lnTo>
                <a:lnTo>
                  <a:pt x="268" y="118"/>
                </a:lnTo>
                <a:lnTo>
                  <a:pt x="268" y="113"/>
                </a:lnTo>
                <a:lnTo>
                  <a:pt x="263" y="113"/>
                </a:lnTo>
                <a:lnTo>
                  <a:pt x="258" y="103"/>
                </a:lnTo>
                <a:lnTo>
                  <a:pt x="252" y="98"/>
                </a:lnTo>
                <a:lnTo>
                  <a:pt x="247" y="98"/>
                </a:lnTo>
                <a:lnTo>
                  <a:pt x="242" y="108"/>
                </a:lnTo>
                <a:lnTo>
                  <a:pt x="242" y="103"/>
                </a:lnTo>
                <a:lnTo>
                  <a:pt x="247" y="93"/>
                </a:lnTo>
                <a:lnTo>
                  <a:pt x="252" y="98"/>
                </a:lnTo>
                <a:lnTo>
                  <a:pt x="258" y="98"/>
                </a:lnTo>
                <a:lnTo>
                  <a:pt x="263" y="87"/>
                </a:lnTo>
                <a:lnTo>
                  <a:pt x="263" y="82"/>
                </a:lnTo>
                <a:lnTo>
                  <a:pt x="252" y="77"/>
                </a:lnTo>
                <a:lnTo>
                  <a:pt x="263" y="62"/>
                </a:lnTo>
                <a:lnTo>
                  <a:pt x="252" y="67"/>
                </a:lnTo>
                <a:lnTo>
                  <a:pt x="252" y="62"/>
                </a:lnTo>
                <a:lnTo>
                  <a:pt x="252" y="57"/>
                </a:lnTo>
                <a:lnTo>
                  <a:pt x="263" y="41"/>
                </a:lnTo>
                <a:lnTo>
                  <a:pt x="268" y="41"/>
                </a:lnTo>
                <a:lnTo>
                  <a:pt x="283" y="36"/>
                </a:lnTo>
                <a:lnTo>
                  <a:pt x="273" y="36"/>
                </a:lnTo>
                <a:lnTo>
                  <a:pt x="273" y="26"/>
                </a:lnTo>
                <a:lnTo>
                  <a:pt x="273" y="21"/>
                </a:lnTo>
                <a:lnTo>
                  <a:pt x="268" y="15"/>
                </a:lnTo>
                <a:lnTo>
                  <a:pt x="263" y="21"/>
                </a:lnTo>
                <a:lnTo>
                  <a:pt x="258" y="36"/>
                </a:lnTo>
                <a:lnTo>
                  <a:pt x="252" y="36"/>
                </a:lnTo>
                <a:lnTo>
                  <a:pt x="242" y="36"/>
                </a:lnTo>
                <a:lnTo>
                  <a:pt x="237" y="51"/>
                </a:lnTo>
                <a:lnTo>
                  <a:pt x="227" y="51"/>
                </a:lnTo>
                <a:lnTo>
                  <a:pt x="222" y="51"/>
                </a:lnTo>
                <a:lnTo>
                  <a:pt x="227" y="51"/>
                </a:lnTo>
                <a:lnTo>
                  <a:pt x="227" y="57"/>
                </a:lnTo>
                <a:lnTo>
                  <a:pt x="222" y="57"/>
                </a:lnTo>
                <a:lnTo>
                  <a:pt x="222" y="62"/>
                </a:lnTo>
                <a:lnTo>
                  <a:pt x="227" y="57"/>
                </a:lnTo>
                <a:lnTo>
                  <a:pt x="237" y="62"/>
                </a:lnTo>
                <a:lnTo>
                  <a:pt x="232" y="82"/>
                </a:lnTo>
                <a:lnTo>
                  <a:pt x="227" y="98"/>
                </a:lnTo>
                <a:lnTo>
                  <a:pt x="227" y="103"/>
                </a:lnTo>
                <a:lnTo>
                  <a:pt x="232" y="123"/>
                </a:lnTo>
                <a:lnTo>
                  <a:pt x="242" y="134"/>
                </a:lnTo>
                <a:lnTo>
                  <a:pt x="237" y="139"/>
                </a:lnTo>
                <a:lnTo>
                  <a:pt x="237" y="144"/>
                </a:lnTo>
                <a:lnTo>
                  <a:pt x="232" y="139"/>
                </a:lnTo>
                <a:lnTo>
                  <a:pt x="227" y="134"/>
                </a:lnTo>
                <a:lnTo>
                  <a:pt x="222" y="129"/>
                </a:lnTo>
                <a:lnTo>
                  <a:pt x="242" y="154"/>
                </a:lnTo>
                <a:lnTo>
                  <a:pt x="242" y="170"/>
                </a:lnTo>
                <a:lnTo>
                  <a:pt x="227" y="154"/>
                </a:lnTo>
                <a:lnTo>
                  <a:pt x="211" y="149"/>
                </a:lnTo>
                <a:lnTo>
                  <a:pt x="201" y="134"/>
                </a:lnTo>
                <a:lnTo>
                  <a:pt x="201" y="144"/>
                </a:lnTo>
                <a:lnTo>
                  <a:pt x="196" y="144"/>
                </a:lnTo>
                <a:lnTo>
                  <a:pt x="191" y="134"/>
                </a:lnTo>
                <a:lnTo>
                  <a:pt x="175" y="134"/>
                </a:lnTo>
                <a:lnTo>
                  <a:pt x="170" y="134"/>
                </a:lnTo>
                <a:lnTo>
                  <a:pt x="170" y="129"/>
                </a:lnTo>
                <a:lnTo>
                  <a:pt x="180" y="108"/>
                </a:lnTo>
                <a:lnTo>
                  <a:pt x="186" y="103"/>
                </a:lnTo>
                <a:lnTo>
                  <a:pt x="191" y="103"/>
                </a:lnTo>
                <a:lnTo>
                  <a:pt x="191" y="98"/>
                </a:lnTo>
                <a:lnTo>
                  <a:pt x="201" y="87"/>
                </a:lnTo>
                <a:lnTo>
                  <a:pt x="191" y="77"/>
                </a:lnTo>
                <a:lnTo>
                  <a:pt x="180" y="82"/>
                </a:lnTo>
                <a:lnTo>
                  <a:pt x="180" y="77"/>
                </a:lnTo>
                <a:lnTo>
                  <a:pt x="175" y="77"/>
                </a:lnTo>
                <a:lnTo>
                  <a:pt x="170" y="72"/>
                </a:lnTo>
                <a:lnTo>
                  <a:pt x="165" y="67"/>
                </a:lnTo>
                <a:lnTo>
                  <a:pt x="160" y="67"/>
                </a:lnTo>
                <a:lnTo>
                  <a:pt x="155" y="67"/>
                </a:lnTo>
                <a:lnTo>
                  <a:pt x="155" y="62"/>
                </a:lnTo>
                <a:lnTo>
                  <a:pt x="150" y="62"/>
                </a:lnTo>
                <a:lnTo>
                  <a:pt x="155" y="57"/>
                </a:lnTo>
                <a:lnTo>
                  <a:pt x="155" y="51"/>
                </a:lnTo>
                <a:lnTo>
                  <a:pt x="150" y="46"/>
                </a:lnTo>
                <a:lnTo>
                  <a:pt x="144" y="46"/>
                </a:lnTo>
                <a:lnTo>
                  <a:pt x="139" y="41"/>
                </a:lnTo>
                <a:lnTo>
                  <a:pt x="134" y="41"/>
                </a:lnTo>
                <a:lnTo>
                  <a:pt x="134" y="36"/>
                </a:lnTo>
                <a:lnTo>
                  <a:pt x="134" y="31"/>
                </a:lnTo>
                <a:lnTo>
                  <a:pt x="129" y="31"/>
                </a:lnTo>
                <a:lnTo>
                  <a:pt x="129" y="26"/>
                </a:lnTo>
                <a:lnTo>
                  <a:pt x="134" y="26"/>
                </a:lnTo>
                <a:lnTo>
                  <a:pt x="129" y="26"/>
                </a:lnTo>
                <a:lnTo>
                  <a:pt x="124" y="26"/>
                </a:lnTo>
                <a:lnTo>
                  <a:pt x="129" y="26"/>
                </a:lnTo>
                <a:lnTo>
                  <a:pt x="129" y="21"/>
                </a:lnTo>
                <a:lnTo>
                  <a:pt x="124" y="26"/>
                </a:lnTo>
                <a:lnTo>
                  <a:pt x="124" y="21"/>
                </a:lnTo>
                <a:lnTo>
                  <a:pt x="129" y="15"/>
                </a:lnTo>
                <a:lnTo>
                  <a:pt x="124" y="15"/>
                </a:lnTo>
                <a:lnTo>
                  <a:pt x="119" y="15"/>
                </a:lnTo>
                <a:lnTo>
                  <a:pt x="114" y="15"/>
                </a:lnTo>
                <a:lnTo>
                  <a:pt x="114" y="10"/>
                </a:lnTo>
                <a:lnTo>
                  <a:pt x="108" y="5"/>
                </a:lnTo>
                <a:lnTo>
                  <a:pt x="98" y="5"/>
                </a:lnTo>
                <a:lnTo>
                  <a:pt x="98" y="10"/>
                </a:lnTo>
                <a:lnTo>
                  <a:pt x="93" y="10"/>
                </a:lnTo>
                <a:lnTo>
                  <a:pt x="93" y="15"/>
                </a:lnTo>
                <a:lnTo>
                  <a:pt x="88" y="10"/>
                </a:lnTo>
                <a:lnTo>
                  <a:pt x="83" y="10"/>
                </a:lnTo>
                <a:lnTo>
                  <a:pt x="83" y="15"/>
                </a:lnTo>
                <a:lnTo>
                  <a:pt x="83" y="10"/>
                </a:lnTo>
                <a:lnTo>
                  <a:pt x="83" y="15"/>
                </a:lnTo>
                <a:lnTo>
                  <a:pt x="78" y="15"/>
                </a:lnTo>
                <a:lnTo>
                  <a:pt x="83" y="21"/>
                </a:lnTo>
                <a:lnTo>
                  <a:pt x="78" y="21"/>
                </a:lnTo>
                <a:lnTo>
                  <a:pt x="72" y="21"/>
                </a:lnTo>
                <a:lnTo>
                  <a:pt x="67" y="21"/>
                </a:lnTo>
                <a:lnTo>
                  <a:pt x="62" y="21"/>
                </a:lnTo>
                <a:lnTo>
                  <a:pt x="57" y="21"/>
                </a:lnTo>
                <a:lnTo>
                  <a:pt x="57" y="15"/>
                </a:lnTo>
                <a:lnTo>
                  <a:pt x="52" y="15"/>
                </a:lnTo>
                <a:lnTo>
                  <a:pt x="57" y="15"/>
                </a:lnTo>
                <a:lnTo>
                  <a:pt x="57" y="10"/>
                </a:lnTo>
                <a:lnTo>
                  <a:pt x="52" y="10"/>
                </a:lnTo>
                <a:lnTo>
                  <a:pt x="52" y="15"/>
                </a:lnTo>
                <a:lnTo>
                  <a:pt x="52" y="21"/>
                </a:lnTo>
                <a:lnTo>
                  <a:pt x="47" y="21"/>
                </a:lnTo>
                <a:lnTo>
                  <a:pt x="42" y="31"/>
                </a:lnTo>
                <a:lnTo>
                  <a:pt x="31" y="26"/>
                </a:lnTo>
                <a:lnTo>
                  <a:pt x="26" y="26"/>
                </a:lnTo>
                <a:lnTo>
                  <a:pt x="31" y="31"/>
                </a:lnTo>
                <a:lnTo>
                  <a:pt x="26" y="31"/>
                </a:lnTo>
                <a:lnTo>
                  <a:pt x="26" y="36"/>
                </a:lnTo>
                <a:lnTo>
                  <a:pt x="16" y="41"/>
                </a:lnTo>
                <a:lnTo>
                  <a:pt x="16" y="46"/>
                </a:lnTo>
                <a:lnTo>
                  <a:pt x="11" y="46"/>
                </a:lnTo>
                <a:lnTo>
                  <a:pt x="6" y="46"/>
                </a:lnTo>
                <a:lnTo>
                  <a:pt x="0" y="51"/>
                </a:lnTo>
                <a:lnTo>
                  <a:pt x="0" y="57"/>
                </a:lnTo>
                <a:lnTo>
                  <a:pt x="0" y="5"/>
                </a:lnTo>
                <a:lnTo>
                  <a:pt x="6" y="5"/>
                </a:lnTo>
                <a:lnTo>
                  <a:pt x="42" y="5"/>
                </a:lnTo>
                <a:lnTo>
                  <a:pt x="52" y="0"/>
                </a:lnTo>
                <a:lnTo>
                  <a:pt x="83" y="0"/>
                </a:lnTo>
                <a:lnTo>
                  <a:pt x="88" y="0"/>
                </a:lnTo>
                <a:lnTo>
                  <a:pt x="108" y="0"/>
                </a:lnTo>
                <a:lnTo>
                  <a:pt x="155" y="5"/>
                </a:lnTo>
                <a:lnTo>
                  <a:pt x="175" y="5"/>
                </a:lnTo>
                <a:lnTo>
                  <a:pt x="191" y="5"/>
                </a:lnTo>
                <a:lnTo>
                  <a:pt x="206" y="5"/>
                </a:lnTo>
                <a:lnTo>
                  <a:pt x="227" y="5"/>
                </a:lnTo>
                <a:lnTo>
                  <a:pt x="252" y="5"/>
                </a:lnTo>
                <a:lnTo>
                  <a:pt x="258" y="5"/>
                </a:lnTo>
                <a:lnTo>
                  <a:pt x="283" y="0"/>
                </a:lnTo>
                <a:lnTo>
                  <a:pt x="288" y="36"/>
                </a:lnTo>
                <a:lnTo>
                  <a:pt x="288" y="46"/>
                </a:lnTo>
                <a:lnTo>
                  <a:pt x="288" y="51"/>
                </a:lnTo>
                <a:lnTo>
                  <a:pt x="288" y="62"/>
                </a:lnTo>
                <a:lnTo>
                  <a:pt x="288" y="93"/>
                </a:lnTo>
                <a:lnTo>
                  <a:pt x="294" y="108"/>
                </a:lnTo>
                <a:close/>
                <a:moveTo>
                  <a:pt x="247" y="82"/>
                </a:moveTo>
                <a:lnTo>
                  <a:pt x="247" y="77"/>
                </a:lnTo>
                <a:lnTo>
                  <a:pt x="242" y="77"/>
                </a:lnTo>
                <a:lnTo>
                  <a:pt x="247" y="82"/>
                </a:lnTo>
                <a:lnTo>
                  <a:pt x="242" y="82"/>
                </a:lnTo>
                <a:lnTo>
                  <a:pt x="242" y="87"/>
                </a:lnTo>
                <a:lnTo>
                  <a:pt x="242" y="77"/>
                </a:lnTo>
                <a:lnTo>
                  <a:pt x="247" y="72"/>
                </a:lnTo>
                <a:lnTo>
                  <a:pt x="252" y="77"/>
                </a:lnTo>
                <a:lnTo>
                  <a:pt x="252" y="82"/>
                </a:lnTo>
                <a:lnTo>
                  <a:pt x="247" y="82"/>
                </a:lnTo>
                <a:close/>
                <a:moveTo>
                  <a:pt x="340" y="129"/>
                </a:moveTo>
                <a:lnTo>
                  <a:pt x="345" y="129"/>
                </a:lnTo>
                <a:lnTo>
                  <a:pt x="340" y="144"/>
                </a:lnTo>
                <a:lnTo>
                  <a:pt x="340" y="129"/>
                </a:lnTo>
                <a:close/>
                <a:moveTo>
                  <a:pt x="324" y="170"/>
                </a:moveTo>
                <a:lnTo>
                  <a:pt x="329" y="170"/>
                </a:lnTo>
                <a:lnTo>
                  <a:pt x="329" y="165"/>
                </a:lnTo>
                <a:lnTo>
                  <a:pt x="335" y="154"/>
                </a:lnTo>
                <a:lnTo>
                  <a:pt x="340" y="144"/>
                </a:lnTo>
                <a:lnTo>
                  <a:pt x="335" y="159"/>
                </a:lnTo>
                <a:lnTo>
                  <a:pt x="329" y="170"/>
                </a:lnTo>
                <a:lnTo>
                  <a:pt x="324" y="170"/>
                </a:lnTo>
                <a:close/>
              </a:path>
            </a:pathLst>
          </a:custGeom>
          <a:solidFill>
            <a:srgbClr val="B6F7F7"/>
          </a:solidFill>
          <a:ln w="7938">
            <a:solidFill>
              <a:srgbClr val="000000"/>
            </a:solidFill>
            <a:prstDash val="solid"/>
            <a:round/>
            <a:headEnd/>
            <a:tailEnd/>
          </a:ln>
        </p:spPr>
        <p:txBody>
          <a:bodyPr/>
          <a:lstStyle/>
          <a:p>
            <a:endParaRPr lang="en-US"/>
          </a:p>
        </p:txBody>
      </p:sp>
      <p:sp>
        <p:nvSpPr>
          <p:cNvPr id="962634" name="Freeform 74">
            <a:hlinkClick r:id="rId38" action="ppaction://hlinksldjump"/>
          </p:cNvPr>
          <p:cNvSpPr>
            <a:spLocks noEditPoints="1"/>
          </p:cNvSpPr>
          <p:nvPr/>
        </p:nvSpPr>
        <p:spPr bwMode="auto">
          <a:xfrm>
            <a:off x="5983288" y="3400425"/>
            <a:ext cx="995362" cy="433388"/>
          </a:xfrm>
          <a:custGeom>
            <a:avLst/>
            <a:gdLst/>
            <a:ahLst/>
            <a:cxnLst>
              <a:cxn ang="0">
                <a:pos x="282" y="283"/>
              </a:cxn>
              <a:cxn ang="0">
                <a:pos x="210" y="283"/>
              </a:cxn>
              <a:cxn ang="0">
                <a:pos x="133" y="278"/>
              </a:cxn>
              <a:cxn ang="0">
                <a:pos x="61" y="283"/>
              </a:cxn>
              <a:cxn ang="0">
                <a:pos x="15" y="278"/>
              </a:cxn>
              <a:cxn ang="0">
                <a:pos x="25" y="267"/>
              </a:cxn>
              <a:cxn ang="0">
                <a:pos x="51" y="252"/>
              </a:cxn>
              <a:cxn ang="0">
                <a:pos x="72" y="236"/>
              </a:cxn>
              <a:cxn ang="0">
                <a:pos x="102" y="211"/>
              </a:cxn>
              <a:cxn ang="0">
                <a:pos x="133" y="200"/>
              </a:cxn>
              <a:cxn ang="0">
                <a:pos x="149" y="216"/>
              </a:cxn>
              <a:cxn ang="0">
                <a:pos x="174" y="216"/>
              </a:cxn>
              <a:cxn ang="0">
                <a:pos x="195" y="216"/>
              </a:cxn>
              <a:cxn ang="0">
                <a:pos x="221" y="200"/>
              </a:cxn>
              <a:cxn ang="0">
                <a:pos x="236" y="195"/>
              </a:cxn>
              <a:cxn ang="0">
                <a:pos x="251" y="195"/>
              </a:cxn>
              <a:cxn ang="0">
                <a:pos x="262" y="185"/>
              </a:cxn>
              <a:cxn ang="0">
                <a:pos x="257" y="175"/>
              </a:cxn>
              <a:cxn ang="0">
                <a:pos x="277" y="149"/>
              </a:cxn>
              <a:cxn ang="0">
                <a:pos x="287" y="128"/>
              </a:cxn>
              <a:cxn ang="0">
                <a:pos x="303" y="103"/>
              </a:cxn>
              <a:cxn ang="0">
                <a:pos x="318" y="87"/>
              </a:cxn>
              <a:cxn ang="0">
                <a:pos x="349" y="77"/>
              </a:cxn>
              <a:cxn ang="0">
                <a:pos x="370" y="67"/>
              </a:cxn>
              <a:cxn ang="0">
                <a:pos x="390" y="46"/>
              </a:cxn>
              <a:cxn ang="0">
                <a:pos x="406" y="31"/>
              </a:cxn>
              <a:cxn ang="0">
                <a:pos x="411" y="0"/>
              </a:cxn>
              <a:cxn ang="0">
                <a:pos x="452" y="26"/>
              </a:cxn>
              <a:cxn ang="0">
                <a:pos x="467" y="15"/>
              </a:cxn>
              <a:cxn ang="0">
                <a:pos x="478" y="31"/>
              </a:cxn>
              <a:cxn ang="0">
                <a:pos x="498" y="46"/>
              </a:cxn>
              <a:cxn ang="0">
                <a:pos x="514" y="56"/>
              </a:cxn>
              <a:cxn ang="0">
                <a:pos x="503" y="77"/>
              </a:cxn>
              <a:cxn ang="0">
                <a:pos x="493" y="108"/>
              </a:cxn>
              <a:cxn ang="0">
                <a:pos x="519" y="123"/>
              </a:cxn>
              <a:cxn ang="0">
                <a:pos x="565" y="149"/>
              </a:cxn>
              <a:cxn ang="0">
                <a:pos x="565" y="175"/>
              </a:cxn>
              <a:cxn ang="0">
                <a:pos x="534" y="149"/>
              </a:cxn>
              <a:cxn ang="0">
                <a:pos x="570" y="185"/>
              </a:cxn>
              <a:cxn ang="0">
                <a:pos x="570" y="206"/>
              </a:cxn>
              <a:cxn ang="0">
                <a:pos x="560" y="200"/>
              </a:cxn>
              <a:cxn ang="0">
                <a:pos x="539" y="200"/>
              </a:cxn>
              <a:cxn ang="0">
                <a:pos x="565" y="226"/>
              </a:cxn>
              <a:cxn ang="0">
                <a:pos x="565" y="242"/>
              </a:cxn>
              <a:cxn ang="0">
                <a:pos x="545" y="226"/>
              </a:cxn>
              <a:cxn ang="0">
                <a:pos x="524" y="216"/>
              </a:cxn>
              <a:cxn ang="0">
                <a:pos x="529" y="221"/>
              </a:cxn>
              <a:cxn ang="0">
                <a:pos x="550" y="236"/>
              </a:cxn>
              <a:cxn ang="0">
                <a:pos x="555" y="247"/>
              </a:cxn>
              <a:cxn ang="0">
                <a:pos x="560" y="252"/>
              </a:cxn>
              <a:cxn ang="0">
                <a:pos x="570" y="247"/>
              </a:cxn>
              <a:cxn ang="0">
                <a:pos x="601" y="283"/>
              </a:cxn>
              <a:cxn ang="0">
                <a:pos x="591" y="283"/>
              </a:cxn>
              <a:cxn ang="0">
                <a:pos x="519" y="283"/>
              </a:cxn>
              <a:cxn ang="0">
                <a:pos x="431" y="283"/>
              </a:cxn>
              <a:cxn ang="0">
                <a:pos x="349" y="283"/>
              </a:cxn>
              <a:cxn ang="0">
                <a:pos x="642" y="149"/>
              </a:cxn>
              <a:cxn ang="0">
                <a:pos x="606" y="170"/>
              </a:cxn>
              <a:cxn ang="0">
                <a:pos x="622" y="144"/>
              </a:cxn>
              <a:cxn ang="0">
                <a:pos x="622" y="185"/>
              </a:cxn>
              <a:cxn ang="0">
                <a:pos x="606" y="200"/>
              </a:cxn>
              <a:cxn ang="0">
                <a:pos x="596" y="195"/>
              </a:cxn>
            </a:cxnLst>
            <a:rect l="0" t="0" r="r" b="b"/>
            <a:pathLst>
              <a:path w="652" h="288">
                <a:moveTo>
                  <a:pt x="349" y="283"/>
                </a:moveTo>
                <a:lnTo>
                  <a:pt x="344" y="283"/>
                </a:lnTo>
                <a:lnTo>
                  <a:pt x="318" y="283"/>
                </a:lnTo>
                <a:lnTo>
                  <a:pt x="303" y="283"/>
                </a:lnTo>
                <a:lnTo>
                  <a:pt x="282" y="283"/>
                </a:lnTo>
                <a:lnTo>
                  <a:pt x="277" y="283"/>
                </a:lnTo>
                <a:lnTo>
                  <a:pt x="246" y="283"/>
                </a:lnTo>
                <a:lnTo>
                  <a:pt x="236" y="283"/>
                </a:lnTo>
                <a:lnTo>
                  <a:pt x="215" y="283"/>
                </a:lnTo>
                <a:lnTo>
                  <a:pt x="210" y="283"/>
                </a:lnTo>
                <a:lnTo>
                  <a:pt x="180" y="283"/>
                </a:lnTo>
                <a:lnTo>
                  <a:pt x="154" y="283"/>
                </a:lnTo>
                <a:lnTo>
                  <a:pt x="154" y="278"/>
                </a:lnTo>
                <a:lnTo>
                  <a:pt x="138" y="278"/>
                </a:lnTo>
                <a:lnTo>
                  <a:pt x="133" y="278"/>
                </a:lnTo>
                <a:lnTo>
                  <a:pt x="133" y="283"/>
                </a:lnTo>
                <a:lnTo>
                  <a:pt x="113" y="283"/>
                </a:lnTo>
                <a:lnTo>
                  <a:pt x="102" y="283"/>
                </a:lnTo>
                <a:lnTo>
                  <a:pt x="82" y="283"/>
                </a:lnTo>
                <a:lnTo>
                  <a:pt x="61" y="283"/>
                </a:lnTo>
                <a:lnTo>
                  <a:pt x="51" y="283"/>
                </a:lnTo>
                <a:lnTo>
                  <a:pt x="36" y="283"/>
                </a:lnTo>
                <a:lnTo>
                  <a:pt x="30" y="283"/>
                </a:lnTo>
                <a:lnTo>
                  <a:pt x="30" y="278"/>
                </a:lnTo>
                <a:lnTo>
                  <a:pt x="15" y="278"/>
                </a:lnTo>
                <a:lnTo>
                  <a:pt x="0" y="278"/>
                </a:lnTo>
                <a:lnTo>
                  <a:pt x="10" y="272"/>
                </a:lnTo>
                <a:lnTo>
                  <a:pt x="15" y="272"/>
                </a:lnTo>
                <a:lnTo>
                  <a:pt x="20" y="272"/>
                </a:lnTo>
                <a:lnTo>
                  <a:pt x="25" y="267"/>
                </a:lnTo>
                <a:lnTo>
                  <a:pt x="36" y="267"/>
                </a:lnTo>
                <a:lnTo>
                  <a:pt x="41" y="267"/>
                </a:lnTo>
                <a:lnTo>
                  <a:pt x="41" y="262"/>
                </a:lnTo>
                <a:lnTo>
                  <a:pt x="46" y="257"/>
                </a:lnTo>
                <a:lnTo>
                  <a:pt x="51" y="252"/>
                </a:lnTo>
                <a:lnTo>
                  <a:pt x="61" y="252"/>
                </a:lnTo>
                <a:lnTo>
                  <a:pt x="61" y="247"/>
                </a:lnTo>
                <a:lnTo>
                  <a:pt x="61" y="242"/>
                </a:lnTo>
                <a:lnTo>
                  <a:pt x="66" y="242"/>
                </a:lnTo>
                <a:lnTo>
                  <a:pt x="72" y="236"/>
                </a:lnTo>
                <a:lnTo>
                  <a:pt x="72" y="231"/>
                </a:lnTo>
                <a:lnTo>
                  <a:pt x="82" y="221"/>
                </a:lnTo>
                <a:lnTo>
                  <a:pt x="87" y="221"/>
                </a:lnTo>
                <a:lnTo>
                  <a:pt x="97" y="216"/>
                </a:lnTo>
                <a:lnTo>
                  <a:pt x="102" y="211"/>
                </a:lnTo>
                <a:lnTo>
                  <a:pt x="128" y="190"/>
                </a:lnTo>
                <a:lnTo>
                  <a:pt x="133" y="190"/>
                </a:lnTo>
                <a:lnTo>
                  <a:pt x="133" y="195"/>
                </a:lnTo>
                <a:lnTo>
                  <a:pt x="128" y="195"/>
                </a:lnTo>
                <a:lnTo>
                  <a:pt x="133" y="200"/>
                </a:lnTo>
                <a:lnTo>
                  <a:pt x="133" y="206"/>
                </a:lnTo>
                <a:lnTo>
                  <a:pt x="138" y="211"/>
                </a:lnTo>
                <a:lnTo>
                  <a:pt x="144" y="216"/>
                </a:lnTo>
                <a:lnTo>
                  <a:pt x="144" y="211"/>
                </a:lnTo>
                <a:lnTo>
                  <a:pt x="149" y="216"/>
                </a:lnTo>
                <a:lnTo>
                  <a:pt x="154" y="221"/>
                </a:lnTo>
                <a:lnTo>
                  <a:pt x="159" y="221"/>
                </a:lnTo>
                <a:lnTo>
                  <a:pt x="164" y="216"/>
                </a:lnTo>
                <a:lnTo>
                  <a:pt x="169" y="216"/>
                </a:lnTo>
                <a:lnTo>
                  <a:pt x="174" y="216"/>
                </a:lnTo>
                <a:lnTo>
                  <a:pt x="174" y="211"/>
                </a:lnTo>
                <a:lnTo>
                  <a:pt x="174" y="206"/>
                </a:lnTo>
                <a:lnTo>
                  <a:pt x="180" y="211"/>
                </a:lnTo>
                <a:lnTo>
                  <a:pt x="190" y="216"/>
                </a:lnTo>
                <a:lnTo>
                  <a:pt x="195" y="216"/>
                </a:lnTo>
                <a:lnTo>
                  <a:pt x="205" y="211"/>
                </a:lnTo>
                <a:lnTo>
                  <a:pt x="210" y="211"/>
                </a:lnTo>
                <a:lnTo>
                  <a:pt x="215" y="206"/>
                </a:lnTo>
                <a:lnTo>
                  <a:pt x="215" y="200"/>
                </a:lnTo>
                <a:lnTo>
                  <a:pt x="221" y="200"/>
                </a:lnTo>
                <a:lnTo>
                  <a:pt x="221" y="206"/>
                </a:lnTo>
                <a:lnTo>
                  <a:pt x="226" y="206"/>
                </a:lnTo>
                <a:lnTo>
                  <a:pt x="226" y="200"/>
                </a:lnTo>
                <a:lnTo>
                  <a:pt x="226" y="206"/>
                </a:lnTo>
                <a:lnTo>
                  <a:pt x="236" y="195"/>
                </a:lnTo>
                <a:lnTo>
                  <a:pt x="241" y="195"/>
                </a:lnTo>
                <a:lnTo>
                  <a:pt x="246" y="195"/>
                </a:lnTo>
                <a:lnTo>
                  <a:pt x="246" y="200"/>
                </a:lnTo>
                <a:lnTo>
                  <a:pt x="251" y="200"/>
                </a:lnTo>
                <a:lnTo>
                  <a:pt x="251" y="195"/>
                </a:lnTo>
                <a:lnTo>
                  <a:pt x="257" y="195"/>
                </a:lnTo>
                <a:lnTo>
                  <a:pt x="262" y="190"/>
                </a:lnTo>
                <a:lnTo>
                  <a:pt x="257" y="190"/>
                </a:lnTo>
                <a:lnTo>
                  <a:pt x="257" y="185"/>
                </a:lnTo>
                <a:lnTo>
                  <a:pt x="262" y="185"/>
                </a:lnTo>
                <a:lnTo>
                  <a:pt x="267" y="180"/>
                </a:lnTo>
                <a:lnTo>
                  <a:pt x="262" y="180"/>
                </a:lnTo>
                <a:lnTo>
                  <a:pt x="257" y="180"/>
                </a:lnTo>
                <a:lnTo>
                  <a:pt x="262" y="175"/>
                </a:lnTo>
                <a:lnTo>
                  <a:pt x="257" y="175"/>
                </a:lnTo>
                <a:lnTo>
                  <a:pt x="262" y="170"/>
                </a:lnTo>
                <a:lnTo>
                  <a:pt x="267" y="164"/>
                </a:lnTo>
                <a:lnTo>
                  <a:pt x="267" y="159"/>
                </a:lnTo>
                <a:lnTo>
                  <a:pt x="272" y="154"/>
                </a:lnTo>
                <a:lnTo>
                  <a:pt x="277" y="149"/>
                </a:lnTo>
                <a:lnTo>
                  <a:pt x="282" y="144"/>
                </a:lnTo>
                <a:lnTo>
                  <a:pt x="282" y="139"/>
                </a:lnTo>
                <a:lnTo>
                  <a:pt x="287" y="139"/>
                </a:lnTo>
                <a:lnTo>
                  <a:pt x="287" y="134"/>
                </a:lnTo>
                <a:lnTo>
                  <a:pt x="287" y="128"/>
                </a:lnTo>
                <a:lnTo>
                  <a:pt x="287" y="123"/>
                </a:lnTo>
                <a:lnTo>
                  <a:pt x="298" y="118"/>
                </a:lnTo>
                <a:lnTo>
                  <a:pt x="298" y="113"/>
                </a:lnTo>
                <a:lnTo>
                  <a:pt x="303" y="108"/>
                </a:lnTo>
                <a:lnTo>
                  <a:pt x="303" y="103"/>
                </a:lnTo>
                <a:lnTo>
                  <a:pt x="308" y="103"/>
                </a:lnTo>
                <a:lnTo>
                  <a:pt x="308" y="92"/>
                </a:lnTo>
                <a:lnTo>
                  <a:pt x="308" y="87"/>
                </a:lnTo>
                <a:lnTo>
                  <a:pt x="308" y="82"/>
                </a:lnTo>
                <a:lnTo>
                  <a:pt x="318" y="87"/>
                </a:lnTo>
                <a:lnTo>
                  <a:pt x="323" y="98"/>
                </a:lnTo>
                <a:lnTo>
                  <a:pt x="334" y="103"/>
                </a:lnTo>
                <a:lnTo>
                  <a:pt x="339" y="98"/>
                </a:lnTo>
                <a:lnTo>
                  <a:pt x="344" y="98"/>
                </a:lnTo>
                <a:lnTo>
                  <a:pt x="349" y="77"/>
                </a:lnTo>
                <a:lnTo>
                  <a:pt x="354" y="77"/>
                </a:lnTo>
                <a:lnTo>
                  <a:pt x="354" y="72"/>
                </a:lnTo>
                <a:lnTo>
                  <a:pt x="354" y="67"/>
                </a:lnTo>
                <a:lnTo>
                  <a:pt x="359" y="62"/>
                </a:lnTo>
                <a:lnTo>
                  <a:pt x="370" y="67"/>
                </a:lnTo>
                <a:lnTo>
                  <a:pt x="375" y="62"/>
                </a:lnTo>
                <a:lnTo>
                  <a:pt x="375" y="56"/>
                </a:lnTo>
                <a:lnTo>
                  <a:pt x="380" y="51"/>
                </a:lnTo>
                <a:lnTo>
                  <a:pt x="385" y="51"/>
                </a:lnTo>
                <a:lnTo>
                  <a:pt x="390" y="46"/>
                </a:lnTo>
                <a:lnTo>
                  <a:pt x="395" y="41"/>
                </a:lnTo>
                <a:lnTo>
                  <a:pt x="395" y="36"/>
                </a:lnTo>
                <a:lnTo>
                  <a:pt x="401" y="36"/>
                </a:lnTo>
                <a:lnTo>
                  <a:pt x="401" y="31"/>
                </a:lnTo>
                <a:lnTo>
                  <a:pt x="406" y="31"/>
                </a:lnTo>
                <a:lnTo>
                  <a:pt x="406" y="26"/>
                </a:lnTo>
                <a:lnTo>
                  <a:pt x="406" y="20"/>
                </a:lnTo>
                <a:lnTo>
                  <a:pt x="411" y="10"/>
                </a:lnTo>
                <a:lnTo>
                  <a:pt x="411" y="5"/>
                </a:lnTo>
                <a:lnTo>
                  <a:pt x="411" y="0"/>
                </a:lnTo>
                <a:lnTo>
                  <a:pt x="416" y="0"/>
                </a:lnTo>
                <a:lnTo>
                  <a:pt x="421" y="5"/>
                </a:lnTo>
                <a:lnTo>
                  <a:pt x="437" y="15"/>
                </a:lnTo>
                <a:lnTo>
                  <a:pt x="452" y="31"/>
                </a:lnTo>
                <a:lnTo>
                  <a:pt x="452" y="26"/>
                </a:lnTo>
                <a:lnTo>
                  <a:pt x="457" y="20"/>
                </a:lnTo>
                <a:lnTo>
                  <a:pt x="457" y="15"/>
                </a:lnTo>
                <a:lnTo>
                  <a:pt x="457" y="10"/>
                </a:lnTo>
                <a:lnTo>
                  <a:pt x="462" y="10"/>
                </a:lnTo>
                <a:lnTo>
                  <a:pt x="467" y="15"/>
                </a:lnTo>
                <a:lnTo>
                  <a:pt x="473" y="15"/>
                </a:lnTo>
                <a:lnTo>
                  <a:pt x="478" y="20"/>
                </a:lnTo>
                <a:lnTo>
                  <a:pt x="478" y="26"/>
                </a:lnTo>
                <a:lnTo>
                  <a:pt x="473" y="31"/>
                </a:lnTo>
                <a:lnTo>
                  <a:pt x="478" y="31"/>
                </a:lnTo>
                <a:lnTo>
                  <a:pt x="478" y="36"/>
                </a:lnTo>
                <a:lnTo>
                  <a:pt x="483" y="36"/>
                </a:lnTo>
                <a:lnTo>
                  <a:pt x="488" y="36"/>
                </a:lnTo>
                <a:lnTo>
                  <a:pt x="493" y="41"/>
                </a:lnTo>
                <a:lnTo>
                  <a:pt x="498" y="46"/>
                </a:lnTo>
                <a:lnTo>
                  <a:pt x="503" y="46"/>
                </a:lnTo>
                <a:lnTo>
                  <a:pt x="503" y="51"/>
                </a:lnTo>
                <a:lnTo>
                  <a:pt x="509" y="51"/>
                </a:lnTo>
                <a:lnTo>
                  <a:pt x="509" y="56"/>
                </a:lnTo>
                <a:lnTo>
                  <a:pt x="514" y="56"/>
                </a:lnTo>
                <a:lnTo>
                  <a:pt x="514" y="62"/>
                </a:lnTo>
                <a:lnTo>
                  <a:pt x="514" y="67"/>
                </a:lnTo>
                <a:lnTo>
                  <a:pt x="514" y="72"/>
                </a:lnTo>
                <a:lnTo>
                  <a:pt x="509" y="72"/>
                </a:lnTo>
                <a:lnTo>
                  <a:pt x="503" y="77"/>
                </a:lnTo>
                <a:lnTo>
                  <a:pt x="498" y="82"/>
                </a:lnTo>
                <a:lnTo>
                  <a:pt x="498" y="77"/>
                </a:lnTo>
                <a:lnTo>
                  <a:pt x="493" y="92"/>
                </a:lnTo>
                <a:lnTo>
                  <a:pt x="488" y="98"/>
                </a:lnTo>
                <a:lnTo>
                  <a:pt x="493" y="108"/>
                </a:lnTo>
                <a:lnTo>
                  <a:pt x="488" y="108"/>
                </a:lnTo>
                <a:lnTo>
                  <a:pt x="498" y="113"/>
                </a:lnTo>
                <a:lnTo>
                  <a:pt x="509" y="108"/>
                </a:lnTo>
                <a:lnTo>
                  <a:pt x="514" y="118"/>
                </a:lnTo>
                <a:lnTo>
                  <a:pt x="519" y="123"/>
                </a:lnTo>
                <a:lnTo>
                  <a:pt x="545" y="134"/>
                </a:lnTo>
                <a:lnTo>
                  <a:pt x="550" y="134"/>
                </a:lnTo>
                <a:lnTo>
                  <a:pt x="550" y="139"/>
                </a:lnTo>
                <a:lnTo>
                  <a:pt x="550" y="144"/>
                </a:lnTo>
                <a:lnTo>
                  <a:pt x="565" y="149"/>
                </a:lnTo>
                <a:lnTo>
                  <a:pt x="570" y="154"/>
                </a:lnTo>
                <a:lnTo>
                  <a:pt x="575" y="159"/>
                </a:lnTo>
                <a:lnTo>
                  <a:pt x="565" y="164"/>
                </a:lnTo>
                <a:lnTo>
                  <a:pt x="570" y="170"/>
                </a:lnTo>
                <a:lnTo>
                  <a:pt x="565" y="175"/>
                </a:lnTo>
                <a:lnTo>
                  <a:pt x="565" y="180"/>
                </a:lnTo>
                <a:lnTo>
                  <a:pt x="555" y="175"/>
                </a:lnTo>
                <a:lnTo>
                  <a:pt x="550" y="164"/>
                </a:lnTo>
                <a:lnTo>
                  <a:pt x="545" y="164"/>
                </a:lnTo>
                <a:lnTo>
                  <a:pt x="534" y="149"/>
                </a:lnTo>
                <a:lnTo>
                  <a:pt x="529" y="149"/>
                </a:lnTo>
                <a:lnTo>
                  <a:pt x="534" y="164"/>
                </a:lnTo>
                <a:lnTo>
                  <a:pt x="539" y="164"/>
                </a:lnTo>
                <a:lnTo>
                  <a:pt x="550" y="180"/>
                </a:lnTo>
                <a:lnTo>
                  <a:pt x="570" y="185"/>
                </a:lnTo>
                <a:lnTo>
                  <a:pt x="565" y="190"/>
                </a:lnTo>
                <a:lnTo>
                  <a:pt x="555" y="185"/>
                </a:lnTo>
                <a:lnTo>
                  <a:pt x="560" y="190"/>
                </a:lnTo>
                <a:lnTo>
                  <a:pt x="565" y="190"/>
                </a:lnTo>
                <a:lnTo>
                  <a:pt x="570" y="206"/>
                </a:lnTo>
                <a:lnTo>
                  <a:pt x="570" y="211"/>
                </a:lnTo>
                <a:lnTo>
                  <a:pt x="565" y="200"/>
                </a:lnTo>
                <a:lnTo>
                  <a:pt x="560" y="195"/>
                </a:lnTo>
                <a:lnTo>
                  <a:pt x="555" y="200"/>
                </a:lnTo>
                <a:lnTo>
                  <a:pt x="560" y="200"/>
                </a:lnTo>
                <a:lnTo>
                  <a:pt x="560" y="206"/>
                </a:lnTo>
                <a:lnTo>
                  <a:pt x="555" y="206"/>
                </a:lnTo>
                <a:lnTo>
                  <a:pt x="560" y="211"/>
                </a:lnTo>
                <a:lnTo>
                  <a:pt x="555" y="216"/>
                </a:lnTo>
                <a:lnTo>
                  <a:pt x="539" y="200"/>
                </a:lnTo>
                <a:lnTo>
                  <a:pt x="539" y="206"/>
                </a:lnTo>
                <a:lnTo>
                  <a:pt x="545" y="211"/>
                </a:lnTo>
                <a:lnTo>
                  <a:pt x="560" y="221"/>
                </a:lnTo>
                <a:lnTo>
                  <a:pt x="560" y="226"/>
                </a:lnTo>
                <a:lnTo>
                  <a:pt x="565" y="226"/>
                </a:lnTo>
                <a:lnTo>
                  <a:pt x="570" y="231"/>
                </a:lnTo>
                <a:lnTo>
                  <a:pt x="560" y="231"/>
                </a:lnTo>
                <a:lnTo>
                  <a:pt x="570" y="231"/>
                </a:lnTo>
                <a:lnTo>
                  <a:pt x="570" y="242"/>
                </a:lnTo>
                <a:lnTo>
                  <a:pt x="565" y="242"/>
                </a:lnTo>
                <a:lnTo>
                  <a:pt x="560" y="247"/>
                </a:lnTo>
                <a:lnTo>
                  <a:pt x="550" y="236"/>
                </a:lnTo>
                <a:lnTo>
                  <a:pt x="555" y="231"/>
                </a:lnTo>
                <a:lnTo>
                  <a:pt x="550" y="231"/>
                </a:lnTo>
                <a:lnTo>
                  <a:pt x="545" y="226"/>
                </a:lnTo>
                <a:lnTo>
                  <a:pt x="545" y="221"/>
                </a:lnTo>
                <a:lnTo>
                  <a:pt x="539" y="216"/>
                </a:lnTo>
                <a:lnTo>
                  <a:pt x="534" y="221"/>
                </a:lnTo>
                <a:lnTo>
                  <a:pt x="529" y="216"/>
                </a:lnTo>
                <a:lnTo>
                  <a:pt x="524" y="216"/>
                </a:lnTo>
                <a:lnTo>
                  <a:pt x="524" y="211"/>
                </a:lnTo>
                <a:lnTo>
                  <a:pt x="524" y="216"/>
                </a:lnTo>
                <a:lnTo>
                  <a:pt x="519" y="216"/>
                </a:lnTo>
                <a:lnTo>
                  <a:pt x="524" y="221"/>
                </a:lnTo>
                <a:lnTo>
                  <a:pt x="529" y="221"/>
                </a:lnTo>
                <a:lnTo>
                  <a:pt x="534" y="226"/>
                </a:lnTo>
                <a:lnTo>
                  <a:pt x="539" y="221"/>
                </a:lnTo>
                <a:lnTo>
                  <a:pt x="539" y="226"/>
                </a:lnTo>
                <a:lnTo>
                  <a:pt x="539" y="236"/>
                </a:lnTo>
                <a:lnTo>
                  <a:pt x="550" y="236"/>
                </a:lnTo>
                <a:lnTo>
                  <a:pt x="545" y="242"/>
                </a:lnTo>
                <a:lnTo>
                  <a:pt x="550" y="242"/>
                </a:lnTo>
                <a:lnTo>
                  <a:pt x="555" y="247"/>
                </a:lnTo>
                <a:lnTo>
                  <a:pt x="555" y="252"/>
                </a:lnTo>
                <a:lnTo>
                  <a:pt x="555" y="247"/>
                </a:lnTo>
                <a:lnTo>
                  <a:pt x="555" y="252"/>
                </a:lnTo>
                <a:lnTo>
                  <a:pt x="550" y="257"/>
                </a:lnTo>
                <a:lnTo>
                  <a:pt x="550" y="262"/>
                </a:lnTo>
                <a:lnTo>
                  <a:pt x="555" y="252"/>
                </a:lnTo>
                <a:lnTo>
                  <a:pt x="560" y="252"/>
                </a:lnTo>
                <a:lnTo>
                  <a:pt x="565" y="252"/>
                </a:lnTo>
                <a:lnTo>
                  <a:pt x="565" y="257"/>
                </a:lnTo>
                <a:lnTo>
                  <a:pt x="560" y="257"/>
                </a:lnTo>
                <a:lnTo>
                  <a:pt x="570" y="257"/>
                </a:lnTo>
                <a:lnTo>
                  <a:pt x="570" y="247"/>
                </a:lnTo>
                <a:lnTo>
                  <a:pt x="575" y="247"/>
                </a:lnTo>
                <a:lnTo>
                  <a:pt x="575" y="252"/>
                </a:lnTo>
                <a:lnTo>
                  <a:pt x="586" y="247"/>
                </a:lnTo>
                <a:lnTo>
                  <a:pt x="591" y="247"/>
                </a:lnTo>
                <a:lnTo>
                  <a:pt x="601" y="283"/>
                </a:lnTo>
                <a:lnTo>
                  <a:pt x="601" y="278"/>
                </a:lnTo>
                <a:lnTo>
                  <a:pt x="596" y="267"/>
                </a:lnTo>
                <a:lnTo>
                  <a:pt x="591" y="283"/>
                </a:lnTo>
                <a:lnTo>
                  <a:pt x="586" y="278"/>
                </a:lnTo>
                <a:lnTo>
                  <a:pt x="591" y="283"/>
                </a:lnTo>
                <a:lnTo>
                  <a:pt x="581" y="283"/>
                </a:lnTo>
                <a:lnTo>
                  <a:pt x="565" y="283"/>
                </a:lnTo>
                <a:lnTo>
                  <a:pt x="555" y="283"/>
                </a:lnTo>
                <a:lnTo>
                  <a:pt x="550" y="283"/>
                </a:lnTo>
                <a:lnTo>
                  <a:pt x="519" y="283"/>
                </a:lnTo>
                <a:lnTo>
                  <a:pt x="503" y="283"/>
                </a:lnTo>
                <a:lnTo>
                  <a:pt x="488" y="283"/>
                </a:lnTo>
                <a:lnTo>
                  <a:pt x="457" y="283"/>
                </a:lnTo>
                <a:lnTo>
                  <a:pt x="447" y="283"/>
                </a:lnTo>
                <a:lnTo>
                  <a:pt x="431" y="283"/>
                </a:lnTo>
                <a:lnTo>
                  <a:pt x="411" y="283"/>
                </a:lnTo>
                <a:lnTo>
                  <a:pt x="401" y="288"/>
                </a:lnTo>
                <a:lnTo>
                  <a:pt x="380" y="283"/>
                </a:lnTo>
                <a:lnTo>
                  <a:pt x="375" y="283"/>
                </a:lnTo>
                <a:lnTo>
                  <a:pt x="349" y="283"/>
                </a:lnTo>
                <a:close/>
                <a:moveTo>
                  <a:pt x="647" y="139"/>
                </a:moveTo>
                <a:lnTo>
                  <a:pt x="652" y="139"/>
                </a:lnTo>
                <a:lnTo>
                  <a:pt x="647" y="149"/>
                </a:lnTo>
                <a:lnTo>
                  <a:pt x="642" y="154"/>
                </a:lnTo>
                <a:lnTo>
                  <a:pt x="642" y="149"/>
                </a:lnTo>
                <a:lnTo>
                  <a:pt x="647" y="139"/>
                </a:lnTo>
                <a:close/>
                <a:moveTo>
                  <a:pt x="601" y="185"/>
                </a:moveTo>
                <a:lnTo>
                  <a:pt x="596" y="185"/>
                </a:lnTo>
                <a:lnTo>
                  <a:pt x="601" y="185"/>
                </a:lnTo>
                <a:lnTo>
                  <a:pt x="606" y="170"/>
                </a:lnTo>
                <a:lnTo>
                  <a:pt x="611" y="164"/>
                </a:lnTo>
                <a:lnTo>
                  <a:pt x="617" y="159"/>
                </a:lnTo>
                <a:lnTo>
                  <a:pt x="611" y="149"/>
                </a:lnTo>
                <a:lnTo>
                  <a:pt x="617" y="149"/>
                </a:lnTo>
                <a:lnTo>
                  <a:pt x="622" y="144"/>
                </a:lnTo>
                <a:lnTo>
                  <a:pt x="642" y="144"/>
                </a:lnTo>
                <a:lnTo>
                  <a:pt x="622" y="175"/>
                </a:lnTo>
                <a:lnTo>
                  <a:pt x="627" y="175"/>
                </a:lnTo>
                <a:lnTo>
                  <a:pt x="617" y="185"/>
                </a:lnTo>
                <a:lnTo>
                  <a:pt x="622" y="185"/>
                </a:lnTo>
                <a:lnTo>
                  <a:pt x="611" y="185"/>
                </a:lnTo>
                <a:lnTo>
                  <a:pt x="611" y="190"/>
                </a:lnTo>
                <a:lnTo>
                  <a:pt x="617" y="195"/>
                </a:lnTo>
                <a:lnTo>
                  <a:pt x="606" y="195"/>
                </a:lnTo>
                <a:lnTo>
                  <a:pt x="606" y="200"/>
                </a:lnTo>
                <a:lnTo>
                  <a:pt x="601" y="206"/>
                </a:lnTo>
                <a:lnTo>
                  <a:pt x="596" y="226"/>
                </a:lnTo>
                <a:lnTo>
                  <a:pt x="596" y="231"/>
                </a:lnTo>
                <a:lnTo>
                  <a:pt x="591" y="211"/>
                </a:lnTo>
                <a:lnTo>
                  <a:pt x="596" y="195"/>
                </a:lnTo>
                <a:lnTo>
                  <a:pt x="596" y="190"/>
                </a:lnTo>
                <a:lnTo>
                  <a:pt x="596" y="185"/>
                </a:lnTo>
                <a:lnTo>
                  <a:pt x="601" y="185"/>
                </a:lnTo>
                <a:close/>
              </a:path>
            </a:pathLst>
          </a:custGeom>
          <a:solidFill>
            <a:srgbClr val="B6F7F7"/>
          </a:solidFill>
          <a:ln w="7938">
            <a:solidFill>
              <a:srgbClr val="000000"/>
            </a:solidFill>
            <a:prstDash val="solid"/>
            <a:round/>
            <a:headEnd/>
            <a:tailEnd/>
          </a:ln>
        </p:spPr>
        <p:txBody>
          <a:bodyPr/>
          <a:lstStyle/>
          <a:p>
            <a:endParaRPr lang="en-US"/>
          </a:p>
        </p:txBody>
      </p:sp>
      <p:sp>
        <p:nvSpPr>
          <p:cNvPr id="962635" name="Freeform 75">
            <a:hlinkClick r:id="rId39" action="ppaction://hlinksldjump"/>
          </p:cNvPr>
          <p:cNvSpPr>
            <a:spLocks/>
          </p:cNvSpPr>
          <p:nvPr/>
        </p:nvSpPr>
        <p:spPr bwMode="auto">
          <a:xfrm>
            <a:off x="5457825" y="3043238"/>
            <a:ext cx="392113" cy="604837"/>
          </a:xfrm>
          <a:custGeom>
            <a:avLst/>
            <a:gdLst/>
            <a:ahLst/>
            <a:cxnLst>
              <a:cxn ang="0">
                <a:pos x="134" y="371"/>
              </a:cxn>
              <a:cxn ang="0">
                <a:pos x="123" y="365"/>
              </a:cxn>
              <a:cxn ang="0">
                <a:pos x="129" y="376"/>
              </a:cxn>
              <a:cxn ang="0">
                <a:pos x="123" y="386"/>
              </a:cxn>
              <a:cxn ang="0">
                <a:pos x="113" y="396"/>
              </a:cxn>
              <a:cxn ang="0">
                <a:pos x="103" y="391"/>
              </a:cxn>
              <a:cxn ang="0">
                <a:pos x="93" y="386"/>
              </a:cxn>
              <a:cxn ang="0">
                <a:pos x="82" y="391"/>
              </a:cxn>
              <a:cxn ang="0">
                <a:pos x="72" y="396"/>
              </a:cxn>
              <a:cxn ang="0">
                <a:pos x="57" y="386"/>
              </a:cxn>
              <a:cxn ang="0">
                <a:pos x="36" y="381"/>
              </a:cxn>
              <a:cxn ang="0">
                <a:pos x="36" y="396"/>
              </a:cxn>
              <a:cxn ang="0">
                <a:pos x="26" y="391"/>
              </a:cxn>
              <a:cxn ang="0">
                <a:pos x="16" y="386"/>
              </a:cxn>
              <a:cxn ang="0">
                <a:pos x="16" y="396"/>
              </a:cxn>
              <a:cxn ang="0">
                <a:pos x="0" y="396"/>
              </a:cxn>
              <a:cxn ang="0">
                <a:pos x="5" y="391"/>
              </a:cxn>
              <a:cxn ang="0">
                <a:pos x="5" y="386"/>
              </a:cxn>
              <a:cxn ang="0">
                <a:pos x="10" y="371"/>
              </a:cxn>
              <a:cxn ang="0">
                <a:pos x="10" y="360"/>
              </a:cxn>
              <a:cxn ang="0">
                <a:pos x="10" y="350"/>
              </a:cxn>
              <a:cxn ang="0">
                <a:pos x="21" y="345"/>
              </a:cxn>
              <a:cxn ang="0">
                <a:pos x="26" y="335"/>
              </a:cxn>
              <a:cxn ang="0">
                <a:pos x="36" y="329"/>
              </a:cxn>
              <a:cxn ang="0">
                <a:pos x="36" y="319"/>
              </a:cxn>
              <a:cxn ang="0">
                <a:pos x="46" y="309"/>
              </a:cxn>
              <a:cxn ang="0">
                <a:pos x="41" y="288"/>
              </a:cxn>
              <a:cxn ang="0">
                <a:pos x="41" y="283"/>
              </a:cxn>
              <a:cxn ang="0">
                <a:pos x="31" y="268"/>
              </a:cxn>
              <a:cxn ang="0">
                <a:pos x="36" y="257"/>
              </a:cxn>
              <a:cxn ang="0">
                <a:pos x="41" y="247"/>
              </a:cxn>
              <a:cxn ang="0">
                <a:pos x="41" y="191"/>
              </a:cxn>
              <a:cxn ang="0">
                <a:pos x="41" y="103"/>
              </a:cxn>
              <a:cxn ang="0">
                <a:pos x="41" y="47"/>
              </a:cxn>
              <a:cxn ang="0">
                <a:pos x="46" y="11"/>
              </a:cxn>
              <a:cxn ang="0">
                <a:pos x="87" y="6"/>
              </a:cxn>
              <a:cxn ang="0">
                <a:pos x="144" y="0"/>
              </a:cxn>
              <a:cxn ang="0">
                <a:pos x="190" y="0"/>
              </a:cxn>
              <a:cxn ang="0">
                <a:pos x="252" y="0"/>
              </a:cxn>
              <a:cxn ang="0">
                <a:pos x="257" y="26"/>
              </a:cxn>
              <a:cxn ang="0">
                <a:pos x="257" y="78"/>
              </a:cxn>
              <a:cxn ang="0">
                <a:pos x="257" y="119"/>
              </a:cxn>
              <a:cxn ang="0">
                <a:pos x="257" y="180"/>
              </a:cxn>
              <a:cxn ang="0">
                <a:pos x="252" y="227"/>
              </a:cxn>
              <a:cxn ang="0">
                <a:pos x="252" y="273"/>
              </a:cxn>
              <a:cxn ang="0">
                <a:pos x="252" y="278"/>
              </a:cxn>
              <a:cxn ang="0">
                <a:pos x="252" y="293"/>
              </a:cxn>
              <a:cxn ang="0">
                <a:pos x="252" y="304"/>
              </a:cxn>
              <a:cxn ang="0">
                <a:pos x="231" y="309"/>
              </a:cxn>
              <a:cxn ang="0">
                <a:pos x="216" y="309"/>
              </a:cxn>
              <a:cxn ang="0">
                <a:pos x="206" y="314"/>
              </a:cxn>
              <a:cxn ang="0">
                <a:pos x="201" y="335"/>
              </a:cxn>
              <a:cxn ang="0">
                <a:pos x="185" y="350"/>
              </a:cxn>
              <a:cxn ang="0">
                <a:pos x="175" y="350"/>
              </a:cxn>
              <a:cxn ang="0">
                <a:pos x="170" y="376"/>
              </a:cxn>
              <a:cxn ang="0">
                <a:pos x="159" y="381"/>
              </a:cxn>
              <a:cxn ang="0">
                <a:pos x="149" y="381"/>
              </a:cxn>
              <a:cxn ang="0">
                <a:pos x="139" y="371"/>
              </a:cxn>
            </a:cxnLst>
            <a:rect l="0" t="0" r="r" b="b"/>
            <a:pathLst>
              <a:path w="257" h="401">
                <a:moveTo>
                  <a:pt x="134" y="360"/>
                </a:moveTo>
                <a:lnTo>
                  <a:pt x="134" y="365"/>
                </a:lnTo>
                <a:lnTo>
                  <a:pt x="134" y="371"/>
                </a:lnTo>
                <a:lnTo>
                  <a:pt x="129" y="371"/>
                </a:lnTo>
                <a:lnTo>
                  <a:pt x="129" y="365"/>
                </a:lnTo>
                <a:lnTo>
                  <a:pt x="123" y="365"/>
                </a:lnTo>
                <a:lnTo>
                  <a:pt x="123" y="371"/>
                </a:lnTo>
                <a:lnTo>
                  <a:pt x="129" y="371"/>
                </a:lnTo>
                <a:lnTo>
                  <a:pt x="129" y="376"/>
                </a:lnTo>
                <a:lnTo>
                  <a:pt x="123" y="376"/>
                </a:lnTo>
                <a:lnTo>
                  <a:pt x="118" y="381"/>
                </a:lnTo>
                <a:lnTo>
                  <a:pt x="123" y="386"/>
                </a:lnTo>
                <a:lnTo>
                  <a:pt x="118" y="386"/>
                </a:lnTo>
                <a:lnTo>
                  <a:pt x="113" y="386"/>
                </a:lnTo>
                <a:lnTo>
                  <a:pt x="113" y="396"/>
                </a:lnTo>
                <a:lnTo>
                  <a:pt x="108" y="396"/>
                </a:lnTo>
                <a:lnTo>
                  <a:pt x="108" y="391"/>
                </a:lnTo>
                <a:lnTo>
                  <a:pt x="103" y="391"/>
                </a:lnTo>
                <a:lnTo>
                  <a:pt x="98" y="381"/>
                </a:lnTo>
                <a:lnTo>
                  <a:pt x="93" y="381"/>
                </a:lnTo>
                <a:lnTo>
                  <a:pt x="93" y="386"/>
                </a:lnTo>
                <a:lnTo>
                  <a:pt x="87" y="386"/>
                </a:lnTo>
                <a:lnTo>
                  <a:pt x="82" y="386"/>
                </a:lnTo>
                <a:lnTo>
                  <a:pt x="82" y="391"/>
                </a:lnTo>
                <a:lnTo>
                  <a:pt x="77" y="401"/>
                </a:lnTo>
                <a:lnTo>
                  <a:pt x="72" y="401"/>
                </a:lnTo>
                <a:lnTo>
                  <a:pt x="72" y="396"/>
                </a:lnTo>
                <a:lnTo>
                  <a:pt x="67" y="396"/>
                </a:lnTo>
                <a:lnTo>
                  <a:pt x="62" y="391"/>
                </a:lnTo>
                <a:lnTo>
                  <a:pt x="57" y="386"/>
                </a:lnTo>
                <a:lnTo>
                  <a:pt x="52" y="386"/>
                </a:lnTo>
                <a:lnTo>
                  <a:pt x="46" y="386"/>
                </a:lnTo>
                <a:lnTo>
                  <a:pt x="36" y="381"/>
                </a:lnTo>
                <a:lnTo>
                  <a:pt x="36" y="386"/>
                </a:lnTo>
                <a:lnTo>
                  <a:pt x="36" y="391"/>
                </a:lnTo>
                <a:lnTo>
                  <a:pt x="36" y="396"/>
                </a:lnTo>
                <a:lnTo>
                  <a:pt x="31" y="396"/>
                </a:lnTo>
                <a:lnTo>
                  <a:pt x="31" y="391"/>
                </a:lnTo>
                <a:lnTo>
                  <a:pt x="26" y="391"/>
                </a:lnTo>
                <a:lnTo>
                  <a:pt x="21" y="391"/>
                </a:lnTo>
                <a:lnTo>
                  <a:pt x="16" y="391"/>
                </a:lnTo>
                <a:lnTo>
                  <a:pt x="16" y="386"/>
                </a:lnTo>
                <a:lnTo>
                  <a:pt x="10" y="386"/>
                </a:lnTo>
                <a:lnTo>
                  <a:pt x="10" y="391"/>
                </a:lnTo>
                <a:lnTo>
                  <a:pt x="16" y="396"/>
                </a:lnTo>
                <a:lnTo>
                  <a:pt x="10" y="401"/>
                </a:lnTo>
                <a:lnTo>
                  <a:pt x="5" y="401"/>
                </a:lnTo>
                <a:lnTo>
                  <a:pt x="0" y="396"/>
                </a:lnTo>
                <a:lnTo>
                  <a:pt x="5" y="396"/>
                </a:lnTo>
                <a:lnTo>
                  <a:pt x="0" y="391"/>
                </a:lnTo>
                <a:lnTo>
                  <a:pt x="5" y="391"/>
                </a:lnTo>
                <a:lnTo>
                  <a:pt x="5" y="386"/>
                </a:lnTo>
                <a:lnTo>
                  <a:pt x="0" y="386"/>
                </a:lnTo>
                <a:lnTo>
                  <a:pt x="5" y="386"/>
                </a:lnTo>
                <a:lnTo>
                  <a:pt x="5" y="381"/>
                </a:lnTo>
                <a:lnTo>
                  <a:pt x="5" y="376"/>
                </a:lnTo>
                <a:lnTo>
                  <a:pt x="10" y="371"/>
                </a:lnTo>
                <a:lnTo>
                  <a:pt x="5" y="371"/>
                </a:lnTo>
                <a:lnTo>
                  <a:pt x="10" y="365"/>
                </a:lnTo>
                <a:lnTo>
                  <a:pt x="10" y="360"/>
                </a:lnTo>
                <a:lnTo>
                  <a:pt x="5" y="355"/>
                </a:lnTo>
                <a:lnTo>
                  <a:pt x="10" y="355"/>
                </a:lnTo>
                <a:lnTo>
                  <a:pt x="10" y="350"/>
                </a:lnTo>
                <a:lnTo>
                  <a:pt x="16" y="350"/>
                </a:lnTo>
                <a:lnTo>
                  <a:pt x="21" y="350"/>
                </a:lnTo>
                <a:lnTo>
                  <a:pt x="21" y="345"/>
                </a:lnTo>
                <a:lnTo>
                  <a:pt x="26" y="345"/>
                </a:lnTo>
                <a:lnTo>
                  <a:pt x="26" y="340"/>
                </a:lnTo>
                <a:lnTo>
                  <a:pt x="26" y="335"/>
                </a:lnTo>
                <a:lnTo>
                  <a:pt x="31" y="335"/>
                </a:lnTo>
                <a:lnTo>
                  <a:pt x="31" y="329"/>
                </a:lnTo>
                <a:lnTo>
                  <a:pt x="36" y="329"/>
                </a:lnTo>
                <a:lnTo>
                  <a:pt x="31" y="324"/>
                </a:lnTo>
                <a:lnTo>
                  <a:pt x="36" y="324"/>
                </a:lnTo>
                <a:lnTo>
                  <a:pt x="36" y="319"/>
                </a:lnTo>
                <a:lnTo>
                  <a:pt x="36" y="314"/>
                </a:lnTo>
                <a:lnTo>
                  <a:pt x="41" y="314"/>
                </a:lnTo>
                <a:lnTo>
                  <a:pt x="46" y="309"/>
                </a:lnTo>
                <a:lnTo>
                  <a:pt x="46" y="304"/>
                </a:lnTo>
                <a:lnTo>
                  <a:pt x="41" y="293"/>
                </a:lnTo>
                <a:lnTo>
                  <a:pt x="41" y="288"/>
                </a:lnTo>
                <a:lnTo>
                  <a:pt x="41" y="283"/>
                </a:lnTo>
                <a:lnTo>
                  <a:pt x="36" y="283"/>
                </a:lnTo>
                <a:lnTo>
                  <a:pt x="41" y="283"/>
                </a:lnTo>
                <a:lnTo>
                  <a:pt x="41" y="273"/>
                </a:lnTo>
                <a:lnTo>
                  <a:pt x="36" y="273"/>
                </a:lnTo>
                <a:lnTo>
                  <a:pt x="31" y="268"/>
                </a:lnTo>
                <a:lnTo>
                  <a:pt x="36" y="263"/>
                </a:lnTo>
                <a:lnTo>
                  <a:pt x="41" y="257"/>
                </a:lnTo>
                <a:lnTo>
                  <a:pt x="36" y="257"/>
                </a:lnTo>
                <a:lnTo>
                  <a:pt x="36" y="252"/>
                </a:lnTo>
                <a:lnTo>
                  <a:pt x="36" y="247"/>
                </a:lnTo>
                <a:lnTo>
                  <a:pt x="41" y="247"/>
                </a:lnTo>
                <a:lnTo>
                  <a:pt x="41" y="232"/>
                </a:lnTo>
                <a:lnTo>
                  <a:pt x="41" y="221"/>
                </a:lnTo>
                <a:lnTo>
                  <a:pt x="41" y="191"/>
                </a:lnTo>
                <a:lnTo>
                  <a:pt x="41" y="165"/>
                </a:lnTo>
                <a:lnTo>
                  <a:pt x="41" y="129"/>
                </a:lnTo>
                <a:lnTo>
                  <a:pt x="41" y="103"/>
                </a:lnTo>
                <a:lnTo>
                  <a:pt x="41" y="78"/>
                </a:lnTo>
                <a:lnTo>
                  <a:pt x="41" y="62"/>
                </a:lnTo>
                <a:lnTo>
                  <a:pt x="41" y="47"/>
                </a:lnTo>
                <a:lnTo>
                  <a:pt x="41" y="31"/>
                </a:lnTo>
                <a:lnTo>
                  <a:pt x="41" y="6"/>
                </a:lnTo>
                <a:lnTo>
                  <a:pt x="46" y="11"/>
                </a:lnTo>
                <a:lnTo>
                  <a:pt x="52" y="11"/>
                </a:lnTo>
                <a:lnTo>
                  <a:pt x="67" y="16"/>
                </a:lnTo>
                <a:lnTo>
                  <a:pt x="87" y="6"/>
                </a:lnTo>
                <a:lnTo>
                  <a:pt x="98" y="0"/>
                </a:lnTo>
                <a:lnTo>
                  <a:pt x="123" y="0"/>
                </a:lnTo>
                <a:lnTo>
                  <a:pt x="144" y="0"/>
                </a:lnTo>
                <a:lnTo>
                  <a:pt x="154" y="0"/>
                </a:lnTo>
                <a:lnTo>
                  <a:pt x="175" y="0"/>
                </a:lnTo>
                <a:lnTo>
                  <a:pt x="190" y="0"/>
                </a:lnTo>
                <a:lnTo>
                  <a:pt x="216" y="0"/>
                </a:lnTo>
                <a:lnTo>
                  <a:pt x="226" y="0"/>
                </a:lnTo>
                <a:lnTo>
                  <a:pt x="252" y="0"/>
                </a:lnTo>
                <a:lnTo>
                  <a:pt x="257" y="0"/>
                </a:lnTo>
                <a:lnTo>
                  <a:pt x="257" y="6"/>
                </a:lnTo>
                <a:lnTo>
                  <a:pt x="257" y="26"/>
                </a:lnTo>
                <a:lnTo>
                  <a:pt x="257" y="36"/>
                </a:lnTo>
                <a:lnTo>
                  <a:pt x="257" y="52"/>
                </a:lnTo>
                <a:lnTo>
                  <a:pt x="257" y="78"/>
                </a:lnTo>
                <a:lnTo>
                  <a:pt x="257" y="83"/>
                </a:lnTo>
                <a:lnTo>
                  <a:pt x="257" y="108"/>
                </a:lnTo>
                <a:lnTo>
                  <a:pt x="257" y="119"/>
                </a:lnTo>
                <a:lnTo>
                  <a:pt x="257" y="144"/>
                </a:lnTo>
                <a:lnTo>
                  <a:pt x="257" y="150"/>
                </a:lnTo>
                <a:lnTo>
                  <a:pt x="257" y="180"/>
                </a:lnTo>
                <a:lnTo>
                  <a:pt x="252" y="191"/>
                </a:lnTo>
                <a:lnTo>
                  <a:pt x="252" y="206"/>
                </a:lnTo>
                <a:lnTo>
                  <a:pt x="252" y="227"/>
                </a:lnTo>
                <a:lnTo>
                  <a:pt x="252" y="232"/>
                </a:lnTo>
                <a:lnTo>
                  <a:pt x="252" y="252"/>
                </a:lnTo>
                <a:lnTo>
                  <a:pt x="252" y="273"/>
                </a:lnTo>
                <a:lnTo>
                  <a:pt x="247" y="273"/>
                </a:lnTo>
                <a:lnTo>
                  <a:pt x="247" y="278"/>
                </a:lnTo>
                <a:lnTo>
                  <a:pt x="252" y="278"/>
                </a:lnTo>
                <a:lnTo>
                  <a:pt x="252" y="283"/>
                </a:lnTo>
                <a:lnTo>
                  <a:pt x="247" y="288"/>
                </a:lnTo>
                <a:lnTo>
                  <a:pt x="252" y="293"/>
                </a:lnTo>
                <a:lnTo>
                  <a:pt x="257" y="293"/>
                </a:lnTo>
                <a:lnTo>
                  <a:pt x="252" y="299"/>
                </a:lnTo>
                <a:lnTo>
                  <a:pt x="252" y="304"/>
                </a:lnTo>
                <a:lnTo>
                  <a:pt x="242" y="304"/>
                </a:lnTo>
                <a:lnTo>
                  <a:pt x="237" y="304"/>
                </a:lnTo>
                <a:lnTo>
                  <a:pt x="231" y="309"/>
                </a:lnTo>
                <a:lnTo>
                  <a:pt x="226" y="314"/>
                </a:lnTo>
                <a:lnTo>
                  <a:pt x="221" y="309"/>
                </a:lnTo>
                <a:lnTo>
                  <a:pt x="216" y="309"/>
                </a:lnTo>
                <a:lnTo>
                  <a:pt x="211" y="309"/>
                </a:lnTo>
                <a:lnTo>
                  <a:pt x="206" y="309"/>
                </a:lnTo>
                <a:lnTo>
                  <a:pt x="206" y="314"/>
                </a:lnTo>
                <a:lnTo>
                  <a:pt x="206" y="324"/>
                </a:lnTo>
                <a:lnTo>
                  <a:pt x="206" y="329"/>
                </a:lnTo>
                <a:lnTo>
                  <a:pt x="201" y="335"/>
                </a:lnTo>
                <a:lnTo>
                  <a:pt x="190" y="335"/>
                </a:lnTo>
                <a:lnTo>
                  <a:pt x="190" y="345"/>
                </a:lnTo>
                <a:lnTo>
                  <a:pt x="185" y="350"/>
                </a:lnTo>
                <a:lnTo>
                  <a:pt x="180" y="355"/>
                </a:lnTo>
                <a:lnTo>
                  <a:pt x="180" y="350"/>
                </a:lnTo>
                <a:lnTo>
                  <a:pt x="175" y="350"/>
                </a:lnTo>
                <a:lnTo>
                  <a:pt x="175" y="355"/>
                </a:lnTo>
                <a:lnTo>
                  <a:pt x="170" y="360"/>
                </a:lnTo>
                <a:lnTo>
                  <a:pt x="170" y="376"/>
                </a:lnTo>
                <a:lnTo>
                  <a:pt x="165" y="376"/>
                </a:lnTo>
                <a:lnTo>
                  <a:pt x="165" y="381"/>
                </a:lnTo>
                <a:lnTo>
                  <a:pt x="159" y="381"/>
                </a:lnTo>
                <a:lnTo>
                  <a:pt x="159" y="386"/>
                </a:lnTo>
                <a:lnTo>
                  <a:pt x="154" y="381"/>
                </a:lnTo>
                <a:lnTo>
                  <a:pt x="149" y="381"/>
                </a:lnTo>
                <a:lnTo>
                  <a:pt x="144" y="376"/>
                </a:lnTo>
                <a:lnTo>
                  <a:pt x="139" y="376"/>
                </a:lnTo>
                <a:lnTo>
                  <a:pt x="139" y="371"/>
                </a:lnTo>
                <a:lnTo>
                  <a:pt x="139" y="365"/>
                </a:lnTo>
                <a:lnTo>
                  <a:pt x="134" y="360"/>
                </a:lnTo>
                <a:close/>
              </a:path>
            </a:pathLst>
          </a:custGeom>
          <a:solidFill>
            <a:srgbClr val="339966"/>
          </a:solidFill>
          <a:ln w="7938">
            <a:solidFill>
              <a:srgbClr val="000000"/>
            </a:solidFill>
            <a:prstDash val="solid"/>
            <a:round/>
            <a:headEnd/>
            <a:tailEnd/>
          </a:ln>
        </p:spPr>
        <p:txBody>
          <a:bodyPr/>
          <a:lstStyle/>
          <a:p>
            <a:endParaRPr lang="en-US"/>
          </a:p>
        </p:txBody>
      </p:sp>
      <p:sp>
        <p:nvSpPr>
          <p:cNvPr id="962636" name="Freeform 76">
            <a:hlinkClick r:id="rId40" action="ppaction://hlinksldjump"/>
          </p:cNvPr>
          <p:cNvSpPr>
            <a:spLocks/>
          </p:cNvSpPr>
          <p:nvPr/>
        </p:nvSpPr>
        <p:spPr bwMode="auto">
          <a:xfrm>
            <a:off x="5842000" y="3005138"/>
            <a:ext cx="509588" cy="550862"/>
          </a:xfrm>
          <a:custGeom>
            <a:avLst/>
            <a:gdLst/>
            <a:ahLst/>
            <a:cxnLst>
              <a:cxn ang="0">
                <a:pos x="113" y="339"/>
              </a:cxn>
              <a:cxn ang="0">
                <a:pos x="103" y="334"/>
              </a:cxn>
              <a:cxn ang="0">
                <a:pos x="87" y="344"/>
              </a:cxn>
              <a:cxn ang="0">
                <a:pos x="72" y="329"/>
              </a:cxn>
              <a:cxn ang="0">
                <a:pos x="57" y="329"/>
              </a:cxn>
              <a:cxn ang="0">
                <a:pos x="46" y="318"/>
              </a:cxn>
              <a:cxn ang="0">
                <a:pos x="41" y="303"/>
              </a:cxn>
              <a:cxn ang="0">
                <a:pos x="31" y="298"/>
              </a:cxn>
              <a:cxn ang="0">
                <a:pos x="21" y="298"/>
              </a:cxn>
              <a:cxn ang="0">
                <a:pos x="5" y="298"/>
              </a:cxn>
              <a:cxn ang="0">
                <a:pos x="0" y="257"/>
              </a:cxn>
              <a:cxn ang="0">
                <a:pos x="0" y="216"/>
              </a:cxn>
              <a:cxn ang="0">
                <a:pos x="5" y="169"/>
              </a:cxn>
              <a:cxn ang="0">
                <a:pos x="5" y="108"/>
              </a:cxn>
              <a:cxn ang="0">
                <a:pos x="5" y="61"/>
              </a:cxn>
              <a:cxn ang="0">
                <a:pos x="36" y="31"/>
              </a:cxn>
              <a:cxn ang="0">
                <a:pos x="103" y="31"/>
              </a:cxn>
              <a:cxn ang="0">
                <a:pos x="159" y="46"/>
              </a:cxn>
              <a:cxn ang="0">
                <a:pos x="149" y="61"/>
              </a:cxn>
              <a:cxn ang="0">
                <a:pos x="195" y="61"/>
              </a:cxn>
              <a:cxn ang="0">
                <a:pos x="262" y="41"/>
              </a:cxn>
              <a:cxn ang="0">
                <a:pos x="334" y="0"/>
              </a:cxn>
              <a:cxn ang="0">
                <a:pos x="334" y="92"/>
              </a:cxn>
              <a:cxn ang="0">
                <a:pos x="334" y="139"/>
              </a:cxn>
              <a:cxn ang="0">
                <a:pos x="324" y="149"/>
              </a:cxn>
              <a:cxn ang="0">
                <a:pos x="329" y="164"/>
              </a:cxn>
              <a:cxn ang="0">
                <a:pos x="329" y="175"/>
              </a:cxn>
              <a:cxn ang="0">
                <a:pos x="324" y="185"/>
              </a:cxn>
              <a:cxn ang="0">
                <a:pos x="319" y="205"/>
              </a:cxn>
              <a:cxn ang="0">
                <a:pos x="314" y="216"/>
              </a:cxn>
              <a:cxn ang="0">
                <a:pos x="308" y="231"/>
              </a:cxn>
              <a:cxn ang="0">
                <a:pos x="303" y="246"/>
              </a:cxn>
              <a:cxn ang="0">
                <a:pos x="288" y="257"/>
              </a:cxn>
              <a:cxn ang="0">
                <a:pos x="278" y="267"/>
              </a:cxn>
              <a:cxn ang="0">
                <a:pos x="262" y="267"/>
              </a:cxn>
              <a:cxn ang="0">
                <a:pos x="252" y="277"/>
              </a:cxn>
              <a:cxn ang="0">
                <a:pos x="237" y="288"/>
              </a:cxn>
              <a:cxn ang="0">
                <a:pos x="237" y="298"/>
              </a:cxn>
              <a:cxn ang="0">
                <a:pos x="237" y="308"/>
              </a:cxn>
              <a:cxn ang="0">
                <a:pos x="231" y="318"/>
              </a:cxn>
              <a:cxn ang="0">
                <a:pos x="226" y="308"/>
              </a:cxn>
              <a:cxn ang="0">
                <a:pos x="216" y="303"/>
              </a:cxn>
              <a:cxn ang="0">
                <a:pos x="211" y="318"/>
              </a:cxn>
              <a:cxn ang="0">
                <a:pos x="206" y="329"/>
              </a:cxn>
              <a:cxn ang="0">
                <a:pos x="206" y="344"/>
              </a:cxn>
              <a:cxn ang="0">
                <a:pos x="195" y="349"/>
              </a:cxn>
              <a:cxn ang="0">
                <a:pos x="180" y="365"/>
              </a:cxn>
              <a:cxn ang="0">
                <a:pos x="170" y="354"/>
              </a:cxn>
              <a:cxn ang="0">
                <a:pos x="159" y="349"/>
              </a:cxn>
              <a:cxn ang="0">
                <a:pos x="154" y="339"/>
              </a:cxn>
              <a:cxn ang="0">
                <a:pos x="144" y="334"/>
              </a:cxn>
              <a:cxn ang="0">
                <a:pos x="134" y="339"/>
              </a:cxn>
              <a:cxn ang="0">
                <a:pos x="123" y="344"/>
              </a:cxn>
            </a:cxnLst>
            <a:rect l="0" t="0" r="r" b="b"/>
            <a:pathLst>
              <a:path w="334" h="365">
                <a:moveTo>
                  <a:pt x="123" y="344"/>
                </a:moveTo>
                <a:lnTo>
                  <a:pt x="118" y="344"/>
                </a:lnTo>
                <a:lnTo>
                  <a:pt x="113" y="339"/>
                </a:lnTo>
                <a:lnTo>
                  <a:pt x="108" y="339"/>
                </a:lnTo>
                <a:lnTo>
                  <a:pt x="103" y="339"/>
                </a:lnTo>
                <a:lnTo>
                  <a:pt x="103" y="334"/>
                </a:lnTo>
                <a:lnTo>
                  <a:pt x="93" y="339"/>
                </a:lnTo>
                <a:lnTo>
                  <a:pt x="93" y="344"/>
                </a:lnTo>
                <a:lnTo>
                  <a:pt x="87" y="344"/>
                </a:lnTo>
                <a:lnTo>
                  <a:pt x="82" y="339"/>
                </a:lnTo>
                <a:lnTo>
                  <a:pt x="77" y="334"/>
                </a:lnTo>
                <a:lnTo>
                  <a:pt x="72" y="329"/>
                </a:lnTo>
                <a:lnTo>
                  <a:pt x="67" y="329"/>
                </a:lnTo>
                <a:lnTo>
                  <a:pt x="62" y="329"/>
                </a:lnTo>
                <a:lnTo>
                  <a:pt x="57" y="329"/>
                </a:lnTo>
                <a:lnTo>
                  <a:pt x="51" y="329"/>
                </a:lnTo>
                <a:lnTo>
                  <a:pt x="46" y="324"/>
                </a:lnTo>
                <a:lnTo>
                  <a:pt x="46" y="318"/>
                </a:lnTo>
                <a:lnTo>
                  <a:pt x="46" y="313"/>
                </a:lnTo>
                <a:lnTo>
                  <a:pt x="41" y="313"/>
                </a:lnTo>
                <a:lnTo>
                  <a:pt x="41" y="303"/>
                </a:lnTo>
                <a:lnTo>
                  <a:pt x="36" y="303"/>
                </a:lnTo>
                <a:lnTo>
                  <a:pt x="31" y="303"/>
                </a:lnTo>
                <a:lnTo>
                  <a:pt x="31" y="298"/>
                </a:lnTo>
                <a:lnTo>
                  <a:pt x="31" y="293"/>
                </a:lnTo>
                <a:lnTo>
                  <a:pt x="26" y="298"/>
                </a:lnTo>
                <a:lnTo>
                  <a:pt x="21" y="298"/>
                </a:lnTo>
                <a:lnTo>
                  <a:pt x="15" y="298"/>
                </a:lnTo>
                <a:lnTo>
                  <a:pt x="5" y="293"/>
                </a:lnTo>
                <a:lnTo>
                  <a:pt x="5" y="298"/>
                </a:lnTo>
                <a:lnTo>
                  <a:pt x="0" y="298"/>
                </a:lnTo>
                <a:lnTo>
                  <a:pt x="0" y="277"/>
                </a:lnTo>
                <a:lnTo>
                  <a:pt x="0" y="257"/>
                </a:lnTo>
                <a:lnTo>
                  <a:pt x="0" y="252"/>
                </a:lnTo>
                <a:lnTo>
                  <a:pt x="0" y="231"/>
                </a:lnTo>
                <a:lnTo>
                  <a:pt x="0" y="216"/>
                </a:lnTo>
                <a:lnTo>
                  <a:pt x="5" y="205"/>
                </a:lnTo>
                <a:lnTo>
                  <a:pt x="5" y="175"/>
                </a:lnTo>
                <a:lnTo>
                  <a:pt x="5" y="169"/>
                </a:lnTo>
                <a:lnTo>
                  <a:pt x="5" y="144"/>
                </a:lnTo>
                <a:lnTo>
                  <a:pt x="5" y="133"/>
                </a:lnTo>
                <a:lnTo>
                  <a:pt x="5" y="108"/>
                </a:lnTo>
                <a:lnTo>
                  <a:pt x="5" y="103"/>
                </a:lnTo>
                <a:lnTo>
                  <a:pt x="5" y="77"/>
                </a:lnTo>
                <a:lnTo>
                  <a:pt x="5" y="61"/>
                </a:lnTo>
                <a:lnTo>
                  <a:pt x="5" y="51"/>
                </a:lnTo>
                <a:lnTo>
                  <a:pt x="5" y="31"/>
                </a:lnTo>
                <a:lnTo>
                  <a:pt x="36" y="31"/>
                </a:lnTo>
                <a:lnTo>
                  <a:pt x="77" y="31"/>
                </a:lnTo>
                <a:lnTo>
                  <a:pt x="82" y="31"/>
                </a:lnTo>
                <a:lnTo>
                  <a:pt x="103" y="31"/>
                </a:lnTo>
                <a:lnTo>
                  <a:pt x="129" y="41"/>
                </a:lnTo>
                <a:lnTo>
                  <a:pt x="144" y="46"/>
                </a:lnTo>
                <a:lnTo>
                  <a:pt x="159" y="46"/>
                </a:lnTo>
                <a:lnTo>
                  <a:pt x="159" y="51"/>
                </a:lnTo>
                <a:lnTo>
                  <a:pt x="139" y="56"/>
                </a:lnTo>
                <a:lnTo>
                  <a:pt x="149" y="61"/>
                </a:lnTo>
                <a:lnTo>
                  <a:pt x="165" y="56"/>
                </a:lnTo>
                <a:lnTo>
                  <a:pt x="180" y="61"/>
                </a:lnTo>
                <a:lnTo>
                  <a:pt x="195" y="61"/>
                </a:lnTo>
                <a:lnTo>
                  <a:pt x="221" y="51"/>
                </a:lnTo>
                <a:lnTo>
                  <a:pt x="242" y="51"/>
                </a:lnTo>
                <a:lnTo>
                  <a:pt x="262" y="41"/>
                </a:lnTo>
                <a:lnTo>
                  <a:pt x="267" y="31"/>
                </a:lnTo>
                <a:lnTo>
                  <a:pt x="298" y="15"/>
                </a:lnTo>
                <a:lnTo>
                  <a:pt x="334" y="0"/>
                </a:lnTo>
                <a:lnTo>
                  <a:pt x="334" y="15"/>
                </a:lnTo>
                <a:lnTo>
                  <a:pt x="334" y="51"/>
                </a:lnTo>
                <a:lnTo>
                  <a:pt x="334" y="92"/>
                </a:lnTo>
                <a:lnTo>
                  <a:pt x="334" y="113"/>
                </a:lnTo>
                <a:lnTo>
                  <a:pt x="334" y="118"/>
                </a:lnTo>
                <a:lnTo>
                  <a:pt x="334" y="139"/>
                </a:lnTo>
                <a:lnTo>
                  <a:pt x="329" y="144"/>
                </a:lnTo>
                <a:lnTo>
                  <a:pt x="324" y="144"/>
                </a:lnTo>
                <a:lnTo>
                  <a:pt x="324" y="149"/>
                </a:lnTo>
                <a:lnTo>
                  <a:pt x="329" y="154"/>
                </a:lnTo>
                <a:lnTo>
                  <a:pt x="329" y="159"/>
                </a:lnTo>
                <a:lnTo>
                  <a:pt x="329" y="164"/>
                </a:lnTo>
                <a:lnTo>
                  <a:pt x="324" y="164"/>
                </a:lnTo>
                <a:lnTo>
                  <a:pt x="329" y="169"/>
                </a:lnTo>
                <a:lnTo>
                  <a:pt x="329" y="175"/>
                </a:lnTo>
                <a:lnTo>
                  <a:pt x="329" y="180"/>
                </a:lnTo>
                <a:lnTo>
                  <a:pt x="324" y="180"/>
                </a:lnTo>
                <a:lnTo>
                  <a:pt x="324" y="185"/>
                </a:lnTo>
                <a:lnTo>
                  <a:pt x="319" y="190"/>
                </a:lnTo>
                <a:lnTo>
                  <a:pt x="319" y="200"/>
                </a:lnTo>
                <a:lnTo>
                  <a:pt x="319" y="205"/>
                </a:lnTo>
                <a:lnTo>
                  <a:pt x="314" y="210"/>
                </a:lnTo>
                <a:lnTo>
                  <a:pt x="319" y="216"/>
                </a:lnTo>
                <a:lnTo>
                  <a:pt x="314" y="216"/>
                </a:lnTo>
                <a:lnTo>
                  <a:pt x="314" y="221"/>
                </a:lnTo>
                <a:lnTo>
                  <a:pt x="314" y="226"/>
                </a:lnTo>
                <a:lnTo>
                  <a:pt x="308" y="231"/>
                </a:lnTo>
                <a:lnTo>
                  <a:pt x="308" y="236"/>
                </a:lnTo>
                <a:lnTo>
                  <a:pt x="308" y="241"/>
                </a:lnTo>
                <a:lnTo>
                  <a:pt x="303" y="246"/>
                </a:lnTo>
                <a:lnTo>
                  <a:pt x="298" y="246"/>
                </a:lnTo>
                <a:lnTo>
                  <a:pt x="293" y="252"/>
                </a:lnTo>
                <a:lnTo>
                  <a:pt x="288" y="257"/>
                </a:lnTo>
                <a:lnTo>
                  <a:pt x="283" y="262"/>
                </a:lnTo>
                <a:lnTo>
                  <a:pt x="283" y="267"/>
                </a:lnTo>
                <a:lnTo>
                  <a:pt x="278" y="267"/>
                </a:lnTo>
                <a:lnTo>
                  <a:pt x="273" y="272"/>
                </a:lnTo>
                <a:lnTo>
                  <a:pt x="267" y="272"/>
                </a:lnTo>
                <a:lnTo>
                  <a:pt x="262" y="267"/>
                </a:lnTo>
                <a:lnTo>
                  <a:pt x="257" y="272"/>
                </a:lnTo>
                <a:lnTo>
                  <a:pt x="252" y="272"/>
                </a:lnTo>
                <a:lnTo>
                  <a:pt x="252" y="277"/>
                </a:lnTo>
                <a:lnTo>
                  <a:pt x="247" y="277"/>
                </a:lnTo>
                <a:lnTo>
                  <a:pt x="242" y="282"/>
                </a:lnTo>
                <a:lnTo>
                  <a:pt x="237" y="288"/>
                </a:lnTo>
                <a:lnTo>
                  <a:pt x="242" y="293"/>
                </a:lnTo>
                <a:lnTo>
                  <a:pt x="242" y="298"/>
                </a:lnTo>
                <a:lnTo>
                  <a:pt x="237" y="298"/>
                </a:lnTo>
                <a:lnTo>
                  <a:pt x="231" y="298"/>
                </a:lnTo>
                <a:lnTo>
                  <a:pt x="237" y="303"/>
                </a:lnTo>
                <a:lnTo>
                  <a:pt x="237" y="308"/>
                </a:lnTo>
                <a:lnTo>
                  <a:pt x="237" y="313"/>
                </a:lnTo>
                <a:lnTo>
                  <a:pt x="231" y="313"/>
                </a:lnTo>
                <a:lnTo>
                  <a:pt x="231" y="318"/>
                </a:lnTo>
                <a:lnTo>
                  <a:pt x="226" y="318"/>
                </a:lnTo>
                <a:lnTo>
                  <a:pt x="226" y="313"/>
                </a:lnTo>
                <a:lnTo>
                  <a:pt x="226" y="308"/>
                </a:lnTo>
                <a:lnTo>
                  <a:pt x="221" y="308"/>
                </a:lnTo>
                <a:lnTo>
                  <a:pt x="221" y="303"/>
                </a:lnTo>
                <a:lnTo>
                  <a:pt x="216" y="303"/>
                </a:lnTo>
                <a:lnTo>
                  <a:pt x="216" y="308"/>
                </a:lnTo>
                <a:lnTo>
                  <a:pt x="211" y="313"/>
                </a:lnTo>
                <a:lnTo>
                  <a:pt x="211" y="318"/>
                </a:lnTo>
                <a:lnTo>
                  <a:pt x="211" y="324"/>
                </a:lnTo>
                <a:lnTo>
                  <a:pt x="206" y="324"/>
                </a:lnTo>
                <a:lnTo>
                  <a:pt x="206" y="329"/>
                </a:lnTo>
                <a:lnTo>
                  <a:pt x="206" y="334"/>
                </a:lnTo>
                <a:lnTo>
                  <a:pt x="206" y="339"/>
                </a:lnTo>
                <a:lnTo>
                  <a:pt x="206" y="344"/>
                </a:lnTo>
                <a:lnTo>
                  <a:pt x="206" y="349"/>
                </a:lnTo>
                <a:lnTo>
                  <a:pt x="201" y="344"/>
                </a:lnTo>
                <a:lnTo>
                  <a:pt x="195" y="349"/>
                </a:lnTo>
                <a:lnTo>
                  <a:pt x="195" y="360"/>
                </a:lnTo>
                <a:lnTo>
                  <a:pt x="190" y="365"/>
                </a:lnTo>
                <a:lnTo>
                  <a:pt x="180" y="365"/>
                </a:lnTo>
                <a:lnTo>
                  <a:pt x="175" y="365"/>
                </a:lnTo>
                <a:lnTo>
                  <a:pt x="175" y="360"/>
                </a:lnTo>
                <a:lnTo>
                  <a:pt x="170" y="354"/>
                </a:lnTo>
                <a:lnTo>
                  <a:pt x="165" y="354"/>
                </a:lnTo>
                <a:lnTo>
                  <a:pt x="165" y="349"/>
                </a:lnTo>
                <a:lnTo>
                  <a:pt x="159" y="349"/>
                </a:lnTo>
                <a:lnTo>
                  <a:pt x="154" y="349"/>
                </a:lnTo>
                <a:lnTo>
                  <a:pt x="154" y="344"/>
                </a:lnTo>
                <a:lnTo>
                  <a:pt x="154" y="339"/>
                </a:lnTo>
                <a:lnTo>
                  <a:pt x="154" y="334"/>
                </a:lnTo>
                <a:lnTo>
                  <a:pt x="149" y="334"/>
                </a:lnTo>
                <a:lnTo>
                  <a:pt x="144" y="334"/>
                </a:lnTo>
                <a:lnTo>
                  <a:pt x="139" y="334"/>
                </a:lnTo>
                <a:lnTo>
                  <a:pt x="139" y="339"/>
                </a:lnTo>
                <a:lnTo>
                  <a:pt x="134" y="339"/>
                </a:lnTo>
                <a:lnTo>
                  <a:pt x="134" y="344"/>
                </a:lnTo>
                <a:lnTo>
                  <a:pt x="129" y="344"/>
                </a:lnTo>
                <a:lnTo>
                  <a:pt x="123" y="344"/>
                </a:lnTo>
                <a:close/>
              </a:path>
            </a:pathLst>
          </a:custGeom>
          <a:solidFill>
            <a:srgbClr val="339966"/>
          </a:solidFill>
          <a:ln w="8001">
            <a:solidFill>
              <a:srgbClr val="000000"/>
            </a:solidFill>
            <a:prstDash val="solid"/>
            <a:round/>
            <a:headEnd/>
            <a:tailEnd/>
          </a:ln>
        </p:spPr>
        <p:txBody>
          <a:bodyPr/>
          <a:lstStyle/>
          <a:p>
            <a:endParaRPr lang="en-US"/>
          </a:p>
        </p:txBody>
      </p:sp>
      <p:sp>
        <p:nvSpPr>
          <p:cNvPr id="962637" name="Freeform 77">
            <a:hlinkClick r:id="rId3" action="ppaction://hlinksldjump"/>
          </p:cNvPr>
          <p:cNvSpPr>
            <a:spLocks/>
          </p:cNvSpPr>
          <p:nvPr/>
        </p:nvSpPr>
        <p:spPr bwMode="auto">
          <a:xfrm>
            <a:off x="5049838" y="2927350"/>
            <a:ext cx="477837" cy="838200"/>
          </a:xfrm>
          <a:custGeom>
            <a:avLst/>
            <a:gdLst/>
            <a:ahLst/>
            <a:cxnLst>
              <a:cxn ang="0">
                <a:pos x="247" y="514"/>
              </a:cxn>
              <a:cxn ang="0">
                <a:pos x="236" y="530"/>
              </a:cxn>
              <a:cxn ang="0">
                <a:pos x="236" y="550"/>
              </a:cxn>
              <a:cxn ang="0">
                <a:pos x="216" y="540"/>
              </a:cxn>
              <a:cxn ang="0">
                <a:pos x="190" y="535"/>
              </a:cxn>
              <a:cxn ang="0">
                <a:pos x="180" y="556"/>
              </a:cxn>
              <a:cxn ang="0">
                <a:pos x="175" y="556"/>
              </a:cxn>
              <a:cxn ang="0">
                <a:pos x="164" y="540"/>
              </a:cxn>
              <a:cxn ang="0">
                <a:pos x="154" y="525"/>
              </a:cxn>
              <a:cxn ang="0">
                <a:pos x="164" y="514"/>
              </a:cxn>
              <a:cxn ang="0">
                <a:pos x="154" y="489"/>
              </a:cxn>
              <a:cxn ang="0">
                <a:pos x="139" y="473"/>
              </a:cxn>
              <a:cxn ang="0">
                <a:pos x="123" y="463"/>
              </a:cxn>
              <a:cxn ang="0">
                <a:pos x="103" y="448"/>
              </a:cxn>
              <a:cxn ang="0">
                <a:pos x="92" y="432"/>
              </a:cxn>
              <a:cxn ang="0">
                <a:pos x="97" y="417"/>
              </a:cxn>
              <a:cxn ang="0">
                <a:pos x="103" y="391"/>
              </a:cxn>
              <a:cxn ang="0">
                <a:pos x="108" y="370"/>
              </a:cxn>
              <a:cxn ang="0">
                <a:pos x="82" y="360"/>
              </a:cxn>
              <a:cxn ang="0">
                <a:pos x="61" y="355"/>
              </a:cxn>
              <a:cxn ang="0">
                <a:pos x="61" y="340"/>
              </a:cxn>
              <a:cxn ang="0">
                <a:pos x="46" y="319"/>
              </a:cxn>
              <a:cxn ang="0">
                <a:pos x="31" y="304"/>
              </a:cxn>
              <a:cxn ang="0">
                <a:pos x="10" y="278"/>
              </a:cxn>
              <a:cxn ang="0">
                <a:pos x="5" y="262"/>
              </a:cxn>
              <a:cxn ang="0">
                <a:pos x="0" y="237"/>
              </a:cxn>
              <a:cxn ang="0">
                <a:pos x="10" y="216"/>
              </a:cxn>
              <a:cxn ang="0">
                <a:pos x="10" y="196"/>
              </a:cxn>
              <a:cxn ang="0">
                <a:pos x="31" y="185"/>
              </a:cxn>
              <a:cxn ang="0">
                <a:pos x="41" y="165"/>
              </a:cxn>
              <a:cxn ang="0">
                <a:pos x="41" y="139"/>
              </a:cxn>
              <a:cxn ang="0">
                <a:pos x="36" y="119"/>
              </a:cxn>
              <a:cxn ang="0">
                <a:pos x="51" y="108"/>
              </a:cxn>
              <a:cxn ang="0">
                <a:pos x="72" y="103"/>
              </a:cxn>
              <a:cxn ang="0">
                <a:pos x="92" y="93"/>
              </a:cxn>
              <a:cxn ang="0">
                <a:pos x="97" y="72"/>
              </a:cxn>
              <a:cxn ang="0">
                <a:pos x="108" y="47"/>
              </a:cxn>
              <a:cxn ang="0">
                <a:pos x="92" y="31"/>
              </a:cxn>
              <a:cxn ang="0">
                <a:pos x="82" y="11"/>
              </a:cxn>
              <a:cxn ang="0">
                <a:pos x="87" y="0"/>
              </a:cxn>
              <a:cxn ang="0">
                <a:pos x="169" y="0"/>
              </a:cxn>
              <a:cxn ang="0">
                <a:pos x="252" y="0"/>
              </a:cxn>
              <a:cxn ang="0">
                <a:pos x="293" y="36"/>
              </a:cxn>
              <a:cxn ang="0">
                <a:pos x="308" y="108"/>
              </a:cxn>
              <a:cxn ang="0">
                <a:pos x="308" y="180"/>
              </a:cxn>
              <a:cxn ang="0">
                <a:pos x="308" y="298"/>
              </a:cxn>
              <a:cxn ang="0">
                <a:pos x="303" y="329"/>
              </a:cxn>
              <a:cxn ang="0">
                <a:pos x="298" y="345"/>
              </a:cxn>
              <a:cxn ang="0">
                <a:pos x="303" y="360"/>
              </a:cxn>
              <a:cxn ang="0">
                <a:pos x="313" y="381"/>
              </a:cxn>
              <a:cxn ang="0">
                <a:pos x="303" y="396"/>
              </a:cxn>
              <a:cxn ang="0">
                <a:pos x="298" y="406"/>
              </a:cxn>
              <a:cxn ang="0">
                <a:pos x="293" y="422"/>
              </a:cxn>
              <a:cxn ang="0">
                <a:pos x="277" y="427"/>
              </a:cxn>
              <a:cxn ang="0">
                <a:pos x="277" y="442"/>
              </a:cxn>
              <a:cxn ang="0">
                <a:pos x="272" y="458"/>
              </a:cxn>
              <a:cxn ang="0">
                <a:pos x="272" y="468"/>
              </a:cxn>
              <a:cxn ang="0">
                <a:pos x="272" y="478"/>
              </a:cxn>
              <a:cxn ang="0">
                <a:pos x="262" y="499"/>
              </a:cxn>
            </a:cxnLst>
            <a:rect l="0" t="0" r="r" b="b"/>
            <a:pathLst>
              <a:path w="313" h="556">
                <a:moveTo>
                  <a:pt x="267" y="504"/>
                </a:moveTo>
                <a:lnTo>
                  <a:pt x="267" y="509"/>
                </a:lnTo>
                <a:lnTo>
                  <a:pt x="252" y="514"/>
                </a:lnTo>
                <a:lnTo>
                  <a:pt x="247" y="514"/>
                </a:lnTo>
                <a:lnTo>
                  <a:pt x="241" y="514"/>
                </a:lnTo>
                <a:lnTo>
                  <a:pt x="236" y="514"/>
                </a:lnTo>
                <a:lnTo>
                  <a:pt x="236" y="525"/>
                </a:lnTo>
                <a:lnTo>
                  <a:pt x="236" y="530"/>
                </a:lnTo>
                <a:lnTo>
                  <a:pt x="236" y="535"/>
                </a:lnTo>
                <a:lnTo>
                  <a:pt x="241" y="540"/>
                </a:lnTo>
                <a:lnTo>
                  <a:pt x="236" y="545"/>
                </a:lnTo>
                <a:lnTo>
                  <a:pt x="236" y="550"/>
                </a:lnTo>
                <a:lnTo>
                  <a:pt x="231" y="550"/>
                </a:lnTo>
                <a:lnTo>
                  <a:pt x="226" y="545"/>
                </a:lnTo>
                <a:lnTo>
                  <a:pt x="221" y="540"/>
                </a:lnTo>
                <a:lnTo>
                  <a:pt x="216" y="540"/>
                </a:lnTo>
                <a:lnTo>
                  <a:pt x="205" y="535"/>
                </a:lnTo>
                <a:lnTo>
                  <a:pt x="200" y="535"/>
                </a:lnTo>
                <a:lnTo>
                  <a:pt x="195" y="535"/>
                </a:lnTo>
                <a:lnTo>
                  <a:pt x="190" y="535"/>
                </a:lnTo>
                <a:lnTo>
                  <a:pt x="185" y="545"/>
                </a:lnTo>
                <a:lnTo>
                  <a:pt x="185" y="550"/>
                </a:lnTo>
                <a:lnTo>
                  <a:pt x="185" y="556"/>
                </a:lnTo>
                <a:lnTo>
                  <a:pt x="180" y="556"/>
                </a:lnTo>
                <a:lnTo>
                  <a:pt x="180" y="550"/>
                </a:lnTo>
                <a:lnTo>
                  <a:pt x="175" y="545"/>
                </a:lnTo>
                <a:lnTo>
                  <a:pt x="175" y="550"/>
                </a:lnTo>
                <a:lnTo>
                  <a:pt x="175" y="556"/>
                </a:lnTo>
                <a:lnTo>
                  <a:pt x="169" y="556"/>
                </a:lnTo>
                <a:lnTo>
                  <a:pt x="164" y="550"/>
                </a:lnTo>
                <a:lnTo>
                  <a:pt x="164" y="545"/>
                </a:lnTo>
                <a:lnTo>
                  <a:pt x="164" y="540"/>
                </a:lnTo>
                <a:lnTo>
                  <a:pt x="159" y="535"/>
                </a:lnTo>
                <a:lnTo>
                  <a:pt x="159" y="530"/>
                </a:lnTo>
                <a:lnTo>
                  <a:pt x="154" y="530"/>
                </a:lnTo>
                <a:lnTo>
                  <a:pt x="154" y="525"/>
                </a:lnTo>
                <a:lnTo>
                  <a:pt x="159" y="525"/>
                </a:lnTo>
                <a:lnTo>
                  <a:pt x="159" y="520"/>
                </a:lnTo>
                <a:lnTo>
                  <a:pt x="164" y="520"/>
                </a:lnTo>
                <a:lnTo>
                  <a:pt x="164" y="514"/>
                </a:lnTo>
                <a:lnTo>
                  <a:pt x="159" y="509"/>
                </a:lnTo>
                <a:lnTo>
                  <a:pt x="154" y="499"/>
                </a:lnTo>
                <a:lnTo>
                  <a:pt x="154" y="494"/>
                </a:lnTo>
                <a:lnTo>
                  <a:pt x="154" y="489"/>
                </a:lnTo>
                <a:lnTo>
                  <a:pt x="149" y="484"/>
                </a:lnTo>
                <a:lnTo>
                  <a:pt x="144" y="484"/>
                </a:lnTo>
                <a:lnTo>
                  <a:pt x="144" y="478"/>
                </a:lnTo>
                <a:lnTo>
                  <a:pt x="139" y="473"/>
                </a:lnTo>
                <a:lnTo>
                  <a:pt x="128" y="468"/>
                </a:lnTo>
                <a:lnTo>
                  <a:pt x="123" y="468"/>
                </a:lnTo>
                <a:lnTo>
                  <a:pt x="118" y="468"/>
                </a:lnTo>
                <a:lnTo>
                  <a:pt x="123" y="463"/>
                </a:lnTo>
                <a:lnTo>
                  <a:pt x="118" y="458"/>
                </a:lnTo>
                <a:lnTo>
                  <a:pt x="113" y="458"/>
                </a:lnTo>
                <a:lnTo>
                  <a:pt x="108" y="453"/>
                </a:lnTo>
                <a:lnTo>
                  <a:pt x="103" y="448"/>
                </a:lnTo>
                <a:lnTo>
                  <a:pt x="97" y="448"/>
                </a:lnTo>
                <a:lnTo>
                  <a:pt x="97" y="442"/>
                </a:lnTo>
                <a:lnTo>
                  <a:pt x="92" y="437"/>
                </a:lnTo>
                <a:lnTo>
                  <a:pt x="92" y="432"/>
                </a:lnTo>
                <a:lnTo>
                  <a:pt x="92" y="427"/>
                </a:lnTo>
                <a:lnTo>
                  <a:pt x="92" y="422"/>
                </a:lnTo>
                <a:lnTo>
                  <a:pt x="92" y="417"/>
                </a:lnTo>
                <a:lnTo>
                  <a:pt x="97" y="417"/>
                </a:lnTo>
                <a:lnTo>
                  <a:pt x="97" y="406"/>
                </a:lnTo>
                <a:lnTo>
                  <a:pt x="97" y="401"/>
                </a:lnTo>
                <a:lnTo>
                  <a:pt x="103" y="396"/>
                </a:lnTo>
                <a:lnTo>
                  <a:pt x="103" y="391"/>
                </a:lnTo>
                <a:lnTo>
                  <a:pt x="103" y="386"/>
                </a:lnTo>
                <a:lnTo>
                  <a:pt x="108" y="381"/>
                </a:lnTo>
                <a:lnTo>
                  <a:pt x="108" y="376"/>
                </a:lnTo>
                <a:lnTo>
                  <a:pt x="108" y="370"/>
                </a:lnTo>
                <a:lnTo>
                  <a:pt x="97" y="365"/>
                </a:lnTo>
                <a:lnTo>
                  <a:pt x="92" y="365"/>
                </a:lnTo>
                <a:lnTo>
                  <a:pt x="87" y="360"/>
                </a:lnTo>
                <a:lnTo>
                  <a:pt x="82" y="360"/>
                </a:lnTo>
                <a:lnTo>
                  <a:pt x="77" y="370"/>
                </a:lnTo>
                <a:lnTo>
                  <a:pt x="72" y="370"/>
                </a:lnTo>
                <a:lnTo>
                  <a:pt x="67" y="365"/>
                </a:lnTo>
                <a:lnTo>
                  <a:pt x="61" y="355"/>
                </a:lnTo>
                <a:lnTo>
                  <a:pt x="61" y="350"/>
                </a:lnTo>
                <a:lnTo>
                  <a:pt x="67" y="350"/>
                </a:lnTo>
                <a:lnTo>
                  <a:pt x="61" y="345"/>
                </a:lnTo>
                <a:lnTo>
                  <a:pt x="61" y="340"/>
                </a:lnTo>
                <a:lnTo>
                  <a:pt x="61" y="334"/>
                </a:lnTo>
                <a:lnTo>
                  <a:pt x="56" y="329"/>
                </a:lnTo>
                <a:lnTo>
                  <a:pt x="51" y="324"/>
                </a:lnTo>
                <a:lnTo>
                  <a:pt x="46" y="319"/>
                </a:lnTo>
                <a:lnTo>
                  <a:pt x="36" y="314"/>
                </a:lnTo>
                <a:lnTo>
                  <a:pt x="36" y="309"/>
                </a:lnTo>
                <a:lnTo>
                  <a:pt x="36" y="304"/>
                </a:lnTo>
                <a:lnTo>
                  <a:pt x="31" y="304"/>
                </a:lnTo>
                <a:lnTo>
                  <a:pt x="25" y="298"/>
                </a:lnTo>
                <a:lnTo>
                  <a:pt x="15" y="288"/>
                </a:lnTo>
                <a:lnTo>
                  <a:pt x="10" y="283"/>
                </a:lnTo>
                <a:lnTo>
                  <a:pt x="10" y="278"/>
                </a:lnTo>
                <a:lnTo>
                  <a:pt x="5" y="273"/>
                </a:lnTo>
                <a:lnTo>
                  <a:pt x="5" y="268"/>
                </a:lnTo>
                <a:lnTo>
                  <a:pt x="10" y="268"/>
                </a:lnTo>
                <a:lnTo>
                  <a:pt x="5" y="262"/>
                </a:lnTo>
                <a:lnTo>
                  <a:pt x="5" y="257"/>
                </a:lnTo>
                <a:lnTo>
                  <a:pt x="0" y="252"/>
                </a:lnTo>
                <a:lnTo>
                  <a:pt x="0" y="242"/>
                </a:lnTo>
                <a:lnTo>
                  <a:pt x="0" y="237"/>
                </a:lnTo>
                <a:lnTo>
                  <a:pt x="0" y="232"/>
                </a:lnTo>
                <a:lnTo>
                  <a:pt x="5" y="227"/>
                </a:lnTo>
                <a:lnTo>
                  <a:pt x="5" y="221"/>
                </a:lnTo>
                <a:lnTo>
                  <a:pt x="10" y="216"/>
                </a:lnTo>
                <a:lnTo>
                  <a:pt x="10" y="211"/>
                </a:lnTo>
                <a:lnTo>
                  <a:pt x="10" y="206"/>
                </a:lnTo>
                <a:lnTo>
                  <a:pt x="10" y="201"/>
                </a:lnTo>
                <a:lnTo>
                  <a:pt x="10" y="196"/>
                </a:lnTo>
                <a:lnTo>
                  <a:pt x="20" y="191"/>
                </a:lnTo>
                <a:lnTo>
                  <a:pt x="25" y="191"/>
                </a:lnTo>
                <a:lnTo>
                  <a:pt x="31" y="191"/>
                </a:lnTo>
                <a:lnTo>
                  <a:pt x="31" y="185"/>
                </a:lnTo>
                <a:lnTo>
                  <a:pt x="36" y="180"/>
                </a:lnTo>
                <a:lnTo>
                  <a:pt x="36" y="175"/>
                </a:lnTo>
                <a:lnTo>
                  <a:pt x="36" y="170"/>
                </a:lnTo>
                <a:lnTo>
                  <a:pt x="41" y="165"/>
                </a:lnTo>
                <a:lnTo>
                  <a:pt x="46" y="160"/>
                </a:lnTo>
                <a:lnTo>
                  <a:pt x="46" y="149"/>
                </a:lnTo>
                <a:lnTo>
                  <a:pt x="46" y="144"/>
                </a:lnTo>
                <a:lnTo>
                  <a:pt x="41" y="139"/>
                </a:lnTo>
                <a:lnTo>
                  <a:pt x="36" y="139"/>
                </a:lnTo>
                <a:lnTo>
                  <a:pt x="31" y="134"/>
                </a:lnTo>
                <a:lnTo>
                  <a:pt x="31" y="129"/>
                </a:lnTo>
                <a:lnTo>
                  <a:pt x="36" y="119"/>
                </a:lnTo>
                <a:lnTo>
                  <a:pt x="36" y="113"/>
                </a:lnTo>
                <a:lnTo>
                  <a:pt x="41" y="113"/>
                </a:lnTo>
                <a:lnTo>
                  <a:pt x="46" y="113"/>
                </a:lnTo>
                <a:lnTo>
                  <a:pt x="51" y="108"/>
                </a:lnTo>
                <a:lnTo>
                  <a:pt x="56" y="108"/>
                </a:lnTo>
                <a:lnTo>
                  <a:pt x="61" y="108"/>
                </a:lnTo>
                <a:lnTo>
                  <a:pt x="67" y="108"/>
                </a:lnTo>
                <a:lnTo>
                  <a:pt x="72" y="103"/>
                </a:lnTo>
                <a:lnTo>
                  <a:pt x="77" y="103"/>
                </a:lnTo>
                <a:lnTo>
                  <a:pt x="82" y="103"/>
                </a:lnTo>
                <a:lnTo>
                  <a:pt x="87" y="98"/>
                </a:lnTo>
                <a:lnTo>
                  <a:pt x="92" y="93"/>
                </a:lnTo>
                <a:lnTo>
                  <a:pt x="92" y="88"/>
                </a:lnTo>
                <a:lnTo>
                  <a:pt x="92" y="83"/>
                </a:lnTo>
                <a:lnTo>
                  <a:pt x="92" y="77"/>
                </a:lnTo>
                <a:lnTo>
                  <a:pt x="97" y="72"/>
                </a:lnTo>
                <a:lnTo>
                  <a:pt x="103" y="72"/>
                </a:lnTo>
                <a:lnTo>
                  <a:pt x="108" y="57"/>
                </a:lnTo>
                <a:lnTo>
                  <a:pt x="108" y="52"/>
                </a:lnTo>
                <a:lnTo>
                  <a:pt x="108" y="47"/>
                </a:lnTo>
                <a:lnTo>
                  <a:pt x="108" y="41"/>
                </a:lnTo>
                <a:lnTo>
                  <a:pt x="103" y="41"/>
                </a:lnTo>
                <a:lnTo>
                  <a:pt x="103" y="36"/>
                </a:lnTo>
                <a:lnTo>
                  <a:pt x="92" y="31"/>
                </a:lnTo>
                <a:lnTo>
                  <a:pt x="87" y="26"/>
                </a:lnTo>
                <a:lnTo>
                  <a:pt x="87" y="16"/>
                </a:lnTo>
                <a:lnTo>
                  <a:pt x="82" y="16"/>
                </a:lnTo>
                <a:lnTo>
                  <a:pt x="82" y="11"/>
                </a:lnTo>
                <a:lnTo>
                  <a:pt x="77" y="5"/>
                </a:lnTo>
                <a:lnTo>
                  <a:pt x="72" y="5"/>
                </a:lnTo>
                <a:lnTo>
                  <a:pt x="67" y="0"/>
                </a:lnTo>
                <a:lnTo>
                  <a:pt x="87" y="0"/>
                </a:lnTo>
                <a:lnTo>
                  <a:pt x="123" y="0"/>
                </a:lnTo>
                <a:lnTo>
                  <a:pt x="133" y="0"/>
                </a:lnTo>
                <a:lnTo>
                  <a:pt x="164" y="0"/>
                </a:lnTo>
                <a:lnTo>
                  <a:pt x="169" y="0"/>
                </a:lnTo>
                <a:lnTo>
                  <a:pt x="200" y="0"/>
                </a:lnTo>
                <a:lnTo>
                  <a:pt x="216" y="0"/>
                </a:lnTo>
                <a:lnTo>
                  <a:pt x="221" y="0"/>
                </a:lnTo>
                <a:lnTo>
                  <a:pt x="252" y="0"/>
                </a:lnTo>
                <a:lnTo>
                  <a:pt x="257" y="0"/>
                </a:lnTo>
                <a:lnTo>
                  <a:pt x="288" y="0"/>
                </a:lnTo>
                <a:lnTo>
                  <a:pt x="288" y="21"/>
                </a:lnTo>
                <a:lnTo>
                  <a:pt x="293" y="36"/>
                </a:lnTo>
                <a:lnTo>
                  <a:pt x="298" y="47"/>
                </a:lnTo>
                <a:lnTo>
                  <a:pt x="303" y="67"/>
                </a:lnTo>
                <a:lnTo>
                  <a:pt x="308" y="83"/>
                </a:lnTo>
                <a:lnTo>
                  <a:pt x="308" y="108"/>
                </a:lnTo>
                <a:lnTo>
                  <a:pt x="308" y="124"/>
                </a:lnTo>
                <a:lnTo>
                  <a:pt x="308" y="139"/>
                </a:lnTo>
                <a:lnTo>
                  <a:pt x="308" y="155"/>
                </a:lnTo>
                <a:lnTo>
                  <a:pt x="308" y="180"/>
                </a:lnTo>
                <a:lnTo>
                  <a:pt x="308" y="206"/>
                </a:lnTo>
                <a:lnTo>
                  <a:pt x="308" y="242"/>
                </a:lnTo>
                <a:lnTo>
                  <a:pt x="308" y="268"/>
                </a:lnTo>
                <a:lnTo>
                  <a:pt x="308" y="298"/>
                </a:lnTo>
                <a:lnTo>
                  <a:pt x="308" y="309"/>
                </a:lnTo>
                <a:lnTo>
                  <a:pt x="308" y="324"/>
                </a:lnTo>
                <a:lnTo>
                  <a:pt x="303" y="324"/>
                </a:lnTo>
                <a:lnTo>
                  <a:pt x="303" y="329"/>
                </a:lnTo>
                <a:lnTo>
                  <a:pt x="303" y="334"/>
                </a:lnTo>
                <a:lnTo>
                  <a:pt x="308" y="334"/>
                </a:lnTo>
                <a:lnTo>
                  <a:pt x="303" y="340"/>
                </a:lnTo>
                <a:lnTo>
                  <a:pt x="298" y="345"/>
                </a:lnTo>
                <a:lnTo>
                  <a:pt x="303" y="350"/>
                </a:lnTo>
                <a:lnTo>
                  <a:pt x="308" y="350"/>
                </a:lnTo>
                <a:lnTo>
                  <a:pt x="308" y="360"/>
                </a:lnTo>
                <a:lnTo>
                  <a:pt x="303" y="360"/>
                </a:lnTo>
                <a:lnTo>
                  <a:pt x="308" y="360"/>
                </a:lnTo>
                <a:lnTo>
                  <a:pt x="308" y="365"/>
                </a:lnTo>
                <a:lnTo>
                  <a:pt x="308" y="370"/>
                </a:lnTo>
                <a:lnTo>
                  <a:pt x="313" y="381"/>
                </a:lnTo>
                <a:lnTo>
                  <a:pt x="313" y="386"/>
                </a:lnTo>
                <a:lnTo>
                  <a:pt x="308" y="391"/>
                </a:lnTo>
                <a:lnTo>
                  <a:pt x="303" y="391"/>
                </a:lnTo>
                <a:lnTo>
                  <a:pt x="303" y="396"/>
                </a:lnTo>
                <a:lnTo>
                  <a:pt x="303" y="401"/>
                </a:lnTo>
                <a:lnTo>
                  <a:pt x="298" y="401"/>
                </a:lnTo>
                <a:lnTo>
                  <a:pt x="303" y="406"/>
                </a:lnTo>
                <a:lnTo>
                  <a:pt x="298" y="406"/>
                </a:lnTo>
                <a:lnTo>
                  <a:pt x="298" y="412"/>
                </a:lnTo>
                <a:lnTo>
                  <a:pt x="293" y="412"/>
                </a:lnTo>
                <a:lnTo>
                  <a:pt x="293" y="417"/>
                </a:lnTo>
                <a:lnTo>
                  <a:pt x="293" y="422"/>
                </a:lnTo>
                <a:lnTo>
                  <a:pt x="288" y="422"/>
                </a:lnTo>
                <a:lnTo>
                  <a:pt x="288" y="427"/>
                </a:lnTo>
                <a:lnTo>
                  <a:pt x="283" y="427"/>
                </a:lnTo>
                <a:lnTo>
                  <a:pt x="277" y="427"/>
                </a:lnTo>
                <a:lnTo>
                  <a:pt x="277" y="432"/>
                </a:lnTo>
                <a:lnTo>
                  <a:pt x="272" y="432"/>
                </a:lnTo>
                <a:lnTo>
                  <a:pt x="277" y="437"/>
                </a:lnTo>
                <a:lnTo>
                  <a:pt x="277" y="442"/>
                </a:lnTo>
                <a:lnTo>
                  <a:pt x="272" y="448"/>
                </a:lnTo>
                <a:lnTo>
                  <a:pt x="277" y="448"/>
                </a:lnTo>
                <a:lnTo>
                  <a:pt x="272" y="453"/>
                </a:lnTo>
                <a:lnTo>
                  <a:pt x="272" y="458"/>
                </a:lnTo>
                <a:lnTo>
                  <a:pt x="272" y="463"/>
                </a:lnTo>
                <a:lnTo>
                  <a:pt x="267" y="463"/>
                </a:lnTo>
                <a:lnTo>
                  <a:pt x="272" y="463"/>
                </a:lnTo>
                <a:lnTo>
                  <a:pt x="272" y="468"/>
                </a:lnTo>
                <a:lnTo>
                  <a:pt x="267" y="468"/>
                </a:lnTo>
                <a:lnTo>
                  <a:pt x="272" y="473"/>
                </a:lnTo>
                <a:lnTo>
                  <a:pt x="267" y="473"/>
                </a:lnTo>
                <a:lnTo>
                  <a:pt x="272" y="478"/>
                </a:lnTo>
                <a:lnTo>
                  <a:pt x="267" y="484"/>
                </a:lnTo>
                <a:lnTo>
                  <a:pt x="262" y="489"/>
                </a:lnTo>
                <a:lnTo>
                  <a:pt x="262" y="494"/>
                </a:lnTo>
                <a:lnTo>
                  <a:pt x="262" y="499"/>
                </a:lnTo>
                <a:lnTo>
                  <a:pt x="267" y="504"/>
                </a:lnTo>
                <a:close/>
              </a:path>
            </a:pathLst>
          </a:custGeom>
          <a:solidFill>
            <a:srgbClr val="339966"/>
          </a:solidFill>
          <a:ln w="7938">
            <a:solidFill>
              <a:srgbClr val="000000"/>
            </a:solidFill>
            <a:prstDash val="solid"/>
            <a:round/>
            <a:headEnd/>
            <a:tailEnd/>
          </a:ln>
        </p:spPr>
        <p:txBody>
          <a:bodyPr/>
          <a:lstStyle/>
          <a:p>
            <a:endParaRPr lang="en-US"/>
          </a:p>
        </p:txBody>
      </p:sp>
      <p:sp>
        <p:nvSpPr>
          <p:cNvPr id="962638" name="Freeform 78">
            <a:hlinkClick r:id="rId7" action="ppaction://hlinksldjump"/>
          </p:cNvPr>
          <p:cNvSpPr>
            <a:spLocks noEditPoints="1"/>
          </p:cNvSpPr>
          <p:nvPr/>
        </p:nvSpPr>
        <p:spPr bwMode="auto">
          <a:xfrm>
            <a:off x="5284788" y="3446463"/>
            <a:ext cx="895350" cy="387350"/>
          </a:xfrm>
          <a:custGeom>
            <a:avLst/>
            <a:gdLst/>
            <a:ahLst/>
            <a:cxnLst>
              <a:cxn ang="0">
                <a:pos x="170" y="247"/>
              </a:cxn>
              <a:cxn ang="0">
                <a:pos x="129" y="241"/>
              </a:cxn>
              <a:cxn ang="0">
                <a:pos x="82" y="257"/>
              </a:cxn>
              <a:cxn ang="0">
                <a:pos x="15" y="247"/>
              </a:cxn>
              <a:cxn ang="0">
                <a:pos x="31" y="241"/>
              </a:cxn>
              <a:cxn ang="0">
                <a:pos x="31" y="221"/>
              </a:cxn>
              <a:cxn ang="0">
                <a:pos x="31" y="205"/>
              </a:cxn>
              <a:cxn ang="0">
                <a:pos x="46" y="190"/>
              </a:cxn>
              <a:cxn ang="0">
                <a:pos x="72" y="200"/>
              </a:cxn>
              <a:cxn ang="0">
                <a:pos x="87" y="195"/>
              </a:cxn>
              <a:cxn ang="0">
                <a:pos x="82" y="169"/>
              </a:cxn>
              <a:cxn ang="0">
                <a:pos x="113" y="164"/>
              </a:cxn>
              <a:cxn ang="0">
                <a:pos x="108" y="144"/>
              </a:cxn>
              <a:cxn ang="0">
                <a:pos x="129" y="128"/>
              </a:cxn>
              <a:cxn ang="0">
                <a:pos x="129" y="123"/>
              </a:cxn>
              <a:cxn ang="0">
                <a:pos x="144" y="128"/>
              </a:cxn>
              <a:cxn ang="0">
                <a:pos x="149" y="113"/>
              </a:cxn>
              <a:cxn ang="0">
                <a:pos x="175" y="123"/>
              </a:cxn>
              <a:cxn ang="0">
                <a:pos x="190" y="133"/>
              </a:cxn>
              <a:cxn ang="0">
                <a:pos x="206" y="118"/>
              </a:cxn>
              <a:cxn ang="0">
                <a:pos x="221" y="123"/>
              </a:cxn>
              <a:cxn ang="0">
                <a:pos x="231" y="118"/>
              </a:cxn>
              <a:cxn ang="0">
                <a:pos x="242" y="108"/>
              </a:cxn>
              <a:cxn ang="0">
                <a:pos x="242" y="97"/>
              </a:cxn>
              <a:cxn ang="0">
                <a:pos x="247" y="92"/>
              </a:cxn>
              <a:cxn ang="0">
                <a:pos x="257" y="108"/>
              </a:cxn>
              <a:cxn ang="0">
                <a:pos x="272" y="113"/>
              </a:cxn>
              <a:cxn ang="0">
                <a:pos x="283" y="92"/>
              </a:cxn>
              <a:cxn ang="0">
                <a:pos x="293" y="87"/>
              </a:cxn>
              <a:cxn ang="0">
                <a:pos x="314" y="67"/>
              </a:cxn>
              <a:cxn ang="0">
                <a:pos x="319" y="41"/>
              </a:cxn>
              <a:cxn ang="0">
                <a:pos x="339" y="46"/>
              </a:cxn>
              <a:cxn ang="0">
                <a:pos x="365" y="36"/>
              </a:cxn>
              <a:cxn ang="0">
                <a:pos x="360" y="20"/>
              </a:cxn>
              <a:cxn ang="0">
                <a:pos x="360" y="5"/>
              </a:cxn>
              <a:cxn ang="0">
                <a:pos x="380" y="5"/>
              </a:cxn>
              <a:cxn ang="0">
                <a:pos x="396" y="5"/>
              </a:cxn>
              <a:cxn ang="0">
                <a:pos x="406" y="20"/>
              </a:cxn>
              <a:cxn ang="0">
                <a:pos x="416" y="36"/>
              </a:cxn>
              <a:cxn ang="0">
                <a:pos x="437" y="36"/>
              </a:cxn>
              <a:cxn ang="0">
                <a:pos x="458" y="51"/>
              </a:cxn>
              <a:cxn ang="0">
                <a:pos x="473" y="46"/>
              </a:cxn>
              <a:cxn ang="0">
                <a:pos x="494" y="51"/>
              </a:cxn>
              <a:cxn ang="0">
                <a:pos x="504" y="41"/>
              </a:cxn>
              <a:cxn ang="0">
                <a:pos x="519" y="46"/>
              </a:cxn>
              <a:cxn ang="0">
                <a:pos x="530" y="56"/>
              </a:cxn>
              <a:cxn ang="0">
                <a:pos x="540" y="72"/>
              </a:cxn>
              <a:cxn ang="0">
                <a:pos x="540" y="92"/>
              </a:cxn>
              <a:cxn ang="0">
                <a:pos x="550" y="113"/>
              </a:cxn>
              <a:cxn ang="0">
                <a:pos x="555" y="128"/>
              </a:cxn>
              <a:cxn ang="0">
                <a:pos x="566" y="144"/>
              </a:cxn>
              <a:cxn ang="0">
                <a:pos x="581" y="159"/>
              </a:cxn>
              <a:cxn ang="0">
                <a:pos x="560" y="180"/>
              </a:cxn>
              <a:cxn ang="0">
                <a:pos x="530" y="200"/>
              </a:cxn>
              <a:cxn ang="0">
                <a:pos x="519" y="216"/>
              </a:cxn>
              <a:cxn ang="0">
                <a:pos x="499" y="231"/>
              </a:cxn>
              <a:cxn ang="0">
                <a:pos x="478" y="241"/>
              </a:cxn>
              <a:cxn ang="0">
                <a:pos x="452" y="252"/>
              </a:cxn>
              <a:cxn ang="0">
                <a:pos x="370" y="247"/>
              </a:cxn>
              <a:cxn ang="0">
                <a:pos x="293" y="247"/>
              </a:cxn>
              <a:cxn ang="0">
                <a:pos x="236" y="241"/>
              </a:cxn>
              <a:cxn ang="0">
                <a:pos x="5" y="257"/>
              </a:cxn>
            </a:cxnLst>
            <a:rect l="0" t="0" r="r" b="b"/>
            <a:pathLst>
              <a:path w="586" h="257">
                <a:moveTo>
                  <a:pt x="236" y="241"/>
                </a:moveTo>
                <a:lnTo>
                  <a:pt x="216" y="241"/>
                </a:lnTo>
                <a:lnTo>
                  <a:pt x="190" y="241"/>
                </a:lnTo>
                <a:lnTo>
                  <a:pt x="170" y="247"/>
                </a:lnTo>
                <a:lnTo>
                  <a:pt x="149" y="247"/>
                </a:lnTo>
                <a:lnTo>
                  <a:pt x="144" y="247"/>
                </a:lnTo>
                <a:lnTo>
                  <a:pt x="129" y="247"/>
                </a:lnTo>
                <a:lnTo>
                  <a:pt x="129" y="241"/>
                </a:lnTo>
                <a:lnTo>
                  <a:pt x="113" y="241"/>
                </a:lnTo>
                <a:lnTo>
                  <a:pt x="118" y="252"/>
                </a:lnTo>
                <a:lnTo>
                  <a:pt x="118" y="257"/>
                </a:lnTo>
                <a:lnTo>
                  <a:pt x="82" y="257"/>
                </a:lnTo>
                <a:lnTo>
                  <a:pt x="57" y="257"/>
                </a:lnTo>
                <a:lnTo>
                  <a:pt x="15" y="257"/>
                </a:lnTo>
                <a:lnTo>
                  <a:pt x="10" y="257"/>
                </a:lnTo>
                <a:lnTo>
                  <a:pt x="15" y="247"/>
                </a:lnTo>
                <a:lnTo>
                  <a:pt x="21" y="252"/>
                </a:lnTo>
                <a:lnTo>
                  <a:pt x="26" y="252"/>
                </a:lnTo>
                <a:lnTo>
                  <a:pt x="26" y="247"/>
                </a:lnTo>
                <a:lnTo>
                  <a:pt x="31" y="241"/>
                </a:lnTo>
                <a:lnTo>
                  <a:pt x="26" y="236"/>
                </a:lnTo>
                <a:lnTo>
                  <a:pt x="31" y="231"/>
                </a:lnTo>
                <a:lnTo>
                  <a:pt x="31" y="226"/>
                </a:lnTo>
                <a:lnTo>
                  <a:pt x="31" y="221"/>
                </a:lnTo>
                <a:lnTo>
                  <a:pt x="36" y="216"/>
                </a:lnTo>
                <a:lnTo>
                  <a:pt x="36" y="211"/>
                </a:lnTo>
                <a:lnTo>
                  <a:pt x="31" y="211"/>
                </a:lnTo>
                <a:lnTo>
                  <a:pt x="31" y="205"/>
                </a:lnTo>
                <a:lnTo>
                  <a:pt x="31" y="200"/>
                </a:lnTo>
                <a:lnTo>
                  <a:pt x="36" y="190"/>
                </a:lnTo>
                <a:lnTo>
                  <a:pt x="41" y="190"/>
                </a:lnTo>
                <a:lnTo>
                  <a:pt x="46" y="190"/>
                </a:lnTo>
                <a:lnTo>
                  <a:pt x="51" y="190"/>
                </a:lnTo>
                <a:lnTo>
                  <a:pt x="62" y="195"/>
                </a:lnTo>
                <a:lnTo>
                  <a:pt x="67" y="195"/>
                </a:lnTo>
                <a:lnTo>
                  <a:pt x="72" y="200"/>
                </a:lnTo>
                <a:lnTo>
                  <a:pt x="77" y="205"/>
                </a:lnTo>
                <a:lnTo>
                  <a:pt x="82" y="205"/>
                </a:lnTo>
                <a:lnTo>
                  <a:pt x="82" y="200"/>
                </a:lnTo>
                <a:lnTo>
                  <a:pt x="87" y="195"/>
                </a:lnTo>
                <a:lnTo>
                  <a:pt x="82" y="190"/>
                </a:lnTo>
                <a:lnTo>
                  <a:pt x="82" y="185"/>
                </a:lnTo>
                <a:lnTo>
                  <a:pt x="82" y="180"/>
                </a:lnTo>
                <a:lnTo>
                  <a:pt x="82" y="169"/>
                </a:lnTo>
                <a:lnTo>
                  <a:pt x="87" y="169"/>
                </a:lnTo>
                <a:lnTo>
                  <a:pt x="93" y="169"/>
                </a:lnTo>
                <a:lnTo>
                  <a:pt x="98" y="169"/>
                </a:lnTo>
                <a:lnTo>
                  <a:pt x="113" y="164"/>
                </a:lnTo>
                <a:lnTo>
                  <a:pt x="113" y="159"/>
                </a:lnTo>
                <a:lnTo>
                  <a:pt x="108" y="154"/>
                </a:lnTo>
                <a:lnTo>
                  <a:pt x="108" y="149"/>
                </a:lnTo>
                <a:lnTo>
                  <a:pt x="108" y="144"/>
                </a:lnTo>
                <a:lnTo>
                  <a:pt x="113" y="139"/>
                </a:lnTo>
                <a:lnTo>
                  <a:pt x="118" y="133"/>
                </a:lnTo>
                <a:lnTo>
                  <a:pt x="123" y="133"/>
                </a:lnTo>
                <a:lnTo>
                  <a:pt x="129" y="128"/>
                </a:lnTo>
                <a:lnTo>
                  <a:pt x="123" y="123"/>
                </a:lnTo>
                <a:lnTo>
                  <a:pt x="123" y="118"/>
                </a:lnTo>
                <a:lnTo>
                  <a:pt x="129" y="118"/>
                </a:lnTo>
                <a:lnTo>
                  <a:pt x="129" y="123"/>
                </a:lnTo>
                <a:lnTo>
                  <a:pt x="134" y="123"/>
                </a:lnTo>
                <a:lnTo>
                  <a:pt x="139" y="123"/>
                </a:lnTo>
                <a:lnTo>
                  <a:pt x="144" y="123"/>
                </a:lnTo>
                <a:lnTo>
                  <a:pt x="144" y="128"/>
                </a:lnTo>
                <a:lnTo>
                  <a:pt x="149" y="128"/>
                </a:lnTo>
                <a:lnTo>
                  <a:pt x="149" y="123"/>
                </a:lnTo>
                <a:lnTo>
                  <a:pt x="149" y="118"/>
                </a:lnTo>
                <a:lnTo>
                  <a:pt x="149" y="113"/>
                </a:lnTo>
                <a:lnTo>
                  <a:pt x="159" y="118"/>
                </a:lnTo>
                <a:lnTo>
                  <a:pt x="165" y="118"/>
                </a:lnTo>
                <a:lnTo>
                  <a:pt x="170" y="118"/>
                </a:lnTo>
                <a:lnTo>
                  <a:pt x="175" y="123"/>
                </a:lnTo>
                <a:lnTo>
                  <a:pt x="180" y="128"/>
                </a:lnTo>
                <a:lnTo>
                  <a:pt x="185" y="128"/>
                </a:lnTo>
                <a:lnTo>
                  <a:pt x="185" y="133"/>
                </a:lnTo>
                <a:lnTo>
                  <a:pt x="190" y="133"/>
                </a:lnTo>
                <a:lnTo>
                  <a:pt x="195" y="123"/>
                </a:lnTo>
                <a:lnTo>
                  <a:pt x="195" y="118"/>
                </a:lnTo>
                <a:lnTo>
                  <a:pt x="200" y="118"/>
                </a:lnTo>
                <a:lnTo>
                  <a:pt x="206" y="118"/>
                </a:lnTo>
                <a:lnTo>
                  <a:pt x="206" y="113"/>
                </a:lnTo>
                <a:lnTo>
                  <a:pt x="211" y="113"/>
                </a:lnTo>
                <a:lnTo>
                  <a:pt x="216" y="123"/>
                </a:lnTo>
                <a:lnTo>
                  <a:pt x="221" y="123"/>
                </a:lnTo>
                <a:lnTo>
                  <a:pt x="221" y="128"/>
                </a:lnTo>
                <a:lnTo>
                  <a:pt x="226" y="128"/>
                </a:lnTo>
                <a:lnTo>
                  <a:pt x="226" y="118"/>
                </a:lnTo>
                <a:lnTo>
                  <a:pt x="231" y="118"/>
                </a:lnTo>
                <a:lnTo>
                  <a:pt x="236" y="118"/>
                </a:lnTo>
                <a:lnTo>
                  <a:pt x="231" y="113"/>
                </a:lnTo>
                <a:lnTo>
                  <a:pt x="236" y="108"/>
                </a:lnTo>
                <a:lnTo>
                  <a:pt x="242" y="108"/>
                </a:lnTo>
                <a:lnTo>
                  <a:pt x="242" y="103"/>
                </a:lnTo>
                <a:lnTo>
                  <a:pt x="236" y="103"/>
                </a:lnTo>
                <a:lnTo>
                  <a:pt x="236" y="97"/>
                </a:lnTo>
                <a:lnTo>
                  <a:pt x="242" y="97"/>
                </a:lnTo>
                <a:lnTo>
                  <a:pt x="242" y="103"/>
                </a:lnTo>
                <a:lnTo>
                  <a:pt x="247" y="103"/>
                </a:lnTo>
                <a:lnTo>
                  <a:pt x="247" y="97"/>
                </a:lnTo>
                <a:lnTo>
                  <a:pt x="247" y="92"/>
                </a:lnTo>
                <a:lnTo>
                  <a:pt x="252" y="97"/>
                </a:lnTo>
                <a:lnTo>
                  <a:pt x="252" y="103"/>
                </a:lnTo>
                <a:lnTo>
                  <a:pt x="252" y="108"/>
                </a:lnTo>
                <a:lnTo>
                  <a:pt x="257" y="108"/>
                </a:lnTo>
                <a:lnTo>
                  <a:pt x="262" y="113"/>
                </a:lnTo>
                <a:lnTo>
                  <a:pt x="267" y="113"/>
                </a:lnTo>
                <a:lnTo>
                  <a:pt x="272" y="118"/>
                </a:lnTo>
                <a:lnTo>
                  <a:pt x="272" y="113"/>
                </a:lnTo>
                <a:lnTo>
                  <a:pt x="278" y="113"/>
                </a:lnTo>
                <a:lnTo>
                  <a:pt x="278" y="108"/>
                </a:lnTo>
                <a:lnTo>
                  <a:pt x="283" y="108"/>
                </a:lnTo>
                <a:lnTo>
                  <a:pt x="283" y="92"/>
                </a:lnTo>
                <a:lnTo>
                  <a:pt x="288" y="87"/>
                </a:lnTo>
                <a:lnTo>
                  <a:pt x="288" y="82"/>
                </a:lnTo>
                <a:lnTo>
                  <a:pt x="293" y="82"/>
                </a:lnTo>
                <a:lnTo>
                  <a:pt x="293" y="87"/>
                </a:lnTo>
                <a:lnTo>
                  <a:pt x="298" y="82"/>
                </a:lnTo>
                <a:lnTo>
                  <a:pt x="303" y="77"/>
                </a:lnTo>
                <a:lnTo>
                  <a:pt x="303" y="67"/>
                </a:lnTo>
                <a:lnTo>
                  <a:pt x="314" y="67"/>
                </a:lnTo>
                <a:lnTo>
                  <a:pt x="319" y="61"/>
                </a:lnTo>
                <a:lnTo>
                  <a:pt x="319" y="56"/>
                </a:lnTo>
                <a:lnTo>
                  <a:pt x="319" y="46"/>
                </a:lnTo>
                <a:lnTo>
                  <a:pt x="319" y="41"/>
                </a:lnTo>
                <a:lnTo>
                  <a:pt x="324" y="41"/>
                </a:lnTo>
                <a:lnTo>
                  <a:pt x="329" y="41"/>
                </a:lnTo>
                <a:lnTo>
                  <a:pt x="334" y="41"/>
                </a:lnTo>
                <a:lnTo>
                  <a:pt x="339" y="46"/>
                </a:lnTo>
                <a:lnTo>
                  <a:pt x="344" y="41"/>
                </a:lnTo>
                <a:lnTo>
                  <a:pt x="350" y="36"/>
                </a:lnTo>
                <a:lnTo>
                  <a:pt x="355" y="36"/>
                </a:lnTo>
                <a:lnTo>
                  <a:pt x="365" y="36"/>
                </a:lnTo>
                <a:lnTo>
                  <a:pt x="365" y="31"/>
                </a:lnTo>
                <a:lnTo>
                  <a:pt x="370" y="25"/>
                </a:lnTo>
                <a:lnTo>
                  <a:pt x="365" y="25"/>
                </a:lnTo>
                <a:lnTo>
                  <a:pt x="360" y="20"/>
                </a:lnTo>
                <a:lnTo>
                  <a:pt x="365" y="15"/>
                </a:lnTo>
                <a:lnTo>
                  <a:pt x="365" y="10"/>
                </a:lnTo>
                <a:lnTo>
                  <a:pt x="360" y="10"/>
                </a:lnTo>
                <a:lnTo>
                  <a:pt x="360" y="5"/>
                </a:lnTo>
                <a:lnTo>
                  <a:pt x="365" y="5"/>
                </a:lnTo>
                <a:lnTo>
                  <a:pt x="370" y="5"/>
                </a:lnTo>
                <a:lnTo>
                  <a:pt x="370" y="0"/>
                </a:lnTo>
                <a:lnTo>
                  <a:pt x="380" y="5"/>
                </a:lnTo>
                <a:lnTo>
                  <a:pt x="386" y="5"/>
                </a:lnTo>
                <a:lnTo>
                  <a:pt x="391" y="5"/>
                </a:lnTo>
                <a:lnTo>
                  <a:pt x="396" y="0"/>
                </a:lnTo>
                <a:lnTo>
                  <a:pt x="396" y="5"/>
                </a:lnTo>
                <a:lnTo>
                  <a:pt x="396" y="10"/>
                </a:lnTo>
                <a:lnTo>
                  <a:pt x="401" y="10"/>
                </a:lnTo>
                <a:lnTo>
                  <a:pt x="406" y="10"/>
                </a:lnTo>
                <a:lnTo>
                  <a:pt x="406" y="20"/>
                </a:lnTo>
                <a:lnTo>
                  <a:pt x="411" y="20"/>
                </a:lnTo>
                <a:lnTo>
                  <a:pt x="411" y="25"/>
                </a:lnTo>
                <a:lnTo>
                  <a:pt x="411" y="31"/>
                </a:lnTo>
                <a:lnTo>
                  <a:pt x="416" y="36"/>
                </a:lnTo>
                <a:lnTo>
                  <a:pt x="422" y="36"/>
                </a:lnTo>
                <a:lnTo>
                  <a:pt x="427" y="36"/>
                </a:lnTo>
                <a:lnTo>
                  <a:pt x="432" y="36"/>
                </a:lnTo>
                <a:lnTo>
                  <a:pt x="437" y="36"/>
                </a:lnTo>
                <a:lnTo>
                  <a:pt x="442" y="41"/>
                </a:lnTo>
                <a:lnTo>
                  <a:pt x="447" y="46"/>
                </a:lnTo>
                <a:lnTo>
                  <a:pt x="452" y="51"/>
                </a:lnTo>
                <a:lnTo>
                  <a:pt x="458" y="51"/>
                </a:lnTo>
                <a:lnTo>
                  <a:pt x="458" y="46"/>
                </a:lnTo>
                <a:lnTo>
                  <a:pt x="468" y="41"/>
                </a:lnTo>
                <a:lnTo>
                  <a:pt x="468" y="46"/>
                </a:lnTo>
                <a:lnTo>
                  <a:pt x="473" y="46"/>
                </a:lnTo>
                <a:lnTo>
                  <a:pt x="478" y="46"/>
                </a:lnTo>
                <a:lnTo>
                  <a:pt x="483" y="51"/>
                </a:lnTo>
                <a:lnTo>
                  <a:pt x="488" y="51"/>
                </a:lnTo>
                <a:lnTo>
                  <a:pt x="494" y="51"/>
                </a:lnTo>
                <a:lnTo>
                  <a:pt x="499" y="51"/>
                </a:lnTo>
                <a:lnTo>
                  <a:pt x="499" y="46"/>
                </a:lnTo>
                <a:lnTo>
                  <a:pt x="504" y="46"/>
                </a:lnTo>
                <a:lnTo>
                  <a:pt x="504" y="41"/>
                </a:lnTo>
                <a:lnTo>
                  <a:pt x="509" y="41"/>
                </a:lnTo>
                <a:lnTo>
                  <a:pt x="514" y="41"/>
                </a:lnTo>
                <a:lnTo>
                  <a:pt x="519" y="41"/>
                </a:lnTo>
                <a:lnTo>
                  <a:pt x="519" y="46"/>
                </a:lnTo>
                <a:lnTo>
                  <a:pt x="519" y="51"/>
                </a:lnTo>
                <a:lnTo>
                  <a:pt x="519" y="56"/>
                </a:lnTo>
                <a:lnTo>
                  <a:pt x="524" y="56"/>
                </a:lnTo>
                <a:lnTo>
                  <a:pt x="530" y="56"/>
                </a:lnTo>
                <a:lnTo>
                  <a:pt x="530" y="61"/>
                </a:lnTo>
                <a:lnTo>
                  <a:pt x="535" y="61"/>
                </a:lnTo>
                <a:lnTo>
                  <a:pt x="540" y="67"/>
                </a:lnTo>
                <a:lnTo>
                  <a:pt x="540" y="72"/>
                </a:lnTo>
                <a:lnTo>
                  <a:pt x="540" y="77"/>
                </a:lnTo>
                <a:lnTo>
                  <a:pt x="540" y="82"/>
                </a:lnTo>
                <a:lnTo>
                  <a:pt x="540" y="87"/>
                </a:lnTo>
                <a:lnTo>
                  <a:pt x="540" y="92"/>
                </a:lnTo>
                <a:lnTo>
                  <a:pt x="535" y="97"/>
                </a:lnTo>
                <a:lnTo>
                  <a:pt x="540" y="103"/>
                </a:lnTo>
                <a:lnTo>
                  <a:pt x="545" y="113"/>
                </a:lnTo>
                <a:lnTo>
                  <a:pt x="550" y="113"/>
                </a:lnTo>
                <a:lnTo>
                  <a:pt x="550" y="118"/>
                </a:lnTo>
                <a:lnTo>
                  <a:pt x="545" y="118"/>
                </a:lnTo>
                <a:lnTo>
                  <a:pt x="550" y="123"/>
                </a:lnTo>
                <a:lnTo>
                  <a:pt x="555" y="128"/>
                </a:lnTo>
                <a:lnTo>
                  <a:pt x="560" y="133"/>
                </a:lnTo>
                <a:lnTo>
                  <a:pt x="560" y="139"/>
                </a:lnTo>
                <a:lnTo>
                  <a:pt x="560" y="144"/>
                </a:lnTo>
                <a:lnTo>
                  <a:pt x="566" y="144"/>
                </a:lnTo>
                <a:lnTo>
                  <a:pt x="571" y="149"/>
                </a:lnTo>
                <a:lnTo>
                  <a:pt x="571" y="154"/>
                </a:lnTo>
                <a:lnTo>
                  <a:pt x="576" y="154"/>
                </a:lnTo>
                <a:lnTo>
                  <a:pt x="581" y="159"/>
                </a:lnTo>
                <a:lnTo>
                  <a:pt x="581" y="154"/>
                </a:lnTo>
                <a:lnTo>
                  <a:pt x="581" y="159"/>
                </a:lnTo>
                <a:lnTo>
                  <a:pt x="586" y="159"/>
                </a:lnTo>
                <a:lnTo>
                  <a:pt x="560" y="180"/>
                </a:lnTo>
                <a:lnTo>
                  <a:pt x="555" y="185"/>
                </a:lnTo>
                <a:lnTo>
                  <a:pt x="545" y="190"/>
                </a:lnTo>
                <a:lnTo>
                  <a:pt x="540" y="190"/>
                </a:lnTo>
                <a:lnTo>
                  <a:pt x="530" y="200"/>
                </a:lnTo>
                <a:lnTo>
                  <a:pt x="530" y="205"/>
                </a:lnTo>
                <a:lnTo>
                  <a:pt x="524" y="211"/>
                </a:lnTo>
                <a:lnTo>
                  <a:pt x="519" y="211"/>
                </a:lnTo>
                <a:lnTo>
                  <a:pt x="519" y="216"/>
                </a:lnTo>
                <a:lnTo>
                  <a:pt x="519" y="221"/>
                </a:lnTo>
                <a:lnTo>
                  <a:pt x="509" y="221"/>
                </a:lnTo>
                <a:lnTo>
                  <a:pt x="504" y="226"/>
                </a:lnTo>
                <a:lnTo>
                  <a:pt x="499" y="231"/>
                </a:lnTo>
                <a:lnTo>
                  <a:pt x="499" y="236"/>
                </a:lnTo>
                <a:lnTo>
                  <a:pt x="494" y="236"/>
                </a:lnTo>
                <a:lnTo>
                  <a:pt x="483" y="236"/>
                </a:lnTo>
                <a:lnTo>
                  <a:pt x="478" y="241"/>
                </a:lnTo>
                <a:lnTo>
                  <a:pt x="473" y="241"/>
                </a:lnTo>
                <a:lnTo>
                  <a:pt x="468" y="241"/>
                </a:lnTo>
                <a:lnTo>
                  <a:pt x="458" y="247"/>
                </a:lnTo>
                <a:lnTo>
                  <a:pt x="452" y="252"/>
                </a:lnTo>
                <a:lnTo>
                  <a:pt x="437" y="252"/>
                </a:lnTo>
                <a:lnTo>
                  <a:pt x="432" y="252"/>
                </a:lnTo>
                <a:lnTo>
                  <a:pt x="411" y="252"/>
                </a:lnTo>
                <a:lnTo>
                  <a:pt x="370" y="247"/>
                </a:lnTo>
                <a:lnTo>
                  <a:pt x="355" y="247"/>
                </a:lnTo>
                <a:lnTo>
                  <a:pt x="329" y="247"/>
                </a:lnTo>
                <a:lnTo>
                  <a:pt x="319" y="247"/>
                </a:lnTo>
                <a:lnTo>
                  <a:pt x="293" y="247"/>
                </a:lnTo>
                <a:lnTo>
                  <a:pt x="278" y="247"/>
                </a:lnTo>
                <a:lnTo>
                  <a:pt x="257" y="247"/>
                </a:lnTo>
                <a:lnTo>
                  <a:pt x="242" y="241"/>
                </a:lnTo>
                <a:lnTo>
                  <a:pt x="236" y="241"/>
                </a:lnTo>
                <a:close/>
                <a:moveTo>
                  <a:pt x="0" y="257"/>
                </a:moveTo>
                <a:lnTo>
                  <a:pt x="0" y="252"/>
                </a:lnTo>
                <a:lnTo>
                  <a:pt x="5" y="252"/>
                </a:lnTo>
                <a:lnTo>
                  <a:pt x="5" y="257"/>
                </a:lnTo>
                <a:lnTo>
                  <a:pt x="0" y="257"/>
                </a:lnTo>
                <a:close/>
              </a:path>
            </a:pathLst>
          </a:custGeom>
          <a:solidFill>
            <a:srgbClr val="339966"/>
          </a:solidFill>
          <a:ln w="7938">
            <a:solidFill>
              <a:srgbClr val="000000"/>
            </a:solidFill>
            <a:prstDash val="solid"/>
            <a:round/>
            <a:headEnd/>
            <a:tailEnd/>
          </a:ln>
        </p:spPr>
        <p:txBody>
          <a:bodyPr/>
          <a:lstStyle/>
          <a:p>
            <a:endParaRPr lang="en-US"/>
          </a:p>
        </p:txBody>
      </p:sp>
      <p:sp>
        <p:nvSpPr>
          <p:cNvPr id="962639" name="Freeform 79">
            <a:hlinkClick r:id="rId41" action="ppaction://hlinksldjump"/>
          </p:cNvPr>
          <p:cNvSpPr>
            <a:spLocks noEditPoints="1"/>
          </p:cNvSpPr>
          <p:nvPr/>
        </p:nvSpPr>
        <p:spPr bwMode="auto">
          <a:xfrm>
            <a:off x="5183188" y="1982788"/>
            <a:ext cx="941387" cy="1069975"/>
          </a:xfrm>
          <a:custGeom>
            <a:avLst/>
            <a:gdLst/>
            <a:ahLst/>
            <a:cxnLst>
              <a:cxn ang="0">
                <a:pos x="98" y="41"/>
              </a:cxn>
              <a:cxn ang="0">
                <a:pos x="149" y="103"/>
              </a:cxn>
              <a:cxn ang="0">
                <a:pos x="206" y="87"/>
              </a:cxn>
              <a:cxn ang="0">
                <a:pos x="139" y="118"/>
              </a:cxn>
              <a:cxn ang="0">
                <a:pos x="350" y="257"/>
              </a:cxn>
              <a:cxn ang="0">
                <a:pos x="309" y="273"/>
              </a:cxn>
              <a:cxn ang="0">
                <a:pos x="288" y="288"/>
              </a:cxn>
              <a:cxn ang="0">
                <a:pos x="252" y="283"/>
              </a:cxn>
              <a:cxn ang="0">
                <a:pos x="211" y="345"/>
              </a:cxn>
              <a:cxn ang="0">
                <a:pos x="216" y="319"/>
              </a:cxn>
              <a:cxn ang="0">
                <a:pos x="201" y="314"/>
              </a:cxn>
              <a:cxn ang="0">
                <a:pos x="201" y="293"/>
              </a:cxn>
              <a:cxn ang="0">
                <a:pos x="206" y="283"/>
              </a:cxn>
              <a:cxn ang="0">
                <a:pos x="185" y="273"/>
              </a:cxn>
              <a:cxn ang="0">
                <a:pos x="175" y="252"/>
              </a:cxn>
              <a:cxn ang="0">
                <a:pos x="154" y="247"/>
              </a:cxn>
              <a:cxn ang="0">
                <a:pos x="129" y="242"/>
              </a:cxn>
              <a:cxn ang="0">
                <a:pos x="113" y="242"/>
              </a:cxn>
              <a:cxn ang="0">
                <a:pos x="21" y="206"/>
              </a:cxn>
              <a:cxn ang="0">
                <a:pos x="5" y="185"/>
              </a:cxn>
              <a:cxn ang="0">
                <a:pos x="77" y="149"/>
              </a:cxn>
              <a:cxn ang="0">
                <a:pos x="118" y="123"/>
              </a:cxn>
              <a:cxn ang="0">
                <a:pos x="154" y="134"/>
              </a:cxn>
              <a:cxn ang="0">
                <a:pos x="170" y="144"/>
              </a:cxn>
              <a:cxn ang="0">
                <a:pos x="257" y="190"/>
              </a:cxn>
              <a:cxn ang="0">
                <a:pos x="303" y="185"/>
              </a:cxn>
              <a:cxn ang="0">
                <a:pos x="401" y="165"/>
              </a:cxn>
              <a:cxn ang="0">
                <a:pos x="417" y="195"/>
              </a:cxn>
              <a:cxn ang="0">
                <a:pos x="463" y="195"/>
              </a:cxn>
              <a:cxn ang="0">
                <a:pos x="494" y="231"/>
              </a:cxn>
              <a:cxn ang="0">
                <a:pos x="489" y="252"/>
              </a:cxn>
              <a:cxn ang="0">
                <a:pos x="442" y="262"/>
              </a:cxn>
              <a:cxn ang="0">
                <a:pos x="370" y="252"/>
              </a:cxn>
              <a:cxn ang="0">
                <a:pos x="519" y="242"/>
              </a:cxn>
              <a:cxn ang="0">
                <a:pos x="540" y="247"/>
              </a:cxn>
              <a:cxn ang="0">
                <a:pos x="509" y="247"/>
              </a:cxn>
              <a:cxn ang="0">
                <a:pos x="303" y="663"/>
              </a:cxn>
              <a:cxn ang="0">
                <a:pos x="303" y="524"/>
              </a:cxn>
              <a:cxn ang="0">
                <a:pos x="303" y="463"/>
              </a:cxn>
              <a:cxn ang="0">
                <a:pos x="334" y="386"/>
              </a:cxn>
              <a:cxn ang="0">
                <a:pos x="370" y="334"/>
              </a:cxn>
              <a:cxn ang="0">
                <a:pos x="386" y="375"/>
              </a:cxn>
              <a:cxn ang="0">
                <a:pos x="411" y="319"/>
              </a:cxn>
              <a:cxn ang="0">
                <a:pos x="411" y="288"/>
              </a:cxn>
              <a:cxn ang="0">
                <a:pos x="473" y="283"/>
              </a:cxn>
              <a:cxn ang="0">
                <a:pos x="514" y="314"/>
              </a:cxn>
              <a:cxn ang="0">
                <a:pos x="545" y="329"/>
              </a:cxn>
              <a:cxn ang="0">
                <a:pos x="540" y="360"/>
              </a:cxn>
              <a:cxn ang="0">
                <a:pos x="545" y="432"/>
              </a:cxn>
              <a:cxn ang="0">
                <a:pos x="509" y="473"/>
              </a:cxn>
              <a:cxn ang="0">
                <a:pos x="535" y="499"/>
              </a:cxn>
              <a:cxn ang="0">
                <a:pos x="591" y="463"/>
              </a:cxn>
              <a:cxn ang="0">
                <a:pos x="617" y="576"/>
              </a:cxn>
              <a:cxn ang="0">
                <a:pos x="602" y="607"/>
              </a:cxn>
              <a:cxn ang="0">
                <a:pos x="586" y="632"/>
              </a:cxn>
              <a:cxn ang="0">
                <a:pos x="535" y="710"/>
              </a:cxn>
              <a:cxn ang="0">
                <a:pos x="437" y="704"/>
              </a:cxn>
              <a:cxn ang="0">
                <a:pos x="355" y="704"/>
              </a:cxn>
            </a:cxnLst>
            <a:rect l="0" t="0" r="r" b="b"/>
            <a:pathLst>
              <a:path w="617" h="710">
                <a:moveTo>
                  <a:pt x="149" y="0"/>
                </a:moveTo>
                <a:lnTo>
                  <a:pt x="139" y="16"/>
                </a:lnTo>
                <a:lnTo>
                  <a:pt x="118" y="26"/>
                </a:lnTo>
                <a:lnTo>
                  <a:pt x="108" y="36"/>
                </a:lnTo>
                <a:lnTo>
                  <a:pt x="98" y="41"/>
                </a:lnTo>
                <a:lnTo>
                  <a:pt x="93" y="36"/>
                </a:lnTo>
                <a:lnTo>
                  <a:pt x="93" y="31"/>
                </a:lnTo>
                <a:lnTo>
                  <a:pt x="98" y="26"/>
                </a:lnTo>
                <a:lnTo>
                  <a:pt x="149" y="0"/>
                </a:lnTo>
                <a:close/>
                <a:moveTo>
                  <a:pt x="149" y="103"/>
                </a:moveTo>
                <a:lnTo>
                  <a:pt x="154" y="93"/>
                </a:lnTo>
                <a:lnTo>
                  <a:pt x="170" y="82"/>
                </a:lnTo>
                <a:lnTo>
                  <a:pt x="201" y="82"/>
                </a:lnTo>
                <a:lnTo>
                  <a:pt x="211" y="87"/>
                </a:lnTo>
                <a:lnTo>
                  <a:pt x="206" y="87"/>
                </a:lnTo>
                <a:lnTo>
                  <a:pt x="196" y="93"/>
                </a:lnTo>
                <a:lnTo>
                  <a:pt x="170" y="113"/>
                </a:lnTo>
                <a:lnTo>
                  <a:pt x="154" y="134"/>
                </a:lnTo>
                <a:lnTo>
                  <a:pt x="149" y="123"/>
                </a:lnTo>
                <a:lnTo>
                  <a:pt x="139" y="118"/>
                </a:lnTo>
                <a:lnTo>
                  <a:pt x="139" y="108"/>
                </a:lnTo>
                <a:lnTo>
                  <a:pt x="149" y="103"/>
                </a:lnTo>
                <a:close/>
                <a:moveTo>
                  <a:pt x="355" y="252"/>
                </a:moveTo>
                <a:lnTo>
                  <a:pt x="350" y="252"/>
                </a:lnTo>
                <a:lnTo>
                  <a:pt x="350" y="257"/>
                </a:lnTo>
                <a:lnTo>
                  <a:pt x="334" y="252"/>
                </a:lnTo>
                <a:lnTo>
                  <a:pt x="324" y="252"/>
                </a:lnTo>
                <a:lnTo>
                  <a:pt x="319" y="257"/>
                </a:lnTo>
                <a:lnTo>
                  <a:pt x="314" y="267"/>
                </a:lnTo>
                <a:lnTo>
                  <a:pt x="309" y="273"/>
                </a:lnTo>
                <a:lnTo>
                  <a:pt x="298" y="278"/>
                </a:lnTo>
                <a:lnTo>
                  <a:pt x="303" y="278"/>
                </a:lnTo>
                <a:lnTo>
                  <a:pt x="298" y="278"/>
                </a:lnTo>
                <a:lnTo>
                  <a:pt x="293" y="288"/>
                </a:lnTo>
                <a:lnTo>
                  <a:pt x="288" y="288"/>
                </a:lnTo>
                <a:lnTo>
                  <a:pt x="288" y="283"/>
                </a:lnTo>
                <a:lnTo>
                  <a:pt x="298" y="267"/>
                </a:lnTo>
                <a:lnTo>
                  <a:pt x="283" y="267"/>
                </a:lnTo>
                <a:lnTo>
                  <a:pt x="273" y="278"/>
                </a:lnTo>
                <a:lnTo>
                  <a:pt x="252" y="283"/>
                </a:lnTo>
                <a:lnTo>
                  <a:pt x="242" y="298"/>
                </a:lnTo>
                <a:lnTo>
                  <a:pt x="237" y="314"/>
                </a:lnTo>
                <a:lnTo>
                  <a:pt x="221" y="339"/>
                </a:lnTo>
                <a:lnTo>
                  <a:pt x="216" y="345"/>
                </a:lnTo>
                <a:lnTo>
                  <a:pt x="211" y="345"/>
                </a:lnTo>
                <a:lnTo>
                  <a:pt x="206" y="339"/>
                </a:lnTo>
                <a:lnTo>
                  <a:pt x="206" y="334"/>
                </a:lnTo>
                <a:lnTo>
                  <a:pt x="211" y="334"/>
                </a:lnTo>
                <a:lnTo>
                  <a:pt x="211" y="329"/>
                </a:lnTo>
                <a:lnTo>
                  <a:pt x="216" y="319"/>
                </a:lnTo>
                <a:lnTo>
                  <a:pt x="211" y="314"/>
                </a:lnTo>
                <a:lnTo>
                  <a:pt x="206" y="319"/>
                </a:lnTo>
                <a:lnTo>
                  <a:pt x="201" y="319"/>
                </a:lnTo>
                <a:lnTo>
                  <a:pt x="196" y="319"/>
                </a:lnTo>
                <a:lnTo>
                  <a:pt x="201" y="314"/>
                </a:lnTo>
                <a:lnTo>
                  <a:pt x="196" y="309"/>
                </a:lnTo>
                <a:lnTo>
                  <a:pt x="201" y="309"/>
                </a:lnTo>
                <a:lnTo>
                  <a:pt x="201" y="303"/>
                </a:lnTo>
                <a:lnTo>
                  <a:pt x="201" y="298"/>
                </a:lnTo>
                <a:lnTo>
                  <a:pt x="201" y="293"/>
                </a:lnTo>
                <a:lnTo>
                  <a:pt x="206" y="293"/>
                </a:lnTo>
                <a:lnTo>
                  <a:pt x="206" y="288"/>
                </a:lnTo>
                <a:lnTo>
                  <a:pt x="201" y="288"/>
                </a:lnTo>
                <a:lnTo>
                  <a:pt x="201" y="283"/>
                </a:lnTo>
                <a:lnTo>
                  <a:pt x="206" y="283"/>
                </a:lnTo>
                <a:lnTo>
                  <a:pt x="201" y="283"/>
                </a:lnTo>
                <a:lnTo>
                  <a:pt x="201" y="278"/>
                </a:lnTo>
                <a:lnTo>
                  <a:pt x="196" y="278"/>
                </a:lnTo>
                <a:lnTo>
                  <a:pt x="190" y="273"/>
                </a:lnTo>
                <a:lnTo>
                  <a:pt x="185" y="273"/>
                </a:lnTo>
                <a:lnTo>
                  <a:pt x="180" y="273"/>
                </a:lnTo>
                <a:lnTo>
                  <a:pt x="175" y="267"/>
                </a:lnTo>
                <a:lnTo>
                  <a:pt x="180" y="262"/>
                </a:lnTo>
                <a:lnTo>
                  <a:pt x="180" y="257"/>
                </a:lnTo>
                <a:lnTo>
                  <a:pt x="175" y="252"/>
                </a:lnTo>
                <a:lnTo>
                  <a:pt x="170" y="252"/>
                </a:lnTo>
                <a:lnTo>
                  <a:pt x="165" y="252"/>
                </a:lnTo>
                <a:lnTo>
                  <a:pt x="160" y="252"/>
                </a:lnTo>
                <a:lnTo>
                  <a:pt x="160" y="247"/>
                </a:lnTo>
                <a:lnTo>
                  <a:pt x="154" y="247"/>
                </a:lnTo>
                <a:lnTo>
                  <a:pt x="149" y="247"/>
                </a:lnTo>
                <a:lnTo>
                  <a:pt x="144" y="247"/>
                </a:lnTo>
                <a:lnTo>
                  <a:pt x="139" y="247"/>
                </a:lnTo>
                <a:lnTo>
                  <a:pt x="134" y="247"/>
                </a:lnTo>
                <a:lnTo>
                  <a:pt x="129" y="242"/>
                </a:lnTo>
                <a:lnTo>
                  <a:pt x="129" y="247"/>
                </a:lnTo>
                <a:lnTo>
                  <a:pt x="129" y="242"/>
                </a:lnTo>
                <a:lnTo>
                  <a:pt x="124" y="242"/>
                </a:lnTo>
                <a:lnTo>
                  <a:pt x="124" y="247"/>
                </a:lnTo>
                <a:lnTo>
                  <a:pt x="113" y="242"/>
                </a:lnTo>
                <a:lnTo>
                  <a:pt x="108" y="237"/>
                </a:lnTo>
                <a:lnTo>
                  <a:pt x="103" y="231"/>
                </a:lnTo>
                <a:lnTo>
                  <a:pt x="36" y="211"/>
                </a:lnTo>
                <a:lnTo>
                  <a:pt x="21" y="211"/>
                </a:lnTo>
                <a:lnTo>
                  <a:pt x="21" y="206"/>
                </a:lnTo>
                <a:lnTo>
                  <a:pt x="21" y="195"/>
                </a:lnTo>
                <a:lnTo>
                  <a:pt x="16" y="190"/>
                </a:lnTo>
                <a:lnTo>
                  <a:pt x="10" y="190"/>
                </a:lnTo>
                <a:lnTo>
                  <a:pt x="10" y="185"/>
                </a:lnTo>
                <a:lnTo>
                  <a:pt x="5" y="185"/>
                </a:lnTo>
                <a:lnTo>
                  <a:pt x="0" y="185"/>
                </a:lnTo>
                <a:lnTo>
                  <a:pt x="31" y="170"/>
                </a:lnTo>
                <a:lnTo>
                  <a:pt x="41" y="159"/>
                </a:lnTo>
                <a:lnTo>
                  <a:pt x="46" y="154"/>
                </a:lnTo>
                <a:lnTo>
                  <a:pt x="77" y="149"/>
                </a:lnTo>
                <a:lnTo>
                  <a:pt x="93" y="144"/>
                </a:lnTo>
                <a:lnTo>
                  <a:pt x="98" y="134"/>
                </a:lnTo>
                <a:lnTo>
                  <a:pt x="108" y="134"/>
                </a:lnTo>
                <a:lnTo>
                  <a:pt x="113" y="129"/>
                </a:lnTo>
                <a:lnTo>
                  <a:pt x="118" y="123"/>
                </a:lnTo>
                <a:lnTo>
                  <a:pt x="139" y="108"/>
                </a:lnTo>
                <a:lnTo>
                  <a:pt x="139" y="118"/>
                </a:lnTo>
                <a:lnTo>
                  <a:pt x="149" y="123"/>
                </a:lnTo>
                <a:lnTo>
                  <a:pt x="149" y="129"/>
                </a:lnTo>
                <a:lnTo>
                  <a:pt x="154" y="134"/>
                </a:lnTo>
                <a:lnTo>
                  <a:pt x="154" y="144"/>
                </a:lnTo>
                <a:lnTo>
                  <a:pt x="149" y="149"/>
                </a:lnTo>
                <a:lnTo>
                  <a:pt x="154" y="159"/>
                </a:lnTo>
                <a:lnTo>
                  <a:pt x="175" y="139"/>
                </a:lnTo>
                <a:lnTo>
                  <a:pt x="170" y="144"/>
                </a:lnTo>
                <a:lnTo>
                  <a:pt x="185" y="144"/>
                </a:lnTo>
                <a:lnTo>
                  <a:pt x="196" y="144"/>
                </a:lnTo>
                <a:lnTo>
                  <a:pt x="211" y="154"/>
                </a:lnTo>
                <a:lnTo>
                  <a:pt x="237" y="190"/>
                </a:lnTo>
                <a:lnTo>
                  <a:pt x="257" y="190"/>
                </a:lnTo>
                <a:lnTo>
                  <a:pt x="262" y="185"/>
                </a:lnTo>
                <a:lnTo>
                  <a:pt x="273" y="195"/>
                </a:lnTo>
                <a:lnTo>
                  <a:pt x="283" y="190"/>
                </a:lnTo>
                <a:lnTo>
                  <a:pt x="293" y="201"/>
                </a:lnTo>
                <a:lnTo>
                  <a:pt x="303" y="185"/>
                </a:lnTo>
                <a:lnTo>
                  <a:pt x="329" y="170"/>
                </a:lnTo>
                <a:lnTo>
                  <a:pt x="334" y="175"/>
                </a:lnTo>
                <a:lnTo>
                  <a:pt x="355" y="170"/>
                </a:lnTo>
                <a:lnTo>
                  <a:pt x="381" y="170"/>
                </a:lnTo>
                <a:lnTo>
                  <a:pt x="401" y="165"/>
                </a:lnTo>
                <a:lnTo>
                  <a:pt x="422" y="159"/>
                </a:lnTo>
                <a:lnTo>
                  <a:pt x="417" y="170"/>
                </a:lnTo>
                <a:lnTo>
                  <a:pt x="417" y="185"/>
                </a:lnTo>
                <a:lnTo>
                  <a:pt x="417" y="190"/>
                </a:lnTo>
                <a:lnTo>
                  <a:pt x="417" y="195"/>
                </a:lnTo>
                <a:lnTo>
                  <a:pt x="427" y="190"/>
                </a:lnTo>
                <a:lnTo>
                  <a:pt x="437" y="195"/>
                </a:lnTo>
                <a:lnTo>
                  <a:pt x="447" y="195"/>
                </a:lnTo>
                <a:lnTo>
                  <a:pt x="453" y="201"/>
                </a:lnTo>
                <a:lnTo>
                  <a:pt x="463" y="195"/>
                </a:lnTo>
                <a:lnTo>
                  <a:pt x="473" y="190"/>
                </a:lnTo>
                <a:lnTo>
                  <a:pt x="483" y="221"/>
                </a:lnTo>
                <a:lnTo>
                  <a:pt x="478" y="226"/>
                </a:lnTo>
                <a:lnTo>
                  <a:pt x="489" y="226"/>
                </a:lnTo>
                <a:lnTo>
                  <a:pt x="494" y="231"/>
                </a:lnTo>
                <a:lnTo>
                  <a:pt x="494" y="237"/>
                </a:lnTo>
                <a:lnTo>
                  <a:pt x="499" y="247"/>
                </a:lnTo>
                <a:lnTo>
                  <a:pt x="504" y="247"/>
                </a:lnTo>
                <a:lnTo>
                  <a:pt x="504" y="252"/>
                </a:lnTo>
                <a:lnTo>
                  <a:pt x="489" y="252"/>
                </a:lnTo>
                <a:lnTo>
                  <a:pt x="468" y="247"/>
                </a:lnTo>
                <a:lnTo>
                  <a:pt x="458" y="252"/>
                </a:lnTo>
                <a:lnTo>
                  <a:pt x="447" y="242"/>
                </a:lnTo>
                <a:lnTo>
                  <a:pt x="442" y="242"/>
                </a:lnTo>
                <a:lnTo>
                  <a:pt x="442" y="262"/>
                </a:lnTo>
                <a:lnTo>
                  <a:pt x="432" y="257"/>
                </a:lnTo>
                <a:lnTo>
                  <a:pt x="417" y="247"/>
                </a:lnTo>
                <a:lnTo>
                  <a:pt x="391" y="237"/>
                </a:lnTo>
                <a:lnTo>
                  <a:pt x="381" y="237"/>
                </a:lnTo>
                <a:lnTo>
                  <a:pt x="370" y="252"/>
                </a:lnTo>
                <a:lnTo>
                  <a:pt x="355" y="252"/>
                </a:lnTo>
                <a:close/>
                <a:moveTo>
                  <a:pt x="509" y="247"/>
                </a:moveTo>
                <a:lnTo>
                  <a:pt x="514" y="247"/>
                </a:lnTo>
                <a:lnTo>
                  <a:pt x="525" y="242"/>
                </a:lnTo>
                <a:lnTo>
                  <a:pt x="519" y="242"/>
                </a:lnTo>
                <a:lnTo>
                  <a:pt x="519" y="237"/>
                </a:lnTo>
                <a:lnTo>
                  <a:pt x="525" y="237"/>
                </a:lnTo>
                <a:lnTo>
                  <a:pt x="530" y="237"/>
                </a:lnTo>
                <a:lnTo>
                  <a:pt x="535" y="247"/>
                </a:lnTo>
                <a:lnTo>
                  <a:pt x="540" y="247"/>
                </a:lnTo>
                <a:lnTo>
                  <a:pt x="535" y="257"/>
                </a:lnTo>
                <a:lnTo>
                  <a:pt x="530" y="257"/>
                </a:lnTo>
                <a:lnTo>
                  <a:pt x="525" y="252"/>
                </a:lnTo>
                <a:lnTo>
                  <a:pt x="514" y="252"/>
                </a:lnTo>
                <a:lnTo>
                  <a:pt x="509" y="247"/>
                </a:lnTo>
                <a:lnTo>
                  <a:pt x="504" y="252"/>
                </a:lnTo>
                <a:lnTo>
                  <a:pt x="509" y="247"/>
                </a:lnTo>
                <a:close/>
                <a:moveTo>
                  <a:pt x="278" y="704"/>
                </a:moveTo>
                <a:lnTo>
                  <a:pt x="293" y="689"/>
                </a:lnTo>
                <a:lnTo>
                  <a:pt x="303" y="663"/>
                </a:lnTo>
                <a:lnTo>
                  <a:pt x="314" y="653"/>
                </a:lnTo>
                <a:lnTo>
                  <a:pt x="319" y="632"/>
                </a:lnTo>
                <a:lnTo>
                  <a:pt x="324" y="596"/>
                </a:lnTo>
                <a:lnTo>
                  <a:pt x="319" y="560"/>
                </a:lnTo>
                <a:lnTo>
                  <a:pt x="303" y="524"/>
                </a:lnTo>
                <a:lnTo>
                  <a:pt x="298" y="504"/>
                </a:lnTo>
                <a:lnTo>
                  <a:pt x="309" y="494"/>
                </a:lnTo>
                <a:lnTo>
                  <a:pt x="309" y="488"/>
                </a:lnTo>
                <a:lnTo>
                  <a:pt x="309" y="473"/>
                </a:lnTo>
                <a:lnTo>
                  <a:pt x="303" y="463"/>
                </a:lnTo>
                <a:lnTo>
                  <a:pt x="314" y="447"/>
                </a:lnTo>
                <a:lnTo>
                  <a:pt x="319" y="427"/>
                </a:lnTo>
                <a:lnTo>
                  <a:pt x="324" y="411"/>
                </a:lnTo>
                <a:lnTo>
                  <a:pt x="324" y="391"/>
                </a:lnTo>
                <a:lnTo>
                  <a:pt x="334" y="386"/>
                </a:lnTo>
                <a:lnTo>
                  <a:pt x="334" y="381"/>
                </a:lnTo>
                <a:lnTo>
                  <a:pt x="334" y="375"/>
                </a:lnTo>
                <a:lnTo>
                  <a:pt x="334" y="370"/>
                </a:lnTo>
                <a:lnTo>
                  <a:pt x="360" y="360"/>
                </a:lnTo>
                <a:lnTo>
                  <a:pt x="370" y="334"/>
                </a:lnTo>
                <a:lnTo>
                  <a:pt x="375" y="339"/>
                </a:lnTo>
                <a:lnTo>
                  <a:pt x="370" y="365"/>
                </a:lnTo>
                <a:lnTo>
                  <a:pt x="370" y="381"/>
                </a:lnTo>
                <a:lnTo>
                  <a:pt x="381" y="386"/>
                </a:lnTo>
                <a:lnTo>
                  <a:pt x="386" y="375"/>
                </a:lnTo>
                <a:lnTo>
                  <a:pt x="391" y="355"/>
                </a:lnTo>
                <a:lnTo>
                  <a:pt x="391" y="334"/>
                </a:lnTo>
                <a:lnTo>
                  <a:pt x="391" y="329"/>
                </a:lnTo>
                <a:lnTo>
                  <a:pt x="396" y="324"/>
                </a:lnTo>
                <a:lnTo>
                  <a:pt x="411" y="319"/>
                </a:lnTo>
                <a:lnTo>
                  <a:pt x="422" y="319"/>
                </a:lnTo>
                <a:lnTo>
                  <a:pt x="427" y="314"/>
                </a:lnTo>
                <a:lnTo>
                  <a:pt x="411" y="309"/>
                </a:lnTo>
                <a:lnTo>
                  <a:pt x="411" y="293"/>
                </a:lnTo>
                <a:lnTo>
                  <a:pt x="411" y="288"/>
                </a:lnTo>
                <a:lnTo>
                  <a:pt x="422" y="283"/>
                </a:lnTo>
                <a:lnTo>
                  <a:pt x="422" y="278"/>
                </a:lnTo>
                <a:lnTo>
                  <a:pt x="442" y="273"/>
                </a:lnTo>
                <a:lnTo>
                  <a:pt x="463" y="288"/>
                </a:lnTo>
                <a:lnTo>
                  <a:pt x="473" y="283"/>
                </a:lnTo>
                <a:lnTo>
                  <a:pt x="483" y="288"/>
                </a:lnTo>
                <a:lnTo>
                  <a:pt x="489" y="293"/>
                </a:lnTo>
                <a:lnTo>
                  <a:pt x="489" y="303"/>
                </a:lnTo>
                <a:lnTo>
                  <a:pt x="504" y="303"/>
                </a:lnTo>
                <a:lnTo>
                  <a:pt x="514" y="314"/>
                </a:lnTo>
                <a:lnTo>
                  <a:pt x="519" y="314"/>
                </a:lnTo>
                <a:lnTo>
                  <a:pt x="530" y="319"/>
                </a:lnTo>
                <a:lnTo>
                  <a:pt x="535" y="319"/>
                </a:lnTo>
                <a:lnTo>
                  <a:pt x="535" y="324"/>
                </a:lnTo>
                <a:lnTo>
                  <a:pt x="545" y="329"/>
                </a:lnTo>
                <a:lnTo>
                  <a:pt x="540" y="329"/>
                </a:lnTo>
                <a:lnTo>
                  <a:pt x="545" y="334"/>
                </a:lnTo>
                <a:lnTo>
                  <a:pt x="550" y="350"/>
                </a:lnTo>
                <a:lnTo>
                  <a:pt x="540" y="355"/>
                </a:lnTo>
                <a:lnTo>
                  <a:pt x="540" y="360"/>
                </a:lnTo>
                <a:lnTo>
                  <a:pt x="540" y="365"/>
                </a:lnTo>
                <a:lnTo>
                  <a:pt x="550" y="375"/>
                </a:lnTo>
                <a:lnTo>
                  <a:pt x="550" y="391"/>
                </a:lnTo>
                <a:lnTo>
                  <a:pt x="550" y="411"/>
                </a:lnTo>
                <a:lnTo>
                  <a:pt x="545" y="432"/>
                </a:lnTo>
                <a:lnTo>
                  <a:pt x="535" y="437"/>
                </a:lnTo>
                <a:lnTo>
                  <a:pt x="530" y="447"/>
                </a:lnTo>
                <a:lnTo>
                  <a:pt x="530" y="458"/>
                </a:lnTo>
                <a:lnTo>
                  <a:pt x="519" y="468"/>
                </a:lnTo>
                <a:lnTo>
                  <a:pt x="509" y="473"/>
                </a:lnTo>
                <a:lnTo>
                  <a:pt x="504" y="478"/>
                </a:lnTo>
                <a:lnTo>
                  <a:pt x="504" y="499"/>
                </a:lnTo>
                <a:lnTo>
                  <a:pt x="519" y="509"/>
                </a:lnTo>
                <a:lnTo>
                  <a:pt x="525" y="509"/>
                </a:lnTo>
                <a:lnTo>
                  <a:pt x="535" y="499"/>
                </a:lnTo>
                <a:lnTo>
                  <a:pt x="540" y="494"/>
                </a:lnTo>
                <a:lnTo>
                  <a:pt x="545" y="483"/>
                </a:lnTo>
                <a:lnTo>
                  <a:pt x="550" y="473"/>
                </a:lnTo>
                <a:lnTo>
                  <a:pt x="581" y="458"/>
                </a:lnTo>
                <a:lnTo>
                  <a:pt x="591" y="463"/>
                </a:lnTo>
                <a:lnTo>
                  <a:pt x="597" y="468"/>
                </a:lnTo>
                <a:lnTo>
                  <a:pt x="602" y="488"/>
                </a:lnTo>
                <a:lnTo>
                  <a:pt x="607" y="499"/>
                </a:lnTo>
                <a:lnTo>
                  <a:pt x="612" y="555"/>
                </a:lnTo>
                <a:lnTo>
                  <a:pt x="617" y="576"/>
                </a:lnTo>
                <a:lnTo>
                  <a:pt x="617" y="586"/>
                </a:lnTo>
                <a:lnTo>
                  <a:pt x="617" y="596"/>
                </a:lnTo>
                <a:lnTo>
                  <a:pt x="612" y="612"/>
                </a:lnTo>
                <a:lnTo>
                  <a:pt x="602" y="612"/>
                </a:lnTo>
                <a:lnTo>
                  <a:pt x="602" y="607"/>
                </a:lnTo>
                <a:lnTo>
                  <a:pt x="597" y="607"/>
                </a:lnTo>
                <a:lnTo>
                  <a:pt x="586" y="612"/>
                </a:lnTo>
                <a:lnTo>
                  <a:pt x="591" y="617"/>
                </a:lnTo>
                <a:lnTo>
                  <a:pt x="581" y="627"/>
                </a:lnTo>
                <a:lnTo>
                  <a:pt x="586" y="632"/>
                </a:lnTo>
                <a:lnTo>
                  <a:pt x="581" y="643"/>
                </a:lnTo>
                <a:lnTo>
                  <a:pt x="566" y="648"/>
                </a:lnTo>
                <a:lnTo>
                  <a:pt x="561" y="668"/>
                </a:lnTo>
                <a:lnTo>
                  <a:pt x="561" y="674"/>
                </a:lnTo>
                <a:lnTo>
                  <a:pt x="535" y="710"/>
                </a:lnTo>
                <a:lnTo>
                  <a:pt x="514" y="710"/>
                </a:lnTo>
                <a:lnTo>
                  <a:pt x="509" y="710"/>
                </a:lnTo>
                <a:lnTo>
                  <a:pt x="468" y="710"/>
                </a:lnTo>
                <a:lnTo>
                  <a:pt x="437" y="710"/>
                </a:lnTo>
                <a:lnTo>
                  <a:pt x="437" y="704"/>
                </a:lnTo>
                <a:lnTo>
                  <a:pt x="432" y="704"/>
                </a:lnTo>
                <a:lnTo>
                  <a:pt x="406" y="704"/>
                </a:lnTo>
                <a:lnTo>
                  <a:pt x="396" y="704"/>
                </a:lnTo>
                <a:lnTo>
                  <a:pt x="370" y="704"/>
                </a:lnTo>
                <a:lnTo>
                  <a:pt x="355" y="704"/>
                </a:lnTo>
                <a:lnTo>
                  <a:pt x="334" y="704"/>
                </a:lnTo>
                <a:lnTo>
                  <a:pt x="324" y="704"/>
                </a:lnTo>
                <a:lnTo>
                  <a:pt x="303" y="704"/>
                </a:lnTo>
                <a:lnTo>
                  <a:pt x="278" y="704"/>
                </a:lnTo>
                <a:close/>
              </a:path>
            </a:pathLst>
          </a:custGeom>
          <a:solidFill>
            <a:srgbClr val="339966"/>
          </a:solidFill>
          <a:ln w="7938">
            <a:solidFill>
              <a:srgbClr val="000000"/>
            </a:solidFill>
            <a:prstDash val="solid"/>
            <a:round/>
            <a:headEnd/>
            <a:tailEnd/>
          </a:ln>
        </p:spPr>
        <p:txBody>
          <a:bodyPr/>
          <a:lstStyle/>
          <a:p>
            <a:endParaRPr lang="en-US"/>
          </a:p>
        </p:txBody>
      </p:sp>
      <p:sp>
        <p:nvSpPr>
          <p:cNvPr id="962640" name="Freeform 80"/>
          <p:cNvSpPr>
            <a:spLocks/>
          </p:cNvSpPr>
          <p:nvPr/>
        </p:nvSpPr>
        <p:spPr bwMode="auto">
          <a:xfrm>
            <a:off x="6769100" y="3476625"/>
            <a:ext cx="179388" cy="311150"/>
          </a:xfrm>
          <a:custGeom>
            <a:avLst/>
            <a:gdLst/>
            <a:ahLst/>
            <a:cxnLst>
              <a:cxn ang="0">
                <a:pos x="0" y="0"/>
              </a:cxn>
              <a:cxn ang="0">
                <a:pos x="103" y="206"/>
              </a:cxn>
              <a:cxn ang="0">
                <a:pos x="118" y="206"/>
              </a:cxn>
            </a:cxnLst>
            <a:rect l="0" t="0" r="r" b="b"/>
            <a:pathLst>
              <a:path w="118" h="206">
                <a:moveTo>
                  <a:pt x="0" y="0"/>
                </a:moveTo>
                <a:lnTo>
                  <a:pt x="103" y="206"/>
                </a:lnTo>
                <a:lnTo>
                  <a:pt x="118" y="206"/>
                </a:lnTo>
              </a:path>
            </a:pathLst>
          </a:custGeom>
          <a:noFill/>
          <a:ln w="7938">
            <a:solidFill>
              <a:srgbClr val="000000"/>
            </a:solidFill>
            <a:prstDash val="solid"/>
            <a:round/>
            <a:headEnd/>
            <a:tailEnd/>
          </a:ln>
        </p:spPr>
        <p:txBody>
          <a:bodyPr/>
          <a:lstStyle/>
          <a:p>
            <a:endParaRPr lang="en-US"/>
          </a:p>
        </p:txBody>
      </p:sp>
      <p:sp>
        <p:nvSpPr>
          <p:cNvPr id="962641" name="Freeform 81"/>
          <p:cNvSpPr>
            <a:spLocks/>
          </p:cNvSpPr>
          <p:nvPr/>
        </p:nvSpPr>
        <p:spPr bwMode="auto">
          <a:xfrm>
            <a:off x="6900863" y="3570288"/>
            <a:ext cx="173037" cy="69850"/>
          </a:xfrm>
          <a:custGeom>
            <a:avLst/>
            <a:gdLst/>
            <a:ahLst/>
            <a:cxnLst>
              <a:cxn ang="0">
                <a:pos x="0" y="0"/>
              </a:cxn>
              <a:cxn ang="0">
                <a:pos x="72" y="46"/>
              </a:cxn>
              <a:cxn ang="0">
                <a:pos x="113" y="46"/>
              </a:cxn>
            </a:cxnLst>
            <a:rect l="0" t="0" r="r" b="b"/>
            <a:pathLst>
              <a:path w="113" h="46">
                <a:moveTo>
                  <a:pt x="0" y="0"/>
                </a:moveTo>
                <a:lnTo>
                  <a:pt x="72" y="46"/>
                </a:lnTo>
                <a:lnTo>
                  <a:pt x="113" y="46"/>
                </a:lnTo>
              </a:path>
            </a:pathLst>
          </a:custGeom>
          <a:noFill/>
          <a:ln w="7938">
            <a:solidFill>
              <a:srgbClr val="000000"/>
            </a:solidFill>
            <a:prstDash val="solid"/>
            <a:round/>
            <a:headEnd/>
            <a:tailEnd/>
          </a:ln>
        </p:spPr>
        <p:txBody>
          <a:bodyPr/>
          <a:lstStyle/>
          <a:p>
            <a:endParaRPr lang="en-US"/>
          </a:p>
        </p:txBody>
      </p:sp>
      <p:sp>
        <p:nvSpPr>
          <p:cNvPr id="962642" name="Line 82"/>
          <p:cNvSpPr>
            <a:spLocks noChangeShapeType="1"/>
          </p:cNvSpPr>
          <p:nvPr/>
        </p:nvSpPr>
        <p:spPr bwMode="auto">
          <a:xfrm>
            <a:off x="6978650" y="3508375"/>
            <a:ext cx="244475" cy="1588"/>
          </a:xfrm>
          <a:prstGeom prst="line">
            <a:avLst/>
          </a:prstGeom>
          <a:noFill/>
          <a:ln w="7938">
            <a:solidFill>
              <a:srgbClr val="000000"/>
            </a:solidFill>
            <a:round/>
            <a:headEnd/>
            <a:tailEnd/>
          </a:ln>
        </p:spPr>
        <p:txBody>
          <a:bodyPr/>
          <a:lstStyle/>
          <a:p>
            <a:endParaRPr lang="en-US"/>
          </a:p>
        </p:txBody>
      </p:sp>
      <p:sp>
        <p:nvSpPr>
          <p:cNvPr id="962643" name="Freeform 83"/>
          <p:cNvSpPr>
            <a:spLocks/>
          </p:cNvSpPr>
          <p:nvPr/>
        </p:nvSpPr>
        <p:spPr bwMode="auto">
          <a:xfrm>
            <a:off x="7089775" y="3276600"/>
            <a:ext cx="219075" cy="77788"/>
          </a:xfrm>
          <a:custGeom>
            <a:avLst/>
            <a:gdLst/>
            <a:ahLst/>
            <a:cxnLst>
              <a:cxn ang="0">
                <a:pos x="0" y="0"/>
              </a:cxn>
              <a:cxn ang="0">
                <a:pos x="119" y="51"/>
              </a:cxn>
              <a:cxn ang="0">
                <a:pos x="144" y="51"/>
              </a:cxn>
            </a:cxnLst>
            <a:rect l="0" t="0" r="r" b="b"/>
            <a:pathLst>
              <a:path w="144" h="51">
                <a:moveTo>
                  <a:pt x="0" y="0"/>
                </a:moveTo>
                <a:lnTo>
                  <a:pt x="119" y="51"/>
                </a:lnTo>
                <a:lnTo>
                  <a:pt x="144" y="51"/>
                </a:lnTo>
              </a:path>
            </a:pathLst>
          </a:custGeom>
          <a:noFill/>
          <a:ln w="7938">
            <a:solidFill>
              <a:srgbClr val="000000"/>
            </a:solidFill>
            <a:prstDash val="solid"/>
            <a:round/>
            <a:headEnd/>
            <a:tailEnd/>
          </a:ln>
        </p:spPr>
        <p:txBody>
          <a:bodyPr/>
          <a:lstStyle/>
          <a:p>
            <a:endParaRPr lang="en-US"/>
          </a:p>
        </p:txBody>
      </p:sp>
      <p:sp>
        <p:nvSpPr>
          <p:cNvPr id="962644" name="Freeform 84"/>
          <p:cNvSpPr>
            <a:spLocks/>
          </p:cNvSpPr>
          <p:nvPr/>
        </p:nvSpPr>
        <p:spPr bwMode="auto">
          <a:xfrm>
            <a:off x="7294563" y="3074988"/>
            <a:ext cx="274637" cy="161925"/>
          </a:xfrm>
          <a:custGeom>
            <a:avLst/>
            <a:gdLst/>
            <a:ahLst/>
            <a:cxnLst>
              <a:cxn ang="0">
                <a:pos x="0" y="0"/>
              </a:cxn>
              <a:cxn ang="0">
                <a:pos x="134" y="108"/>
              </a:cxn>
              <a:cxn ang="0">
                <a:pos x="175" y="108"/>
              </a:cxn>
              <a:cxn ang="0">
                <a:pos x="180" y="108"/>
              </a:cxn>
            </a:cxnLst>
            <a:rect l="0" t="0" r="r" b="b"/>
            <a:pathLst>
              <a:path w="180" h="108">
                <a:moveTo>
                  <a:pt x="0" y="0"/>
                </a:moveTo>
                <a:lnTo>
                  <a:pt x="134" y="108"/>
                </a:lnTo>
                <a:lnTo>
                  <a:pt x="175" y="108"/>
                </a:lnTo>
                <a:lnTo>
                  <a:pt x="180" y="108"/>
                </a:lnTo>
              </a:path>
            </a:pathLst>
          </a:custGeom>
          <a:noFill/>
          <a:ln w="7938">
            <a:solidFill>
              <a:srgbClr val="000000"/>
            </a:solidFill>
            <a:prstDash val="solid"/>
            <a:round/>
            <a:headEnd/>
            <a:tailEnd/>
          </a:ln>
        </p:spPr>
        <p:txBody>
          <a:bodyPr/>
          <a:lstStyle/>
          <a:p>
            <a:endParaRPr lang="en-US"/>
          </a:p>
        </p:txBody>
      </p:sp>
      <p:sp>
        <p:nvSpPr>
          <p:cNvPr id="962645" name="Line 85"/>
          <p:cNvSpPr>
            <a:spLocks noChangeShapeType="1"/>
          </p:cNvSpPr>
          <p:nvPr/>
        </p:nvSpPr>
        <p:spPr bwMode="auto">
          <a:xfrm>
            <a:off x="7418388" y="3074988"/>
            <a:ext cx="300037" cy="1587"/>
          </a:xfrm>
          <a:prstGeom prst="line">
            <a:avLst/>
          </a:prstGeom>
          <a:noFill/>
          <a:ln w="7938">
            <a:solidFill>
              <a:srgbClr val="000000"/>
            </a:solidFill>
            <a:round/>
            <a:headEnd/>
            <a:tailEnd/>
          </a:ln>
        </p:spPr>
        <p:txBody>
          <a:bodyPr/>
          <a:lstStyle/>
          <a:p>
            <a:endParaRPr lang="en-US"/>
          </a:p>
        </p:txBody>
      </p:sp>
      <p:sp>
        <p:nvSpPr>
          <p:cNvPr id="962646" name="Freeform 86"/>
          <p:cNvSpPr>
            <a:spLocks/>
          </p:cNvSpPr>
          <p:nvPr/>
        </p:nvSpPr>
        <p:spPr bwMode="auto">
          <a:xfrm>
            <a:off x="7451725" y="2835275"/>
            <a:ext cx="258763" cy="107950"/>
          </a:xfrm>
          <a:custGeom>
            <a:avLst/>
            <a:gdLst/>
            <a:ahLst/>
            <a:cxnLst>
              <a:cxn ang="0">
                <a:pos x="0" y="72"/>
              </a:cxn>
              <a:cxn ang="0">
                <a:pos x="118" y="0"/>
              </a:cxn>
              <a:cxn ang="0">
                <a:pos x="170" y="0"/>
              </a:cxn>
            </a:cxnLst>
            <a:rect l="0" t="0" r="r" b="b"/>
            <a:pathLst>
              <a:path w="170" h="72">
                <a:moveTo>
                  <a:pt x="0" y="72"/>
                </a:moveTo>
                <a:lnTo>
                  <a:pt x="118" y="0"/>
                </a:lnTo>
                <a:lnTo>
                  <a:pt x="170" y="0"/>
                </a:lnTo>
              </a:path>
            </a:pathLst>
          </a:custGeom>
          <a:noFill/>
          <a:ln w="7938">
            <a:solidFill>
              <a:srgbClr val="000000"/>
            </a:solidFill>
            <a:prstDash val="solid"/>
            <a:round/>
            <a:headEnd/>
            <a:tailEnd/>
          </a:ln>
        </p:spPr>
        <p:txBody>
          <a:bodyPr/>
          <a:lstStyle/>
          <a:p>
            <a:endParaRPr lang="en-US"/>
          </a:p>
        </p:txBody>
      </p:sp>
      <p:sp>
        <p:nvSpPr>
          <p:cNvPr id="962647" name="Rectangle 87">
            <a:hlinkClick r:id="" action="ppaction://noaction"/>
          </p:cNvPr>
          <p:cNvSpPr>
            <a:spLocks noChangeArrowheads="1"/>
          </p:cNvSpPr>
          <p:nvPr/>
        </p:nvSpPr>
        <p:spPr bwMode="auto">
          <a:xfrm>
            <a:off x="7138988" y="1993900"/>
            <a:ext cx="277812" cy="144463"/>
          </a:xfrm>
          <a:prstGeom prst="rect">
            <a:avLst/>
          </a:prstGeom>
          <a:noFill/>
          <a:ln w="9525">
            <a:noFill/>
            <a:miter lim="800000"/>
            <a:headEnd/>
            <a:tailEnd/>
          </a:ln>
        </p:spPr>
        <p:txBody>
          <a:bodyPr wrap="none" lIns="0" tIns="0" rIns="0" bIns="0">
            <a:spAutoFit/>
          </a:bodyPr>
          <a:lstStyle/>
          <a:p>
            <a:pPr defTabSz="874713" eaLnBrk="1" hangingPunct="1"/>
            <a:r>
              <a:rPr lang="en-US" sz="1000" b="1">
                <a:solidFill>
                  <a:srgbClr val="000000"/>
                </a:solidFill>
              </a:rPr>
              <a:t>NH 4</a:t>
            </a:r>
            <a:endParaRPr lang="en-US" sz="1000" b="1">
              <a:solidFill>
                <a:srgbClr val="DC0000"/>
              </a:solidFill>
            </a:endParaRPr>
          </a:p>
        </p:txBody>
      </p:sp>
      <p:sp>
        <p:nvSpPr>
          <p:cNvPr id="962648" name="Rectangle 88">
            <a:hlinkClick r:id="" action="ppaction://noaction"/>
          </p:cNvPr>
          <p:cNvSpPr>
            <a:spLocks noChangeArrowheads="1"/>
          </p:cNvSpPr>
          <p:nvPr/>
        </p:nvSpPr>
        <p:spPr bwMode="auto">
          <a:xfrm>
            <a:off x="7735888" y="2759075"/>
            <a:ext cx="393700" cy="146050"/>
          </a:xfrm>
          <a:prstGeom prst="rect">
            <a:avLst/>
          </a:prstGeom>
          <a:noFill/>
          <a:ln w="9525">
            <a:noFill/>
            <a:miter lim="800000"/>
            <a:headEnd/>
            <a:tailEnd/>
          </a:ln>
        </p:spPr>
        <p:txBody>
          <a:bodyPr wrap="none" lIns="0" tIns="0" rIns="0" bIns="0">
            <a:spAutoFit/>
          </a:bodyPr>
          <a:lstStyle/>
          <a:p>
            <a:pPr defTabSz="874713" eaLnBrk="1" hangingPunct="1"/>
            <a:r>
              <a:rPr lang="en-US" sz="1000" b="1"/>
              <a:t>MA  40</a:t>
            </a:r>
          </a:p>
        </p:txBody>
      </p:sp>
      <p:sp>
        <p:nvSpPr>
          <p:cNvPr id="962649" name="Rectangle 89">
            <a:hlinkClick r:id="rId33" action="ppaction://hlinksldjump"/>
          </p:cNvPr>
          <p:cNvSpPr>
            <a:spLocks noChangeArrowheads="1"/>
          </p:cNvSpPr>
          <p:nvPr/>
        </p:nvSpPr>
        <p:spPr bwMode="auto">
          <a:xfrm>
            <a:off x="7608888" y="3175000"/>
            <a:ext cx="296862" cy="146050"/>
          </a:xfrm>
          <a:prstGeom prst="rect">
            <a:avLst/>
          </a:prstGeom>
          <a:noFill/>
          <a:ln w="9525">
            <a:noFill/>
            <a:miter lim="800000"/>
            <a:headEnd/>
            <a:tailEnd/>
          </a:ln>
        </p:spPr>
        <p:txBody>
          <a:bodyPr wrap="none" lIns="0" tIns="0" rIns="0" bIns="0">
            <a:spAutoFit/>
          </a:bodyPr>
          <a:lstStyle/>
          <a:p>
            <a:pPr defTabSz="874713" eaLnBrk="1" hangingPunct="1"/>
            <a:r>
              <a:rPr lang="en-US" sz="1000" b="1">
                <a:solidFill>
                  <a:srgbClr val="000000"/>
                </a:solidFill>
              </a:rPr>
              <a:t>CT  3</a:t>
            </a:r>
            <a:endParaRPr lang="en-US" sz="2300" b="1">
              <a:latin typeface="Times New Roman" pitchFamily="18" charset="0"/>
            </a:endParaRPr>
          </a:p>
        </p:txBody>
      </p:sp>
      <p:sp>
        <p:nvSpPr>
          <p:cNvPr id="962650" name="Rectangle 90">
            <a:hlinkClick r:id="" action="ppaction://noaction"/>
          </p:cNvPr>
          <p:cNvSpPr>
            <a:spLocks noChangeArrowheads="1"/>
          </p:cNvSpPr>
          <p:nvPr/>
        </p:nvSpPr>
        <p:spPr bwMode="auto">
          <a:xfrm>
            <a:off x="7796213" y="3000375"/>
            <a:ext cx="323850" cy="146050"/>
          </a:xfrm>
          <a:prstGeom prst="rect">
            <a:avLst/>
          </a:prstGeom>
          <a:noFill/>
          <a:ln w="9525">
            <a:noFill/>
            <a:miter lim="800000"/>
            <a:headEnd/>
            <a:tailEnd/>
          </a:ln>
        </p:spPr>
        <p:txBody>
          <a:bodyPr wrap="none" lIns="0" tIns="0" rIns="0" bIns="0">
            <a:spAutoFit/>
          </a:bodyPr>
          <a:lstStyle/>
          <a:p>
            <a:pPr defTabSz="874713" eaLnBrk="1" hangingPunct="1"/>
            <a:r>
              <a:rPr lang="en-US" sz="1000" b="1"/>
              <a:t>RI  14</a:t>
            </a:r>
            <a:endParaRPr lang="en-US" sz="2300" b="1">
              <a:latin typeface="Times New Roman" pitchFamily="18" charset="0"/>
            </a:endParaRPr>
          </a:p>
        </p:txBody>
      </p:sp>
      <p:sp>
        <p:nvSpPr>
          <p:cNvPr id="962651" name="Rectangle 91">
            <a:hlinkClick r:id="rId31" action="ppaction://hlinksldjump"/>
          </p:cNvPr>
          <p:cNvSpPr>
            <a:spLocks noChangeArrowheads="1"/>
          </p:cNvSpPr>
          <p:nvPr/>
        </p:nvSpPr>
        <p:spPr bwMode="auto">
          <a:xfrm>
            <a:off x="7340600" y="3298825"/>
            <a:ext cx="357188" cy="144463"/>
          </a:xfrm>
          <a:prstGeom prst="rect">
            <a:avLst/>
          </a:prstGeom>
          <a:noFill/>
          <a:ln w="9525">
            <a:noFill/>
            <a:miter lim="800000"/>
            <a:headEnd/>
            <a:tailEnd/>
          </a:ln>
        </p:spPr>
        <p:txBody>
          <a:bodyPr wrap="none" lIns="0" tIns="0" rIns="0" bIns="0">
            <a:spAutoFit/>
          </a:bodyPr>
          <a:lstStyle/>
          <a:p>
            <a:pPr defTabSz="874713" eaLnBrk="1" hangingPunct="1"/>
            <a:r>
              <a:rPr lang="en-US" sz="1000" b="1">
                <a:solidFill>
                  <a:srgbClr val="000000"/>
                </a:solidFill>
              </a:rPr>
              <a:t>NJ  19</a:t>
            </a:r>
            <a:endParaRPr lang="en-US" sz="2300" b="1">
              <a:latin typeface="Times New Roman" pitchFamily="18" charset="0"/>
            </a:endParaRPr>
          </a:p>
        </p:txBody>
      </p:sp>
      <p:sp>
        <p:nvSpPr>
          <p:cNvPr id="962652" name="Rectangle 92"/>
          <p:cNvSpPr>
            <a:spLocks noChangeArrowheads="1"/>
          </p:cNvSpPr>
          <p:nvPr/>
        </p:nvSpPr>
        <p:spPr bwMode="auto">
          <a:xfrm>
            <a:off x="6988175" y="3733800"/>
            <a:ext cx="311150" cy="144463"/>
          </a:xfrm>
          <a:prstGeom prst="rect">
            <a:avLst/>
          </a:prstGeom>
          <a:noFill/>
          <a:ln w="9525">
            <a:noFill/>
            <a:miter lim="800000"/>
            <a:headEnd/>
            <a:tailEnd/>
          </a:ln>
        </p:spPr>
        <p:txBody>
          <a:bodyPr wrap="none" lIns="0" tIns="0" rIns="0" bIns="0">
            <a:spAutoFit/>
          </a:bodyPr>
          <a:lstStyle/>
          <a:p>
            <a:pPr defTabSz="874713" eaLnBrk="1" hangingPunct="1"/>
            <a:r>
              <a:rPr lang="en-US" sz="1000" b="1"/>
              <a:t>DC  7</a:t>
            </a:r>
            <a:endParaRPr lang="en-US" sz="2300" b="1">
              <a:latin typeface="Times New Roman" pitchFamily="18" charset="0"/>
            </a:endParaRPr>
          </a:p>
        </p:txBody>
      </p:sp>
      <p:sp>
        <p:nvSpPr>
          <p:cNvPr id="962653" name="Rectangle 93">
            <a:hlinkClick r:id="rId33" action="ppaction://hlinksldjump"/>
          </p:cNvPr>
          <p:cNvSpPr>
            <a:spLocks noChangeArrowheads="1"/>
          </p:cNvSpPr>
          <p:nvPr/>
        </p:nvSpPr>
        <p:spPr bwMode="auto">
          <a:xfrm>
            <a:off x="7286625" y="3454400"/>
            <a:ext cx="303213" cy="144463"/>
          </a:xfrm>
          <a:prstGeom prst="rect">
            <a:avLst/>
          </a:prstGeom>
          <a:noFill/>
          <a:ln w="9525">
            <a:noFill/>
            <a:miter lim="800000"/>
            <a:headEnd/>
            <a:tailEnd/>
          </a:ln>
        </p:spPr>
        <p:txBody>
          <a:bodyPr wrap="none" lIns="0" tIns="0" rIns="0" bIns="0">
            <a:spAutoFit/>
          </a:bodyPr>
          <a:lstStyle/>
          <a:p>
            <a:pPr defTabSz="874713" eaLnBrk="1" hangingPunct="1"/>
            <a:r>
              <a:rPr lang="en-US" sz="1000" b="1">
                <a:solidFill>
                  <a:srgbClr val="000000"/>
                </a:solidFill>
              </a:rPr>
              <a:t>DE  8</a:t>
            </a:r>
            <a:endParaRPr lang="en-US" sz="2300" b="1">
              <a:latin typeface="Times New Roman" pitchFamily="18" charset="0"/>
            </a:endParaRPr>
          </a:p>
        </p:txBody>
      </p:sp>
      <p:sp>
        <p:nvSpPr>
          <p:cNvPr id="962654" name="Rectangle 94">
            <a:hlinkClick r:id="rId32" action="ppaction://hlinksldjump"/>
          </p:cNvPr>
          <p:cNvSpPr>
            <a:spLocks noChangeArrowheads="1"/>
          </p:cNvSpPr>
          <p:nvPr/>
        </p:nvSpPr>
        <p:spPr bwMode="auto">
          <a:xfrm>
            <a:off x="7121525" y="3570288"/>
            <a:ext cx="392113" cy="144462"/>
          </a:xfrm>
          <a:prstGeom prst="rect">
            <a:avLst/>
          </a:prstGeom>
          <a:noFill/>
          <a:ln w="9525">
            <a:noFill/>
            <a:miter lim="800000"/>
            <a:headEnd/>
            <a:tailEnd/>
          </a:ln>
        </p:spPr>
        <p:txBody>
          <a:bodyPr wrap="none" lIns="0" tIns="0" rIns="0" bIns="0">
            <a:spAutoFit/>
          </a:bodyPr>
          <a:lstStyle/>
          <a:p>
            <a:pPr defTabSz="874713" eaLnBrk="1" hangingPunct="1"/>
            <a:r>
              <a:rPr lang="en-US" sz="1000" b="1"/>
              <a:t>MD  10</a:t>
            </a:r>
            <a:endParaRPr lang="en-US" sz="2300" b="1">
              <a:latin typeface="Times New Roman" pitchFamily="18" charset="0"/>
            </a:endParaRPr>
          </a:p>
        </p:txBody>
      </p:sp>
      <p:sp>
        <p:nvSpPr>
          <p:cNvPr id="962655" name="Line 95"/>
          <p:cNvSpPr>
            <a:spLocks noChangeShapeType="1"/>
          </p:cNvSpPr>
          <p:nvPr/>
        </p:nvSpPr>
        <p:spPr bwMode="auto">
          <a:xfrm flipH="1" flipV="1">
            <a:off x="7356475" y="2132013"/>
            <a:ext cx="84138" cy="322262"/>
          </a:xfrm>
          <a:prstGeom prst="line">
            <a:avLst/>
          </a:prstGeom>
          <a:noFill/>
          <a:ln w="7938">
            <a:solidFill>
              <a:srgbClr val="000000"/>
            </a:solidFill>
            <a:round/>
            <a:headEnd/>
            <a:tailEnd/>
          </a:ln>
        </p:spPr>
        <p:txBody>
          <a:bodyPr/>
          <a:lstStyle/>
          <a:p>
            <a:endParaRPr lang="en-US"/>
          </a:p>
        </p:txBody>
      </p:sp>
      <p:sp>
        <p:nvSpPr>
          <p:cNvPr id="962656" name="Rectangle 96">
            <a:hlinkClick r:id="rId4" action="ppaction://hlinksldjump"/>
          </p:cNvPr>
          <p:cNvSpPr>
            <a:spLocks noChangeArrowheads="1"/>
          </p:cNvSpPr>
          <p:nvPr/>
        </p:nvSpPr>
        <p:spPr bwMode="auto">
          <a:xfrm>
            <a:off x="4270375" y="3848100"/>
            <a:ext cx="1825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OK</a:t>
            </a:r>
          </a:p>
          <a:p>
            <a:pPr algn="ctr" defTabSz="874713" eaLnBrk="1" hangingPunct="1"/>
            <a:r>
              <a:rPr lang="en-US" sz="1000" b="1">
                <a:solidFill>
                  <a:schemeClr val="bg1"/>
                </a:solidFill>
              </a:rPr>
              <a:t>14</a:t>
            </a:r>
            <a:endParaRPr lang="en-US" sz="2300" b="1">
              <a:solidFill>
                <a:schemeClr val="bg1"/>
              </a:solidFill>
              <a:latin typeface="Times New Roman" pitchFamily="18" charset="0"/>
            </a:endParaRPr>
          </a:p>
        </p:txBody>
      </p:sp>
      <p:sp>
        <p:nvSpPr>
          <p:cNvPr id="962657" name="Rectangle 97">
            <a:hlinkClick r:id="rId5" action="ppaction://hlinksldjump"/>
          </p:cNvPr>
          <p:cNvSpPr>
            <a:spLocks noChangeArrowheads="1"/>
          </p:cNvSpPr>
          <p:nvPr/>
        </p:nvSpPr>
        <p:spPr bwMode="auto">
          <a:xfrm>
            <a:off x="4033838" y="4394200"/>
            <a:ext cx="200025"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TX</a:t>
            </a:r>
          </a:p>
          <a:p>
            <a:pPr algn="ctr" defTabSz="874713" eaLnBrk="1" hangingPunct="1"/>
            <a:r>
              <a:rPr lang="en-US" sz="1000" b="1">
                <a:solidFill>
                  <a:schemeClr val="bg1"/>
                </a:solidFill>
              </a:rPr>
              <a:t>129</a:t>
            </a:r>
            <a:endParaRPr lang="en-US" sz="2300" b="1">
              <a:solidFill>
                <a:schemeClr val="bg1"/>
              </a:solidFill>
              <a:latin typeface="Times New Roman" pitchFamily="18" charset="0"/>
            </a:endParaRPr>
          </a:p>
        </p:txBody>
      </p:sp>
      <p:sp>
        <p:nvSpPr>
          <p:cNvPr id="962658" name="Rectangle 98">
            <a:hlinkClick r:id="rId10" action="ppaction://hlinksldjump"/>
          </p:cNvPr>
          <p:cNvSpPr>
            <a:spLocks noChangeArrowheads="1"/>
          </p:cNvSpPr>
          <p:nvPr/>
        </p:nvSpPr>
        <p:spPr bwMode="auto">
          <a:xfrm>
            <a:off x="4837113" y="3929063"/>
            <a:ext cx="177800"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AR</a:t>
            </a:r>
          </a:p>
          <a:p>
            <a:pPr algn="ctr" defTabSz="874713" eaLnBrk="1" hangingPunct="1"/>
            <a:r>
              <a:rPr lang="en-US" sz="1000" b="1">
                <a:solidFill>
                  <a:schemeClr val="bg1"/>
                </a:solidFill>
              </a:rPr>
              <a:t>9</a:t>
            </a:r>
            <a:endParaRPr lang="en-US" sz="2300" b="1">
              <a:solidFill>
                <a:schemeClr val="bg1"/>
              </a:solidFill>
              <a:latin typeface="Times New Roman" pitchFamily="18" charset="0"/>
            </a:endParaRPr>
          </a:p>
        </p:txBody>
      </p:sp>
      <p:sp>
        <p:nvSpPr>
          <p:cNvPr id="962659" name="Rectangle 99">
            <a:hlinkClick r:id="rId6" action="ppaction://hlinksldjump"/>
          </p:cNvPr>
          <p:cNvSpPr>
            <a:spLocks noChangeArrowheads="1"/>
          </p:cNvSpPr>
          <p:nvPr/>
        </p:nvSpPr>
        <p:spPr bwMode="auto">
          <a:xfrm>
            <a:off x="4859338" y="4465638"/>
            <a:ext cx="163512"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LA</a:t>
            </a:r>
          </a:p>
          <a:p>
            <a:pPr algn="ctr" defTabSz="874713" eaLnBrk="1" hangingPunct="1"/>
            <a:r>
              <a:rPr lang="en-US" sz="1000" b="1">
                <a:solidFill>
                  <a:schemeClr val="bg1"/>
                </a:solidFill>
              </a:rPr>
              <a:t>10</a:t>
            </a:r>
            <a:endParaRPr lang="en-US" sz="2300" b="1">
              <a:solidFill>
                <a:schemeClr val="bg1"/>
              </a:solidFill>
              <a:latin typeface="Times New Roman" pitchFamily="18" charset="0"/>
            </a:endParaRPr>
          </a:p>
        </p:txBody>
      </p:sp>
      <p:sp>
        <p:nvSpPr>
          <p:cNvPr id="962660" name="Rectangle 100">
            <a:hlinkClick r:id="rId7" action="ppaction://hlinksldjump"/>
          </p:cNvPr>
          <p:cNvSpPr>
            <a:spLocks noChangeArrowheads="1"/>
          </p:cNvSpPr>
          <p:nvPr/>
        </p:nvSpPr>
        <p:spPr bwMode="auto">
          <a:xfrm>
            <a:off x="6288088" y="3881438"/>
            <a:ext cx="377825" cy="144462"/>
          </a:xfrm>
          <a:prstGeom prst="rect">
            <a:avLst/>
          </a:prstGeom>
          <a:noFill/>
          <a:ln w="9525">
            <a:noFill/>
            <a:miter lim="800000"/>
            <a:headEnd/>
            <a:tailEnd/>
          </a:ln>
        </p:spPr>
        <p:txBody>
          <a:bodyPr wrap="none" lIns="0" tIns="0" rIns="0" bIns="0">
            <a:spAutoFit/>
          </a:bodyPr>
          <a:lstStyle/>
          <a:p>
            <a:pPr defTabSz="874713" eaLnBrk="1" hangingPunct="1"/>
            <a:r>
              <a:rPr lang="en-US" sz="1000" b="1"/>
              <a:t>NC  20</a:t>
            </a:r>
            <a:endParaRPr lang="en-US" sz="2300" b="1">
              <a:latin typeface="Times New Roman" pitchFamily="18" charset="0"/>
            </a:endParaRPr>
          </a:p>
        </p:txBody>
      </p:sp>
      <p:sp>
        <p:nvSpPr>
          <p:cNvPr id="962661" name="Rectangle 101">
            <a:hlinkClick r:id="rId39" action="ppaction://hlinksldjump"/>
          </p:cNvPr>
          <p:cNvSpPr>
            <a:spLocks noChangeArrowheads="1"/>
          </p:cNvSpPr>
          <p:nvPr/>
        </p:nvSpPr>
        <p:spPr bwMode="auto">
          <a:xfrm>
            <a:off x="5461000" y="3868738"/>
            <a:ext cx="330200" cy="144462"/>
          </a:xfrm>
          <a:prstGeom prst="rect">
            <a:avLst/>
          </a:prstGeom>
          <a:noFill/>
          <a:ln w="9525">
            <a:noFill/>
            <a:miter lim="800000"/>
            <a:headEnd/>
            <a:tailEnd/>
          </a:ln>
        </p:spPr>
        <p:txBody>
          <a:bodyPr wrap="none" lIns="0" tIns="0" rIns="0" bIns="0">
            <a:spAutoFit/>
          </a:bodyPr>
          <a:lstStyle/>
          <a:p>
            <a:pPr defTabSz="874713" eaLnBrk="1" hangingPunct="1"/>
            <a:r>
              <a:rPr lang="en-US" sz="1000" b="1"/>
              <a:t>TN 10</a:t>
            </a:r>
            <a:endParaRPr lang="en-US" sz="2300" b="1">
              <a:latin typeface="Times New Roman" pitchFamily="18" charset="0"/>
            </a:endParaRPr>
          </a:p>
        </p:txBody>
      </p:sp>
      <p:sp>
        <p:nvSpPr>
          <p:cNvPr id="962662" name="Rectangle 102">
            <a:hlinkClick r:id="rId9" action="ppaction://hlinksldjump"/>
          </p:cNvPr>
          <p:cNvSpPr>
            <a:spLocks noChangeArrowheads="1"/>
          </p:cNvSpPr>
          <p:nvPr/>
        </p:nvSpPr>
        <p:spPr bwMode="auto">
          <a:xfrm>
            <a:off x="5499100" y="4200525"/>
            <a:ext cx="268288" cy="288925"/>
          </a:xfrm>
          <a:prstGeom prst="rect">
            <a:avLst/>
          </a:prstGeom>
          <a:noFill/>
          <a:ln w="9525">
            <a:noFill/>
            <a:miter lim="800000"/>
            <a:headEnd/>
            <a:tailEnd/>
          </a:ln>
        </p:spPr>
        <p:txBody>
          <a:bodyPr lIns="0" tIns="0" rIns="0" bIns="0">
            <a:spAutoFit/>
          </a:bodyPr>
          <a:lstStyle/>
          <a:p>
            <a:pPr algn="ctr" defTabSz="874713" eaLnBrk="1" hangingPunct="1"/>
            <a:r>
              <a:rPr lang="en-US" sz="1000" b="1"/>
              <a:t>AL</a:t>
            </a:r>
          </a:p>
          <a:p>
            <a:pPr algn="ctr" defTabSz="874713" eaLnBrk="1" hangingPunct="1"/>
            <a:r>
              <a:rPr lang="en-US" sz="1000" b="1"/>
              <a:t>10</a:t>
            </a:r>
            <a:endParaRPr lang="en-US" sz="2300" b="1">
              <a:latin typeface="Times New Roman" pitchFamily="18" charset="0"/>
            </a:endParaRPr>
          </a:p>
        </p:txBody>
      </p:sp>
      <p:sp>
        <p:nvSpPr>
          <p:cNvPr id="962663" name="Rectangle 103">
            <a:hlinkClick r:id="rId11" action="ppaction://hlinksldjump"/>
          </p:cNvPr>
          <p:cNvSpPr>
            <a:spLocks noChangeArrowheads="1"/>
          </p:cNvSpPr>
          <p:nvPr/>
        </p:nvSpPr>
        <p:spPr bwMode="auto">
          <a:xfrm>
            <a:off x="5183188" y="4206875"/>
            <a:ext cx="182562"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MS</a:t>
            </a:r>
          </a:p>
          <a:p>
            <a:pPr algn="ctr" defTabSz="874713" eaLnBrk="1" hangingPunct="1"/>
            <a:r>
              <a:rPr lang="en-US" sz="1000" b="1"/>
              <a:t>24</a:t>
            </a:r>
            <a:endParaRPr lang="en-US" sz="2300" b="1">
              <a:latin typeface="Times New Roman" pitchFamily="18" charset="0"/>
            </a:endParaRPr>
          </a:p>
        </p:txBody>
      </p:sp>
      <p:sp>
        <p:nvSpPr>
          <p:cNvPr id="962664" name="Rectangle 104">
            <a:hlinkClick r:id="rId12" action="ppaction://hlinksldjump"/>
          </p:cNvPr>
          <p:cNvSpPr>
            <a:spLocks noChangeArrowheads="1"/>
          </p:cNvSpPr>
          <p:nvPr/>
        </p:nvSpPr>
        <p:spPr bwMode="auto">
          <a:xfrm>
            <a:off x="5916613" y="4230688"/>
            <a:ext cx="18415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GA</a:t>
            </a:r>
          </a:p>
          <a:p>
            <a:pPr algn="ctr" defTabSz="874713" eaLnBrk="1" hangingPunct="1"/>
            <a:r>
              <a:rPr lang="en-US" sz="1000" b="1"/>
              <a:t>14</a:t>
            </a:r>
            <a:endParaRPr lang="en-US" sz="2300" b="1">
              <a:latin typeface="Times New Roman" pitchFamily="18" charset="0"/>
            </a:endParaRPr>
          </a:p>
        </p:txBody>
      </p:sp>
      <p:sp>
        <p:nvSpPr>
          <p:cNvPr id="962665" name="Rectangle 105">
            <a:hlinkClick r:id="rId8" action="ppaction://hlinksldjump"/>
          </p:cNvPr>
          <p:cNvSpPr>
            <a:spLocks noChangeArrowheads="1"/>
          </p:cNvSpPr>
          <p:nvPr/>
        </p:nvSpPr>
        <p:spPr bwMode="auto">
          <a:xfrm>
            <a:off x="6176963" y="4086225"/>
            <a:ext cx="269875" cy="288925"/>
          </a:xfrm>
          <a:prstGeom prst="rect">
            <a:avLst/>
          </a:prstGeom>
          <a:noFill/>
          <a:ln w="9525">
            <a:noFill/>
            <a:miter lim="800000"/>
            <a:headEnd/>
            <a:tailEnd/>
          </a:ln>
        </p:spPr>
        <p:txBody>
          <a:bodyPr wrap="none" lIns="0" tIns="0" rIns="0" bIns="0">
            <a:spAutoFit/>
          </a:bodyPr>
          <a:lstStyle/>
          <a:p>
            <a:pPr defTabSz="874713" eaLnBrk="1" hangingPunct="1"/>
            <a:r>
              <a:rPr lang="en-US" sz="1000" b="1"/>
              <a:t>   SC</a:t>
            </a:r>
          </a:p>
          <a:p>
            <a:pPr defTabSz="874713" eaLnBrk="1" hangingPunct="1"/>
            <a:r>
              <a:rPr lang="en-US" sz="1000" b="1"/>
              <a:t>   16</a:t>
            </a:r>
            <a:endParaRPr lang="en-US" sz="2300" b="1">
              <a:latin typeface="Times New Roman" pitchFamily="18" charset="0"/>
            </a:endParaRPr>
          </a:p>
        </p:txBody>
      </p:sp>
      <p:sp>
        <p:nvSpPr>
          <p:cNvPr id="962666" name="Rectangle 106">
            <a:hlinkClick r:id="rId3" action="ppaction://hlinksldjump"/>
          </p:cNvPr>
          <p:cNvSpPr>
            <a:spLocks noChangeArrowheads="1"/>
          </p:cNvSpPr>
          <p:nvPr/>
        </p:nvSpPr>
        <p:spPr bwMode="auto">
          <a:xfrm>
            <a:off x="6130925" y="4865688"/>
            <a:ext cx="201613" cy="288925"/>
          </a:xfrm>
          <a:prstGeom prst="rect">
            <a:avLst/>
          </a:prstGeom>
          <a:noFill/>
          <a:ln w="9525">
            <a:noFill/>
            <a:miter lim="800000"/>
            <a:headEnd/>
            <a:tailEnd/>
          </a:ln>
        </p:spPr>
        <p:txBody>
          <a:bodyPr wrap="none" lIns="0" tIns="0" rIns="0" bIns="0">
            <a:spAutoFit/>
          </a:bodyPr>
          <a:lstStyle/>
          <a:p>
            <a:pPr defTabSz="874713" eaLnBrk="1" hangingPunct="1"/>
            <a:r>
              <a:rPr lang="en-US" sz="1000" b="1"/>
              <a:t>FL</a:t>
            </a:r>
          </a:p>
          <a:p>
            <a:pPr defTabSz="874713" eaLnBrk="1" hangingPunct="1"/>
            <a:r>
              <a:rPr lang="en-US" sz="1000" b="1"/>
              <a:t>100</a:t>
            </a:r>
            <a:endParaRPr lang="en-US" sz="2300" b="1">
              <a:latin typeface="Times New Roman" pitchFamily="18" charset="0"/>
            </a:endParaRPr>
          </a:p>
        </p:txBody>
      </p:sp>
      <p:sp>
        <p:nvSpPr>
          <p:cNvPr id="962667" name="Rectangle 107">
            <a:hlinkClick r:id="rId13" action="ppaction://hlinksldjump"/>
          </p:cNvPr>
          <p:cNvSpPr>
            <a:spLocks noChangeArrowheads="1"/>
          </p:cNvSpPr>
          <p:nvPr/>
        </p:nvSpPr>
        <p:spPr bwMode="auto">
          <a:xfrm>
            <a:off x="1965325" y="3236913"/>
            <a:ext cx="168275"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t>NV</a:t>
            </a:r>
          </a:p>
          <a:p>
            <a:pPr algn="ctr" defTabSz="874713" eaLnBrk="1" hangingPunct="1"/>
            <a:r>
              <a:rPr lang="en-US" sz="1000" b="1"/>
              <a:t>15</a:t>
            </a:r>
          </a:p>
        </p:txBody>
      </p:sp>
      <p:sp>
        <p:nvSpPr>
          <p:cNvPr id="962668" name="Rectangle 108">
            <a:hlinkClick r:id="rId14" action="ppaction://hlinksldjump"/>
          </p:cNvPr>
          <p:cNvSpPr>
            <a:spLocks noChangeArrowheads="1"/>
          </p:cNvSpPr>
          <p:nvPr/>
        </p:nvSpPr>
        <p:spPr bwMode="auto">
          <a:xfrm>
            <a:off x="2603500" y="3328988"/>
            <a:ext cx="161925"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t>UT</a:t>
            </a:r>
          </a:p>
          <a:p>
            <a:pPr algn="ctr" defTabSz="874713" eaLnBrk="1" hangingPunct="1"/>
            <a:r>
              <a:rPr lang="en-US" sz="1000" b="1"/>
              <a:t>13</a:t>
            </a:r>
            <a:endParaRPr lang="en-US" sz="2300" b="1">
              <a:latin typeface="Times New Roman" pitchFamily="18" charset="0"/>
            </a:endParaRPr>
          </a:p>
        </p:txBody>
      </p:sp>
      <p:sp>
        <p:nvSpPr>
          <p:cNvPr id="962669" name="Rectangle 109">
            <a:hlinkClick r:id="rId15" action="ppaction://hlinksldjump"/>
          </p:cNvPr>
          <p:cNvSpPr>
            <a:spLocks noChangeArrowheads="1"/>
          </p:cNvSpPr>
          <p:nvPr/>
        </p:nvSpPr>
        <p:spPr bwMode="auto">
          <a:xfrm>
            <a:off x="1557338" y="3775075"/>
            <a:ext cx="369887" cy="290513"/>
          </a:xfrm>
          <a:prstGeom prst="rect">
            <a:avLst/>
          </a:prstGeom>
          <a:noFill/>
          <a:ln w="9525">
            <a:noFill/>
            <a:miter lim="800000"/>
            <a:headEnd/>
            <a:tailEnd/>
          </a:ln>
        </p:spPr>
        <p:txBody>
          <a:bodyPr wrap="none" lIns="0" tIns="0" rIns="0" bIns="0">
            <a:spAutoFit/>
          </a:bodyPr>
          <a:lstStyle/>
          <a:p>
            <a:pPr defTabSz="874713" eaLnBrk="1" hangingPunct="1"/>
            <a:r>
              <a:rPr lang="en-US" sz="1000" b="1"/>
              <a:t>CA</a:t>
            </a:r>
          </a:p>
          <a:p>
            <a:pPr defTabSz="874713" eaLnBrk="1" hangingPunct="1"/>
            <a:r>
              <a:rPr lang="en-US" sz="1000" b="1"/>
              <a:t>     194</a:t>
            </a:r>
            <a:endParaRPr lang="en-US" sz="2300" b="1">
              <a:latin typeface="Times New Roman" pitchFamily="18" charset="0"/>
            </a:endParaRPr>
          </a:p>
        </p:txBody>
      </p:sp>
      <p:sp>
        <p:nvSpPr>
          <p:cNvPr id="962670" name="Rectangle 110">
            <a:hlinkClick r:id="rId16" action="ppaction://hlinksldjump"/>
          </p:cNvPr>
          <p:cNvSpPr>
            <a:spLocks noChangeArrowheads="1"/>
          </p:cNvSpPr>
          <p:nvPr/>
        </p:nvSpPr>
        <p:spPr bwMode="auto">
          <a:xfrm>
            <a:off x="2598738" y="3975100"/>
            <a:ext cx="163512"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AZ</a:t>
            </a:r>
          </a:p>
          <a:p>
            <a:pPr algn="ctr" defTabSz="874713" eaLnBrk="1" hangingPunct="1"/>
            <a:r>
              <a:rPr lang="en-US" sz="1000" b="1"/>
              <a:t>62</a:t>
            </a:r>
            <a:endParaRPr lang="en-US" sz="2300" b="1">
              <a:latin typeface="Times New Roman" pitchFamily="18" charset="0"/>
            </a:endParaRPr>
          </a:p>
        </p:txBody>
      </p:sp>
      <p:sp>
        <p:nvSpPr>
          <p:cNvPr id="962671" name="Rectangle 111">
            <a:hlinkClick r:id="rId17" action="ppaction://hlinksldjump"/>
          </p:cNvPr>
          <p:cNvSpPr>
            <a:spLocks noChangeArrowheads="1"/>
          </p:cNvSpPr>
          <p:nvPr/>
        </p:nvSpPr>
        <p:spPr bwMode="auto">
          <a:xfrm>
            <a:off x="3228975" y="3973513"/>
            <a:ext cx="20161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NM</a:t>
            </a:r>
          </a:p>
          <a:p>
            <a:pPr algn="ctr" defTabSz="874713" eaLnBrk="1" hangingPunct="1"/>
            <a:r>
              <a:rPr lang="en-US" sz="1000" b="1"/>
              <a:t>120</a:t>
            </a:r>
            <a:endParaRPr lang="en-US" sz="2300" b="1">
              <a:latin typeface="Times New Roman" pitchFamily="18" charset="0"/>
            </a:endParaRPr>
          </a:p>
        </p:txBody>
      </p:sp>
      <p:sp>
        <p:nvSpPr>
          <p:cNvPr id="962672" name="Rectangle 112">
            <a:hlinkClick r:id="rId16" action="ppaction://hlinksldjump"/>
          </p:cNvPr>
          <p:cNvSpPr>
            <a:spLocks noChangeArrowheads="1"/>
          </p:cNvSpPr>
          <p:nvPr/>
        </p:nvSpPr>
        <p:spPr bwMode="auto">
          <a:xfrm>
            <a:off x="1598613" y="2027238"/>
            <a:ext cx="204787"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WA</a:t>
            </a:r>
          </a:p>
          <a:p>
            <a:pPr algn="ctr" defTabSz="874713" eaLnBrk="1" hangingPunct="1"/>
            <a:r>
              <a:rPr lang="en-US" sz="1000" b="1"/>
              <a:t>15</a:t>
            </a:r>
            <a:endParaRPr lang="en-US" sz="2300" b="1">
              <a:latin typeface="Times New Roman" pitchFamily="18" charset="0"/>
            </a:endParaRPr>
          </a:p>
        </p:txBody>
      </p:sp>
      <p:sp>
        <p:nvSpPr>
          <p:cNvPr id="962673" name="Rectangle 113">
            <a:hlinkClick r:id="rId18" action="ppaction://hlinksldjump"/>
          </p:cNvPr>
          <p:cNvSpPr>
            <a:spLocks noChangeArrowheads="1"/>
          </p:cNvSpPr>
          <p:nvPr/>
        </p:nvSpPr>
        <p:spPr bwMode="auto">
          <a:xfrm>
            <a:off x="2813050" y="2043113"/>
            <a:ext cx="17780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MT</a:t>
            </a:r>
          </a:p>
          <a:p>
            <a:pPr algn="ctr" defTabSz="874713" eaLnBrk="1" hangingPunct="1"/>
            <a:r>
              <a:rPr lang="en-US" sz="1000" b="1"/>
              <a:t>9</a:t>
            </a:r>
            <a:endParaRPr lang="en-US" sz="2300" b="1"/>
          </a:p>
        </p:txBody>
      </p:sp>
      <p:sp>
        <p:nvSpPr>
          <p:cNvPr id="962674" name="Rectangle 114">
            <a:hlinkClick r:id="rId19" action="ppaction://hlinksldjump"/>
          </p:cNvPr>
          <p:cNvSpPr>
            <a:spLocks noChangeArrowheads="1"/>
          </p:cNvSpPr>
          <p:nvPr/>
        </p:nvSpPr>
        <p:spPr bwMode="auto">
          <a:xfrm>
            <a:off x="3881438" y="1952625"/>
            <a:ext cx="17780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ND</a:t>
            </a:r>
          </a:p>
          <a:p>
            <a:pPr algn="ctr" defTabSz="874713" eaLnBrk="1" hangingPunct="1"/>
            <a:r>
              <a:rPr lang="en-US" sz="1000" b="1"/>
              <a:t>0</a:t>
            </a:r>
            <a:endParaRPr lang="en-US" sz="1000" b="1">
              <a:latin typeface="Times New Roman" pitchFamily="18" charset="0"/>
            </a:endParaRPr>
          </a:p>
        </p:txBody>
      </p:sp>
      <p:sp>
        <p:nvSpPr>
          <p:cNvPr id="962675" name="Rectangle 115">
            <a:hlinkClick r:id="rId20" action="ppaction://hlinksldjump"/>
          </p:cNvPr>
          <p:cNvSpPr>
            <a:spLocks noChangeArrowheads="1"/>
          </p:cNvSpPr>
          <p:nvPr/>
        </p:nvSpPr>
        <p:spPr bwMode="auto">
          <a:xfrm>
            <a:off x="3924300" y="2470150"/>
            <a:ext cx="1698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SD</a:t>
            </a:r>
          </a:p>
          <a:p>
            <a:pPr algn="ctr" defTabSz="874713" eaLnBrk="1" hangingPunct="1"/>
            <a:r>
              <a:rPr lang="en-US" sz="1000" b="1"/>
              <a:t>17</a:t>
            </a:r>
            <a:endParaRPr lang="en-US" sz="2300" b="1">
              <a:latin typeface="Times New Roman" pitchFamily="18" charset="0"/>
            </a:endParaRPr>
          </a:p>
        </p:txBody>
      </p:sp>
      <p:sp>
        <p:nvSpPr>
          <p:cNvPr id="962676" name="Rectangle 116">
            <a:hlinkClick r:id="rId21" action="ppaction://hlinksldjump"/>
          </p:cNvPr>
          <p:cNvSpPr>
            <a:spLocks noChangeArrowheads="1"/>
          </p:cNvSpPr>
          <p:nvPr/>
        </p:nvSpPr>
        <p:spPr bwMode="auto">
          <a:xfrm>
            <a:off x="3086100" y="2687638"/>
            <a:ext cx="19685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WY</a:t>
            </a:r>
          </a:p>
          <a:p>
            <a:pPr algn="ctr" defTabSz="874713" eaLnBrk="1" hangingPunct="1"/>
            <a:r>
              <a:rPr lang="en-US" sz="1000" b="1"/>
              <a:t>11</a:t>
            </a:r>
            <a:endParaRPr lang="en-US" sz="2300" b="1">
              <a:latin typeface="Times New Roman" pitchFamily="18" charset="0"/>
            </a:endParaRPr>
          </a:p>
        </p:txBody>
      </p:sp>
      <p:sp>
        <p:nvSpPr>
          <p:cNvPr id="962677" name="Rectangle 117">
            <a:hlinkClick r:id="rId36" action="ppaction://hlinksldjump"/>
          </p:cNvPr>
          <p:cNvSpPr>
            <a:spLocks noChangeArrowheads="1"/>
          </p:cNvSpPr>
          <p:nvPr/>
        </p:nvSpPr>
        <p:spPr bwMode="auto">
          <a:xfrm>
            <a:off x="5141913" y="2435225"/>
            <a:ext cx="149225" cy="290513"/>
          </a:xfrm>
          <a:prstGeom prst="rect">
            <a:avLst/>
          </a:prstGeom>
          <a:noFill/>
          <a:ln w="9525">
            <a:noFill/>
            <a:miter lim="800000"/>
            <a:headEnd/>
            <a:tailEnd/>
          </a:ln>
        </p:spPr>
        <p:txBody>
          <a:bodyPr wrap="none" lIns="0" tIns="0" rIns="0" bIns="0">
            <a:spAutoFit/>
          </a:bodyPr>
          <a:lstStyle/>
          <a:p>
            <a:pPr algn="ctr" defTabSz="874713" eaLnBrk="1" hangingPunct="1"/>
            <a:r>
              <a:rPr lang="en-US" sz="1000" b="1"/>
              <a:t>WI</a:t>
            </a:r>
          </a:p>
          <a:p>
            <a:pPr algn="ctr" defTabSz="874713" eaLnBrk="1" hangingPunct="1"/>
            <a:r>
              <a:rPr lang="en-US" sz="1000" b="1"/>
              <a:t>2</a:t>
            </a:r>
            <a:endParaRPr lang="en-US" sz="2300" b="1">
              <a:latin typeface="Times New Roman" pitchFamily="18" charset="0"/>
            </a:endParaRPr>
          </a:p>
        </p:txBody>
      </p:sp>
      <p:sp>
        <p:nvSpPr>
          <p:cNvPr id="962678" name="Rectangle 118">
            <a:hlinkClick r:id="rId23" action="ppaction://hlinksldjump"/>
          </p:cNvPr>
          <p:cNvSpPr>
            <a:spLocks noChangeArrowheads="1"/>
          </p:cNvSpPr>
          <p:nvPr/>
        </p:nvSpPr>
        <p:spPr bwMode="auto">
          <a:xfrm>
            <a:off x="2205038" y="2579688"/>
            <a:ext cx="13335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ID</a:t>
            </a:r>
          </a:p>
          <a:p>
            <a:pPr algn="ctr" defTabSz="874713" eaLnBrk="1" hangingPunct="1"/>
            <a:r>
              <a:rPr lang="en-US" sz="1000" b="1"/>
              <a:t>13</a:t>
            </a:r>
          </a:p>
        </p:txBody>
      </p:sp>
      <p:sp>
        <p:nvSpPr>
          <p:cNvPr id="962679" name="Rectangle 119">
            <a:hlinkClick r:id="rId24" action="ppaction://hlinksldjump"/>
          </p:cNvPr>
          <p:cNvSpPr>
            <a:spLocks noChangeArrowheads="1"/>
          </p:cNvSpPr>
          <p:nvPr/>
        </p:nvSpPr>
        <p:spPr bwMode="auto">
          <a:xfrm>
            <a:off x="4595813" y="2192338"/>
            <a:ext cx="192087"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t>MN</a:t>
            </a:r>
          </a:p>
          <a:p>
            <a:pPr algn="ctr" defTabSz="874713" eaLnBrk="1" hangingPunct="1"/>
            <a:r>
              <a:rPr lang="en-US" sz="1000" b="1"/>
              <a:t>0</a:t>
            </a:r>
            <a:endParaRPr lang="en-US" sz="2300" b="1">
              <a:latin typeface="Times New Roman" pitchFamily="18" charset="0"/>
            </a:endParaRPr>
          </a:p>
        </p:txBody>
      </p:sp>
      <p:sp>
        <p:nvSpPr>
          <p:cNvPr id="962680" name="Rectangle 120">
            <a:hlinkClick r:id="rId25" action="ppaction://hlinksldjump"/>
          </p:cNvPr>
          <p:cNvSpPr>
            <a:spLocks noChangeArrowheads="1"/>
          </p:cNvSpPr>
          <p:nvPr/>
        </p:nvSpPr>
        <p:spPr bwMode="auto">
          <a:xfrm>
            <a:off x="1498600" y="2554288"/>
            <a:ext cx="184150"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t>OR</a:t>
            </a:r>
          </a:p>
          <a:p>
            <a:pPr algn="ctr" defTabSz="874713" eaLnBrk="1" hangingPunct="1"/>
            <a:r>
              <a:rPr lang="en-US" sz="1000" b="1"/>
              <a:t>13</a:t>
            </a:r>
            <a:endParaRPr lang="en-US" sz="2300" b="1"/>
          </a:p>
        </p:txBody>
      </p:sp>
      <p:sp>
        <p:nvSpPr>
          <p:cNvPr id="962681" name="Rectangle 121">
            <a:hlinkClick r:id="rId26" action="ppaction://hlinksldjump"/>
          </p:cNvPr>
          <p:cNvSpPr>
            <a:spLocks noChangeArrowheads="1"/>
          </p:cNvSpPr>
          <p:nvPr/>
        </p:nvSpPr>
        <p:spPr bwMode="auto">
          <a:xfrm>
            <a:off x="4746625" y="2865438"/>
            <a:ext cx="122238"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IA</a:t>
            </a:r>
          </a:p>
          <a:p>
            <a:pPr algn="ctr" defTabSz="874713" eaLnBrk="1" hangingPunct="1"/>
            <a:r>
              <a:rPr lang="en-US" sz="1000" b="1"/>
              <a:t>7</a:t>
            </a:r>
            <a:endParaRPr lang="en-US" sz="2300" b="1">
              <a:latin typeface="Times New Roman" pitchFamily="18" charset="0"/>
            </a:endParaRPr>
          </a:p>
        </p:txBody>
      </p:sp>
      <p:sp>
        <p:nvSpPr>
          <p:cNvPr id="962682" name="Rectangle 122">
            <a:hlinkClick r:id="rId27" action="ppaction://hlinksldjump"/>
          </p:cNvPr>
          <p:cNvSpPr>
            <a:spLocks noChangeArrowheads="1"/>
          </p:cNvSpPr>
          <p:nvPr/>
        </p:nvSpPr>
        <p:spPr bwMode="auto">
          <a:xfrm>
            <a:off x="4027488" y="2971800"/>
            <a:ext cx="168275" cy="290513"/>
          </a:xfrm>
          <a:prstGeom prst="rect">
            <a:avLst/>
          </a:prstGeom>
          <a:noFill/>
          <a:ln w="9525">
            <a:noFill/>
            <a:miter lim="800000"/>
            <a:headEnd/>
            <a:tailEnd/>
          </a:ln>
        </p:spPr>
        <p:txBody>
          <a:bodyPr wrap="none" lIns="0" tIns="0" rIns="0" bIns="0">
            <a:spAutoFit/>
          </a:bodyPr>
          <a:lstStyle/>
          <a:p>
            <a:pPr algn="ctr" defTabSz="874713" eaLnBrk="1" hangingPunct="1"/>
            <a:r>
              <a:rPr lang="en-US" sz="1000" b="1"/>
              <a:t>NE</a:t>
            </a:r>
          </a:p>
          <a:p>
            <a:pPr algn="ctr" defTabSz="874713" eaLnBrk="1" hangingPunct="1"/>
            <a:r>
              <a:rPr lang="en-US" sz="1000" b="1"/>
              <a:t>25</a:t>
            </a:r>
            <a:endParaRPr lang="en-US" sz="2300" b="1">
              <a:latin typeface="Times New Roman" pitchFamily="18" charset="0"/>
            </a:endParaRPr>
          </a:p>
        </p:txBody>
      </p:sp>
      <p:sp>
        <p:nvSpPr>
          <p:cNvPr id="962683" name="Rectangle 123">
            <a:hlinkClick r:id="rId28" action="ppaction://hlinksldjump"/>
          </p:cNvPr>
          <p:cNvSpPr>
            <a:spLocks noChangeArrowheads="1"/>
          </p:cNvSpPr>
          <p:nvPr/>
        </p:nvSpPr>
        <p:spPr bwMode="auto">
          <a:xfrm>
            <a:off x="3281363" y="3306763"/>
            <a:ext cx="18415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CO</a:t>
            </a:r>
          </a:p>
          <a:p>
            <a:pPr algn="ctr" defTabSz="874713" eaLnBrk="1" hangingPunct="1"/>
            <a:r>
              <a:rPr lang="en-US" sz="1000" b="1"/>
              <a:t>15</a:t>
            </a:r>
            <a:endParaRPr lang="en-US" sz="2300" b="1">
              <a:latin typeface="Times New Roman" pitchFamily="18" charset="0"/>
            </a:endParaRPr>
          </a:p>
        </p:txBody>
      </p:sp>
      <p:sp>
        <p:nvSpPr>
          <p:cNvPr id="962684" name="Rectangle 124">
            <a:hlinkClick r:id="rId29" action="ppaction://hlinksldjump"/>
          </p:cNvPr>
          <p:cNvSpPr>
            <a:spLocks noChangeArrowheads="1"/>
          </p:cNvSpPr>
          <p:nvPr/>
        </p:nvSpPr>
        <p:spPr bwMode="auto">
          <a:xfrm>
            <a:off x="4181475" y="3429000"/>
            <a:ext cx="1698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KS</a:t>
            </a:r>
          </a:p>
          <a:p>
            <a:pPr algn="ctr" defTabSz="874713" eaLnBrk="1" hangingPunct="1"/>
            <a:r>
              <a:rPr lang="en-US" sz="1000" b="1"/>
              <a:t>41</a:t>
            </a:r>
            <a:endParaRPr lang="en-US" sz="2300" b="1">
              <a:latin typeface="Times New Roman" pitchFamily="18" charset="0"/>
            </a:endParaRPr>
          </a:p>
        </p:txBody>
      </p:sp>
      <p:sp>
        <p:nvSpPr>
          <p:cNvPr id="962685" name="Rectangle 125">
            <a:hlinkClick r:id="rId30" action="ppaction://hlinksldjump"/>
          </p:cNvPr>
          <p:cNvSpPr>
            <a:spLocks noChangeArrowheads="1"/>
          </p:cNvSpPr>
          <p:nvPr/>
        </p:nvSpPr>
        <p:spPr bwMode="auto">
          <a:xfrm>
            <a:off x="4833938" y="3421063"/>
            <a:ext cx="196850" cy="290512"/>
          </a:xfrm>
          <a:prstGeom prst="rect">
            <a:avLst/>
          </a:prstGeom>
          <a:noFill/>
          <a:ln w="9525">
            <a:noFill/>
            <a:miter lim="800000"/>
            <a:headEnd/>
            <a:tailEnd/>
          </a:ln>
        </p:spPr>
        <p:txBody>
          <a:bodyPr wrap="none" lIns="0" tIns="0" rIns="0" bIns="0">
            <a:spAutoFit/>
          </a:bodyPr>
          <a:lstStyle/>
          <a:p>
            <a:pPr algn="ctr" defTabSz="874713" eaLnBrk="1" hangingPunct="1"/>
            <a:r>
              <a:rPr lang="en-US" sz="1000" b="1"/>
              <a:t>MO</a:t>
            </a:r>
          </a:p>
          <a:p>
            <a:pPr algn="ctr" defTabSz="874713" eaLnBrk="1" hangingPunct="1"/>
            <a:r>
              <a:rPr lang="en-US" sz="1000" b="1"/>
              <a:t>10</a:t>
            </a:r>
            <a:endParaRPr lang="en-US" sz="2300" b="1">
              <a:latin typeface="Times New Roman" pitchFamily="18" charset="0"/>
            </a:endParaRPr>
          </a:p>
        </p:txBody>
      </p:sp>
      <p:sp>
        <p:nvSpPr>
          <p:cNvPr id="962686" name="Rectangle 126">
            <a:hlinkClick r:id="" action="ppaction://noaction"/>
          </p:cNvPr>
          <p:cNvSpPr>
            <a:spLocks noChangeArrowheads="1"/>
          </p:cNvSpPr>
          <p:nvPr/>
        </p:nvSpPr>
        <p:spPr bwMode="auto">
          <a:xfrm>
            <a:off x="7653338" y="2265363"/>
            <a:ext cx="182562"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ME</a:t>
            </a:r>
          </a:p>
          <a:p>
            <a:pPr algn="ctr" defTabSz="874713" eaLnBrk="1" hangingPunct="1"/>
            <a:r>
              <a:rPr lang="en-US" sz="1000" b="1"/>
              <a:t>23</a:t>
            </a:r>
            <a:endParaRPr lang="en-US" sz="2300" b="1">
              <a:latin typeface="Times New Roman" pitchFamily="18" charset="0"/>
            </a:endParaRPr>
          </a:p>
        </p:txBody>
      </p:sp>
      <p:sp>
        <p:nvSpPr>
          <p:cNvPr id="962687" name="Rectangle 127">
            <a:hlinkClick r:id="" action="ppaction://noaction"/>
          </p:cNvPr>
          <p:cNvSpPr>
            <a:spLocks noChangeArrowheads="1"/>
          </p:cNvSpPr>
          <p:nvPr/>
        </p:nvSpPr>
        <p:spPr bwMode="auto">
          <a:xfrm>
            <a:off x="6807200" y="2144713"/>
            <a:ext cx="288925" cy="144462"/>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rgbClr val="000000"/>
                </a:solidFill>
              </a:rPr>
              <a:t>VT  1</a:t>
            </a:r>
            <a:endParaRPr lang="en-US" sz="2300" b="1">
              <a:latin typeface="Times New Roman" pitchFamily="18" charset="0"/>
            </a:endParaRPr>
          </a:p>
        </p:txBody>
      </p:sp>
      <p:sp>
        <p:nvSpPr>
          <p:cNvPr id="962688" name="Rectangle 128">
            <a:hlinkClick r:id="" action="ppaction://noaction"/>
          </p:cNvPr>
          <p:cNvSpPr>
            <a:spLocks noChangeArrowheads="1"/>
          </p:cNvSpPr>
          <p:nvPr/>
        </p:nvSpPr>
        <p:spPr bwMode="auto">
          <a:xfrm>
            <a:off x="6942138" y="2690813"/>
            <a:ext cx="169862"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NY</a:t>
            </a:r>
          </a:p>
          <a:p>
            <a:pPr algn="ctr" defTabSz="874713" eaLnBrk="1" hangingPunct="1"/>
            <a:r>
              <a:rPr lang="en-US" sz="1000" b="1"/>
              <a:t>20</a:t>
            </a:r>
            <a:endParaRPr lang="en-US" sz="2300" b="1">
              <a:latin typeface="Times New Roman" pitchFamily="18" charset="0"/>
            </a:endParaRPr>
          </a:p>
        </p:txBody>
      </p:sp>
      <p:sp>
        <p:nvSpPr>
          <p:cNvPr id="962689" name="Rectangle 129">
            <a:hlinkClick r:id="" action="ppaction://noaction"/>
          </p:cNvPr>
          <p:cNvSpPr>
            <a:spLocks noChangeArrowheads="1"/>
          </p:cNvSpPr>
          <p:nvPr/>
        </p:nvSpPr>
        <p:spPr bwMode="auto">
          <a:xfrm>
            <a:off x="6600825" y="3041650"/>
            <a:ext cx="1698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PA</a:t>
            </a:r>
          </a:p>
          <a:p>
            <a:pPr algn="ctr" defTabSz="874713" eaLnBrk="1" hangingPunct="1"/>
            <a:r>
              <a:rPr lang="en-US" sz="1000" b="1"/>
              <a:t>27</a:t>
            </a:r>
            <a:endParaRPr lang="en-US" sz="2300" b="1">
              <a:latin typeface="Times New Roman" pitchFamily="18" charset="0"/>
            </a:endParaRPr>
          </a:p>
        </p:txBody>
      </p:sp>
      <p:sp>
        <p:nvSpPr>
          <p:cNvPr id="962690" name="Rectangle 130">
            <a:hlinkClick r:id="rId34" action="ppaction://hlinksldjump"/>
          </p:cNvPr>
          <p:cNvSpPr>
            <a:spLocks noChangeArrowheads="1"/>
          </p:cNvSpPr>
          <p:nvPr/>
        </p:nvSpPr>
        <p:spPr bwMode="auto">
          <a:xfrm>
            <a:off x="6034088" y="3392488"/>
            <a:ext cx="434975" cy="290512"/>
          </a:xfrm>
          <a:prstGeom prst="rect">
            <a:avLst/>
          </a:prstGeom>
          <a:noFill/>
          <a:ln w="9525">
            <a:noFill/>
            <a:miter lim="800000"/>
            <a:headEnd/>
            <a:tailEnd/>
          </a:ln>
        </p:spPr>
        <p:txBody>
          <a:bodyPr lIns="0" tIns="0" rIns="0" bIns="0">
            <a:spAutoFit/>
          </a:bodyPr>
          <a:lstStyle/>
          <a:p>
            <a:pPr algn="ctr" defTabSz="874713" eaLnBrk="1" hangingPunct="1"/>
            <a:r>
              <a:rPr lang="en-US" sz="1000" b="1">
                <a:solidFill>
                  <a:schemeClr val="bg1"/>
                </a:solidFill>
              </a:rPr>
              <a:t>       WV</a:t>
            </a:r>
          </a:p>
          <a:p>
            <a:pPr algn="ctr" defTabSz="874713" eaLnBrk="1" hangingPunct="1"/>
            <a:r>
              <a:rPr lang="en-US" sz="1000" b="1">
                <a:solidFill>
                  <a:schemeClr val="bg1"/>
                </a:solidFill>
              </a:rPr>
              <a:t>  2</a:t>
            </a:r>
            <a:endParaRPr lang="en-US" sz="2300" b="1">
              <a:solidFill>
                <a:schemeClr val="bg1"/>
              </a:solidFill>
              <a:latin typeface="Times New Roman" pitchFamily="18" charset="0"/>
            </a:endParaRPr>
          </a:p>
        </p:txBody>
      </p:sp>
      <p:sp>
        <p:nvSpPr>
          <p:cNvPr id="962691" name="Rectangle 131">
            <a:hlinkClick r:id="rId35" action="ppaction://hlinksldjump"/>
          </p:cNvPr>
          <p:cNvSpPr>
            <a:spLocks noChangeArrowheads="1"/>
          </p:cNvSpPr>
          <p:nvPr/>
        </p:nvSpPr>
        <p:spPr bwMode="auto">
          <a:xfrm>
            <a:off x="6515100" y="3522663"/>
            <a:ext cx="1698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t>VA</a:t>
            </a:r>
          </a:p>
          <a:p>
            <a:pPr algn="ctr" defTabSz="874713" eaLnBrk="1" hangingPunct="1"/>
            <a:r>
              <a:rPr lang="en-US" sz="1000" b="1"/>
              <a:t>8</a:t>
            </a:r>
            <a:endParaRPr lang="en-US" sz="2300" b="1">
              <a:latin typeface="Times New Roman" pitchFamily="18" charset="0"/>
            </a:endParaRPr>
          </a:p>
        </p:txBody>
      </p:sp>
      <p:sp>
        <p:nvSpPr>
          <p:cNvPr id="962692" name="Rectangle 132">
            <a:hlinkClick r:id="rId41" action="ppaction://hlinksldjump"/>
          </p:cNvPr>
          <p:cNvSpPr>
            <a:spLocks noChangeArrowheads="1"/>
          </p:cNvSpPr>
          <p:nvPr/>
        </p:nvSpPr>
        <p:spPr bwMode="auto">
          <a:xfrm>
            <a:off x="5614988" y="3192463"/>
            <a:ext cx="122237"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IN</a:t>
            </a:r>
          </a:p>
          <a:p>
            <a:pPr algn="ctr" defTabSz="874713" eaLnBrk="1" hangingPunct="1"/>
            <a:r>
              <a:rPr lang="en-US" sz="1000" b="1">
                <a:solidFill>
                  <a:schemeClr val="bg1"/>
                </a:solidFill>
              </a:rPr>
              <a:t>3</a:t>
            </a:r>
            <a:endParaRPr lang="en-US" sz="2300" b="1">
              <a:solidFill>
                <a:schemeClr val="bg1"/>
              </a:solidFill>
              <a:latin typeface="Times New Roman" pitchFamily="18" charset="0"/>
            </a:endParaRPr>
          </a:p>
        </p:txBody>
      </p:sp>
      <p:sp>
        <p:nvSpPr>
          <p:cNvPr id="962693" name="Rectangle 133">
            <a:hlinkClick r:id="rId42" action="ppaction://hlinksldjump"/>
          </p:cNvPr>
          <p:cNvSpPr>
            <a:spLocks noChangeArrowheads="1"/>
          </p:cNvSpPr>
          <p:nvPr/>
        </p:nvSpPr>
        <p:spPr bwMode="auto">
          <a:xfrm>
            <a:off x="5981700" y="3116263"/>
            <a:ext cx="182563"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OH</a:t>
            </a:r>
          </a:p>
          <a:p>
            <a:pPr algn="ctr" defTabSz="874713" eaLnBrk="1" hangingPunct="1"/>
            <a:r>
              <a:rPr lang="en-US" sz="1000" b="1">
                <a:solidFill>
                  <a:schemeClr val="bg1"/>
                </a:solidFill>
              </a:rPr>
              <a:t>7</a:t>
            </a:r>
            <a:endParaRPr lang="en-US" sz="2300" b="1">
              <a:solidFill>
                <a:schemeClr val="bg1"/>
              </a:solidFill>
              <a:latin typeface="Times New Roman" pitchFamily="18" charset="0"/>
            </a:endParaRPr>
          </a:p>
        </p:txBody>
      </p:sp>
      <p:sp>
        <p:nvSpPr>
          <p:cNvPr id="962694" name="Rectangle 134">
            <a:hlinkClick r:id="rId22" action="ppaction://hlinksldjump"/>
          </p:cNvPr>
          <p:cNvSpPr>
            <a:spLocks noChangeArrowheads="1"/>
          </p:cNvSpPr>
          <p:nvPr/>
        </p:nvSpPr>
        <p:spPr bwMode="auto">
          <a:xfrm>
            <a:off x="5265738" y="3127375"/>
            <a:ext cx="107950"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IL</a:t>
            </a:r>
          </a:p>
          <a:p>
            <a:pPr algn="ctr" defTabSz="874713" eaLnBrk="1" hangingPunct="1"/>
            <a:r>
              <a:rPr lang="en-US" sz="1000" b="1">
                <a:solidFill>
                  <a:schemeClr val="bg1"/>
                </a:solidFill>
              </a:rPr>
              <a:t>9</a:t>
            </a:r>
            <a:endParaRPr lang="en-US" sz="2300" b="1">
              <a:solidFill>
                <a:schemeClr val="bg1"/>
              </a:solidFill>
              <a:latin typeface="Times New Roman" pitchFamily="18" charset="0"/>
            </a:endParaRPr>
          </a:p>
        </p:txBody>
      </p:sp>
      <p:sp>
        <p:nvSpPr>
          <p:cNvPr id="962695" name="Rectangle 135">
            <a:hlinkClick r:id="rId40" action="ppaction://hlinksldjump"/>
          </p:cNvPr>
          <p:cNvSpPr>
            <a:spLocks noChangeArrowheads="1"/>
          </p:cNvSpPr>
          <p:nvPr/>
        </p:nvSpPr>
        <p:spPr bwMode="auto">
          <a:xfrm>
            <a:off x="5695950" y="3616325"/>
            <a:ext cx="303213" cy="144463"/>
          </a:xfrm>
          <a:prstGeom prst="rect">
            <a:avLst/>
          </a:prstGeom>
          <a:noFill/>
          <a:ln w="9525">
            <a:noFill/>
            <a:miter lim="800000"/>
            <a:headEnd/>
            <a:tailEnd/>
          </a:ln>
        </p:spPr>
        <p:txBody>
          <a:bodyPr wrap="none" lIns="0" tIns="0" rIns="0" bIns="0">
            <a:spAutoFit/>
          </a:bodyPr>
          <a:lstStyle/>
          <a:p>
            <a:pPr defTabSz="874713" eaLnBrk="1" hangingPunct="1"/>
            <a:r>
              <a:rPr lang="en-US" sz="1000" b="1">
                <a:solidFill>
                  <a:schemeClr val="bg1"/>
                </a:solidFill>
              </a:rPr>
              <a:t>KY  2</a:t>
            </a:r>
          </a:p>
        </p:txBody>
      </p:sp>
      <p:sp>
        <p:nvSpPr>
          <p:cNvPr id="962696" name="Rectangle 136">
            <a:hlinkClick r:id="rId38" action="ppaction://hlinksldjump"/>
          </p:cNvPr>
          <p:cNvSpPr>
            <a:spLocks noChangeArrowheads="1"/>
          </p:cNvSpPr>
          <p:nvPr/>
        </p:nvSpPr>
        <p:spPr bwMode="auto">
          <a:xfrm>
            <a:off x="5815013" y="2725738"/>
            <a:ext cx="134937" cy="288925"/>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chemeClr val="bg1"/>
                </a:solidFill>
              </a:rPr>
              <a:t>MI</a:t>
            </a:r>
          </a:p>
          <a:p>
            <a:pPr algn="ctr" defTabSz="874713" eaLnBrk="1" hangingPunct="1"/>
            <a:r>
              <a:rPr lang="en-US" sz="1000" b="1">
                <a:solidFill>
                  <a:schemeClr val="bg1"/>
                </a:solidFill>
              </a:rPr>
              <a:t>22</a:t>
            </a:r>
            <a:endParaRPr lang="en-US" sz="2300" b="1">
              <a:solidFill>
                <a:schemeClr val="bg1"/>
              </a:solidFill>
              <a:latin typeface="Times New Roman" pitchFamily="18" charset="0"/>
            </a:endParaRPr>
          </a:p>
        </p:txBody>
      </p:sp>
      <p:grpSp>
        <p:nvGrpSpPr>
          <p:cNvPr id="962697" name="Group 137"/>
          <p:cNvGrpSpPr>
            <a:grpSpLocks/>
          </p:cNvGrpSpPr>
          <p:nvPr/>
        </p:nvGrpSpPr>
        <p:grpSpPr bwMode="auto">
          <a:xfrm>
            <a:off x="2154238" y="4948238"/>
            <a:ext cx="509587" cy="506412"/>
            <a:chOff x="1788" y="3648"/>
            <a:chExt cx="334" cy="336"/>
          </a:xfrm>
        </p:grpSpPr>
        <p:sp>
          <p:nvSpPr>
            <p:cNvPr id="962698" name="Freeform 138">
              <a:hlinkClick r:id="rId42" action="ppaction://hlinksldjump"/>
            </p:cNvPr>
            <p:cNvSpPr>
              <a:spLocks noEditPoints="1"/>
            </p:cNvSpPr>
            <p:nvPr/>
          </p:nvSpPr>
          <p:spPr bwMode="auto">
            <a:xfrm>
              <a:off x="1788" y="3648"/>
              <a:ext cx="334" cy="221"/>
            </a:xfrm>
            <a:custGeom>
              <a:avLst/>
              <a:gdLst/>
              <a:ahLst/>
              <a:cxnLst>
                <a:cxn ang="0">
                  <a:pos x="52" y="25"/>
                </a:cxn>
                <a:cxn ang="0">
                  <a:pos x="36" y="20"/>
                </a:cxn>
                <a:cxn ang="0">
                  <a:pos x="31" y="15"/>
                </a:cxn>
                <a:cxn ang="0">
                  <a:pos x="41" y="5"/>
                </a:cxn>
                <a:cxn ang="0">
                  <a:pos x="57" y="5"/>
                </a:cxn>
                <a:cxn ang="0">
                  <a:pos x="57" y="15"/>
                </a:cxn>
                <a:cxn ang="0">
                  <a:pos x="10" y="15"/>
                </a:cxn>
                <a:cxn ang="0">
                  <a:pos x="10" y="20"/>
                </a:cxn>
                <a:cxn ang="0">
                  <a:pos x="5" y="31"/>
                </a:cxn>
                <a:cxn ang="0">
                  <a:pos x="0" y="25"/>
                </a:cxn>
                <a:cxn ang="0">
                  <a:pos x="10" y="15"/>
                </a:cxn>
                <a:cxn ang="0">
                  <a:pos x="159" y="67"/>
                </a:cxn>
                <a:cxn ang="0">
                  <a:pos x="149" y="67"/>
                </a:cxn>
                <a:cxn ang="0">
                  <a:pos x="134" y="67"/>
                </a:cxn>
                <a:cxn ang="0">
                  <a:pos x="123" y="51"/>
                </a:cxn>
                <a:cxn ang="0">
                  <a:pos x="134" y="46"/>
                </a:cxn>
                <a:cxn ang="0">
                  <a:pos x="139" y="36"/>
                </a:cxn>
                <a:cxn ang="0">
                  <a:pos x="149" y="51"/>
                </a:cxn>
                <a:cxn ang="0">
                  <a:pos x="154" y="51"/>
                </a:cxn>
                <a:cxn ang="0">
                  <a:pos x="159" y="61"/>
                </a:cxn>
                <a:cxn ang="0">
                  <a:pos x="216" y="77"/>
                </a:cxn>
                <a:cxn ang="0">
                  <a:pos x="195" y="77"/>
                </a:cxn>
                <a:cxn ang="0">
                  <a:pos x="180" y="72"/>
                </a:cxn>
                <a:cxn ang="0">
                  <a:pos x="185" y="67"/>
                </a:cxn>
                <a:cxn ang="0">
                  <a:pos x="201" y="72"/>
                </a:cxn>
                <a:cxn ang="0">
                  <a:pos x="216" y="72"/>
                </a:cxn>
                <a:cxn ang="0">
                  <a:pos x="247" y="113"/>
                </a:cxn>
                <a:cxn ang="0">
                  <a:pos x="237" y="108"/>
                </a:cxn>
                <a:cxn ang="0">
                  <a:pos x="231" y="97"/>
                </a:cxn>
                <a:cxn ang="0">
                  <a:pos x="221" y="87"/>
                </a:cxn>
                <a:cxn ang="0">
                  <a:pos x="226" y="82"/>
                </a:cxn>
                <a:cxn ang="0">
                  <a:pos x="231" y="92"/>
                </a:cxn>
                <a:cxn ang="0">
                  <a:pos x="247" y="87"/>
                </a:cxn>
                <a:cxn ang="0">
                  <a:pos x="257" y="108"/>
                </a:cxn>
                <a:cxn ang="0">
                  <a:pos x="195" y="87"/>
                </a:cxn>
                <a:cxn ang="0">
                  <a:pos x="211" y="92"/>
                </a:cxn>
                <a:cxn ang="0">
                  <a:pos x="206" y="102"/>
                </a:cxn>
                <a:cxn ang="0">
                  <a:pos x="201" y="97"/>
                </a:cxn>
                <a:cxn ang="0">
                  <a:pos x="195" y="92"/>
                </a:cxn>
                <a:cxn ang="0">
                  <a:pos x="283" y="221"/>
                </a:cxn>
                <a:cxn ang="0">
                  <a:pos x="267" y="205"/>
                </a:cxn>
                <a:cxn ang="0">
                  <a:pos x="262" y="180"/>
                </a:cxn>
                <a:cxn ang="0">
                  <a:pos x="257" y="164"/>
                </a:cxn>
                <a:cxn ang="0">
                  <a:pos x="267" y="154"/>
                </a:cxn>
                <a:cxn ang="0">
                  <a:pos x="273" y="144"/>
                </a:cxn>
                <a:cxn ang="0">
                  <a:pos x="273" y="133"/>
                </a:cxn>
                <a:cxn ang="0">
                  <a:pos x="288" y="138"/>
                </a:cxn>
                <a:cxn ang="0">
                  <a:pos x="319" y="159"/>
                </a:cxn>
                <a:cxn ang="0">
                  <a:pos x="324" y="164"/>
                </a:cxn>
                <a:cxn ang="0">
                  <a:pos x="334" y="180"/>
                </a:cxn>
                <a:cxn ang="0">
                  <a:pos x="329" y="185"/>
                </a:cxn>
                <a:cxn ang="0">
                  <a:pos x="314" y="195"/>
                </a:cxn>
                <a:cxn ang="0">
                  <a:pos x="293" y="205"/>
                </a:cxn>
                <a:cxn ang="0">
                  <a:pos x="283" y="221"/>
                </a:cxn>
              </a:cxnLst>
              <a:rect l="0" t="0" r="r" b="b"/>
              <a:pathLst>
                <a:path w="334" h="221">
                  <a:moveTo>
                    <a:pt x="57" y="20"/>
                  </a:moveTo>
                  <a:lnTo>
                    <a:pt x="52" y="25"/>
                  </a:lnTo>
                  <a:lnTo>
                    <a:pt x="41" y="25"/>
                  </a:lnTo>
                  <a:lnTo>
                    <a:pt x="36" y="20"/>
                  </a:lnTo>
                  <a:lnTo>
                    <a:pt x="31" y="20"/>
                  </a:lnTo>
                  <a:lnTo>
                    <a:pt x="31" y="15"/>
                  </a:lnTo>
                  <a:lnTo>
                    <a:pt x="36" y="5"/>
                  </a:lnTo>
                  <a:lnTo>
                    <a:pt x="41" y="5"/>
                  </a:lnTo>
                  <a:lnTo>
                    <a:pt x="52" y="0"/>
                  </a:lnTo>
                  <a:lnTo>
                    <a:pt x="57" y="5"/>
                  </a:lnTo>
                  <a:lnTo>
                    <a:pt x="62" y="10"/>
                  </a:lnTo>
                  <a:lnTo>
                    <a:pt x="57" y="15"/>
                  </a:lnTo>
                  <a:lnTo>
                    <a:pt x="57" y="20"/>
                  </a:lnTo>
                  <a:close/>
                  <a:moveTo>
                    <a:pt x="10" y="15"/>
                  </a:moveTo>
                  <a:lnTo>
                    <a:pt x="16" y="20"/>
                  </a:lnTo>
                  <a:lnTo>
                    <a:pt x="10" y="20"/>
                  </a:lnTo>
                  <a:lnTo>
                    <a:pt x="5" y="25"/>
                  </a:lnTo>
                  <a:lnTo>
                    <a:pt x="5" y="31"/>
                  </a:lnTo>
                  <a:lnTo>
                    <a:pt x="0" y="31"/>
                  </a:lnTo>
                  <a:lnTo>
                    <a:pt x="0" y="25"/>
                  </a:lnTo>
                  <a:lnTo>
                    <a:pt x="10" y="20"/>
                  </a:lnTo>
                  <a:lnTo>
                    <a:pt x="10" y="15"/>
                  </a:lnTo>
                  <a:close/>
                  <a:moveTo>
                    <a:pt x="159" y="61"/>
                  </a:moveTo>
                  <a:lnTo>
                    <a:pt x="159" y="67"/>
                  </a:lnTo>
                  <a:lnTo>
                    <a:pt x="154" y="67"/>
                  </a:lnTo>
                  <a:lnTo>
                    <a:pt x="149" y="67"/>
                  </a:lnTo>
                  <a:lnTo>
                    <a:pt x="144" y="61"/>
                  </a:lnTo>
                  <a:lnTo>
                    <a:pt x="134" y="67"/>
                  </a:lnTo>
                  <a:lnTo>
                    <a:pt x="129" y="61"/>
                  </a:lnTo>
                  <a:lnTo>
                    <a:pt x="123" y="51"/>
                  </a:lnTo>
                  <a:lnTo>
                    <a:pt x="123" y="46"/>
                  </a:lnTo>
                  <a:lnTo>
                    <a:pt x="134" y="46"/>
                  </a:lnTo>
                  <a:lnTo>
                    <a:pt x="134" y="41"/>
                  </a:lnTo>
                  <a:lnTo>
                    <a:pt x="139" y="36"/>
                  </a:lnTo>
                  <a:lnTo>
                    <a:pt x="144" y="41"/>
                  </a:lnTo>
                  <a:lnTo>
                    <a:pt x="149" y="51"/>
                  </a:lnTo>
                  <a:lnTo>
                    <a:pt x="149" y="56"/>
                  </a:lnTo>
                  <a:lnTo>
                    <a:pt x="154" y="51"/>
                  </a:lnTo>
                  <a:lnTo>
                    <a:pt x="154" y="56"/>
                  </a:lnTo>
                  <a:lnTo>
                    <a:pt x="159" y="61"/>
                  </a:lnTo>
                  <a:close/>
                  <a:moveTo>
                    <a:pt x="216" y="72"/>
                  </a:moveTo>
                  <a:lnTo>
                    <a:pt x="216" y="77"/>
                  </a:lnTo>
                  <a:lnTo>
                    <a:pt x="206" y="82"/>
                  </a:lnTo>
                  <a:lnTo>
                    <a:pt x="195" y="77"/>
                  </a:lnTo>
                  <a:lnTo>
                    <a:pt x="180" y="77"/>
                  </a:lnTo>
                  <a:lnTo>
                    <a:pt x="180" y="72"/>
                  </a:lnTo>
                  <a:lnTo>
                    <a:pt x="185" y="72"/>
                  </a:lnTo>
                  <a:lnTo>
                    <a:pt x="185" y="67"/>
                  </a:lnTo>
                  <a:lnTo>
                    <a:pt x="190" y="72"/>
                  </a:lnTo>
                  <a:lnTo>
                    <a:pt x="201" y="72"/>
                  </a:lnTo>
                  <a:lnTo>
                    <a:pt x="206" y="72"/>
                  </a:lnTo>
                  <a:lnTo>
                    <a:pt x="216" y="72"/>
                  </a:lnTo>
                  <a:close/>
                  <a:moveTo>
                    <a:pt x="252" y="108"/>
                  </a:moveTo>
                  <a:lnTo>
                    <a:pt x="247" y="113"/>
                  </a:lnTo>
                  <a:lnTo>
                    <a:pt x="237" y="113"/>
                  </a:lnTo>
                  <a:lnTo>
                    <a:pt x="237" y="108"/>
                  </a:lnTo>
                  <a:lnTo>
                    <a:pt x="231" y="102"/>
                  </a:lnTo>
                  <a:lnTo>
                    <a:pt x="231" y="97"/>
                  </a:lnTo>
                  <a:lnTo>
                    <a:pt x="221" y="97"/>
                  </a:lnTo>
                  <a:lnTo>
                    <a:pt x="221" y="87"/>
                  </a:lnTo>
                  <a:lnTo>
                    <a:pt x="221" y="82"/>
                  </a:lnTo>
                  <a:lnTo>
                    <a:pt x="226" y="82"/>
                  </a:lnTo>
                  <a:lnTo>
                    <a:pt x="231" y="82"/>
                  </a:lnTo>
                  <a:lnTo>
                    <a:pt x="231" y="92"/>
                  </a:lnTo>
                  <a:lnTo>
                    <a:pt x="242" y="87"/>
                  </a:lnTo>
                  <a:lnTo>
                    <a:pt x="247" y="87"/>
                  </a:lnTo>
                  <a:lnTo>
                    <a:pt x="262" y="97"/>
                  </a:lnTo>
                  <a:lnTo>
                    <a:pt x="257" y="108"/>
                  </a:lnTo>
                  <a:lnTo>
                    <a:pt x="252" y="108"/>
                  </a:lnTo>
                  <a:close/>
                  <a:moveTo>
                    <a:pt x="195" y="87"/>
                  </a:moveTo>
                  <a:lnTo>
                    <a:pt x="206" y="87"/>
                  </a:lnTo>
                  <a:lnTo>
                    <a:pt x="211" y="92"/>
                  </a:lnTo>
                  <a:lnTo>
                    <a:pt x="211" y="97"/>
                  </a:lnTo>
                  <a:lnTo>
                    <a:pt x="206" y="102"/>
                  </a:lnTo>
                  <a:lnTo>
                    <a:pt x="201" y="102"/>
                  </a:lnTo>
                  <a:lnTo>
                    <a:pt x="201" y="97"/>
                  </a:lnTo>
                  <a:lnTo>
                    <a:pt x="201" y="92"/>
                  </a:lnTo>
                  <a:lnTo>
                    <a:pt x="195" y="92"/>
                  </a:lnTo>
                  <a:lnTo>
                    <a:pt x="195" y="87"/>
                  </a:lnTo>
                  <a:close/>
                  <a:moveTo>
                    <a:pt x="283" y="221"/>
                  </a:moveTo>
                  <a:lnTo>
                    <a:pt x="273" y="210"/>
                  </a:lnTo>
                  <a:lnTo>
                    <a:pt x="267" y="205"/>
                  </a:lnTo>
                  <a:lnTo>
                    <a:pt x="267" y="190"/>
                  </a:lnTo>
                  <a:lnTo>
                    <a:pt x="262" y="180"/>
                  </a:lnTo>
                  <a:lnTo>
                    <a:pt x="262" y="174"/>
                  </a:lnTo>
                  <a:lnTo>
                    <a:pt x="257" y="164"/>
                  </a:lnTo>
                  <a:lnTo>
                    <a:pt x="262" y="159"/>
                  </a:lnTo>
                  <a:lnTo>
                    <a:pt x="267" y="154"/>
                  </a:lnTo>
                  <a:lnTo>
                    <a:pt x="273" y="149"/>
                  </a:lnTo>
                  <a:lnTo>
                    <a:pt x="273" y="144"/>
                  </a:lnTo>
                  <a:lnTo>
                    <a:pt x="267" y="138"/>
                  </a:lnTo>
                  <a:lnTo>
                    <a:pt x="273" y="133"/>
                  </a:lnTo>
                  <a:lnTo>
                    <a:pt x="278" y="133"/>
                  </a:lnTo>
                  <a:lnTo>
                    <a:pt x="288" y="138"/>
                  </a:lnTo>
                  <a:lnTo>
                    <a:pt x="309" y="149"/>
                  </a:lnTo>
                  <a:lnTo>
                    <a:pt x="319" y="159"/>
                  </a:lnTo>
                  <a:lnTo>
                    <a:pt x="319" y="164"/>
                  </a:lnTo>
                  <a:lnTo>
                    <a:pt x="324" y="164"/>
                  </a:lnTo>
                  <a:lnTo>
                    <a:pt x="324" y="169"/>
                  </a:lnTo>
                  <a:lnTo>
                    <a:pt x="334" y="180"/>
                  </a:lnTo>
                  <a:lnTo>
                    <a:pt x="334" y="185"/>
                  </a:lnTo>
                  <a:lnTo>
                    <a:pt x="329" y="185"/>
                  </a:lnTo>
                  <a:lnTo>
                    <a:pt x="324" y="190"/>
                  </a:lnTo>
                  <a:lnTo>
                    <a:pt x="314" y="195"/>
                  </a:lnTo>
                  <a:lnTo>
                    <a:pt x="303" y="200"/>
                  </a:lnTo>
                  <a:lnTo>
                    <a:pt x="293" y="205"/>
                  </a:lnTo>
                  <a:lnTo>
                    <a:pt x="288" y="210"/>
                  </a:lnTo>
                  <a:lnTo>
                    <a:pt x="283" y="221"/>
                  </a:lnTo>
                  <a:close/>
                </a:path>
              </a:pathLst>
            </a:custGeom>
            <a:solidFill>
              <a:srgbClr val="FFFF99"/>
            </a:solidFill>
            <a:ln w="8001">
              <a:solidFill>
                <a:srgbClr val="000000"/>
              </a:solidFill>
              <a:prstDash val="solid"/>
              <a:round/>
              <a:headEnd/>
              <a:tailEnd/>
            </a:ln>
          </p:spPr>
          <p:txBody>
            <a:bodyPr/>
            <a:lstStyle/>
            <a:p>
              <a:endParaRPr lang="en-US"/>
            </a:p>
          </p:txBody>
        </p:sp>
        <p:sp>
          <p:nvSpPr>
            <p:cNvPr id="962699" name="Rectangle 139">
              <a:hlinkClick r:id="rId37" action="ppaction://hlinksldjump"/>
            </p:cNvPr>
            <p:cNvSpPr>
              <a:spLocks noChangeArrowheads="1"/>
            </p:cNvSpPr>
            <p:nvPr/>
          </p:nvSpPr>
          <p:spPr bwMode="auto">
            <a:xfrm>
              <a:off x="1865" y="3792"/>
              <a:ext cx="88" cy="192"/>
            </a:xfrm>
            <a:prstGeom prst="rect">
              <a:avLst/>
            </a:prstGeom>
            <a:noFill/>
            <a:ln w="9525">
              <a:noFill/>
              <a:miter lim="800000"/>
              <a:headEnd/>
              <a:tailEnd/>
            </a:ln>
          </p:spPr>
          <p:txBody>
            <a:bodyPr wrap="none" lIns="0" tIns="0" rIns="0" bIns="0">
              <a:spAutoFit/>
            </a:bodyPr>
            <a:lstStyle/>
            <a:p>
              <a:pPr algn="ctr" defTabSz="874713" eaLnBrk="1" hangingPunct="1"/>
              <a:r>
                <a:rPr lang="en-US" sz="1000" b="1"/>
                <a:t>HI</a:t>
              </a:r>
            </a:p>
            <a:p>
              <a:pPr algn="ctr" defTabSz="874713" eaLnBrk="1" hangingPunct="1"/>
              <a:r>
                <a:rPr lang="en-US" sz="1000" b="1"/>
                <a:t>48</a:t>
              </a:r>
              <a:endParaRPr lang="en-US" sz="2300" b="1">
                <a:latin typeface="Times New Roman" pitchFamily="18" charset="0"/>
              </a:endParaRPr>
            </a:p>
          </p:txBody>
        </p:sp>
      </p:grpSp>
      <p:sp>
        <p:nvSpPr>
          <p:cNvPr id="962700" name="Text Box 140"/>
          <p:cNvSpPr txBox="1">
            <a:spLocks noChangeArrowheads="1"/>
          </p:cNvSpPr>
          <p:nvPr/>
        </p:nvSpPr>
        <p:spPr bwMode="auto">
          <a:xfrm>
            <a:off x="6550025" y="4514850"/>
            <a:ext cx="2052638" cy="442913"/>
          </a:xfrm>
          <a:prstGeom prst="rect">
            <a:avLst/>
          </a:prstGeom>
          <a:solidFill>
            <a:srgbClr val="FFCC99"/>
          </a:solidFill>
          <a:ln w="9525">
            <a:solidFill>
              <a:schemeClr val="tx1"/>
            </a:solidFill>
            <a:miter lim="800000"/>
            <a:headEnd/>
            <a:tailEnd/>
          </a:ln>
          <a:effectLst/>
        </p:spPr>
        <p:txBody>
          <a:bodyPr lIns="87444" tIns="43722" rIns="87444" bIns="43722">
            <a:spAutoFit/>
          </a:bodyPr>
          <a:lstStyle/>
          <a:p>
            <a:pPr defTabSz="874713" eaLnBrk="1" hangingPunct="1">
              <a:buFontTx/>
              <a:buChar char="•"/>
              <a:tabLst>
                <a:tab pos="1639888" algn="l"/>
              </a:tabLst>
            </a:pPr>
            <a:r>
              <a:rPr lang="en-US" sz="1100" b="1"/>
              <a:t>Puerto Rico (PR)	21</a:t>
            </a:r>
          </a:p>
          <a:p>
            <a:pPr defTabSz="874713" eaLnBrk="1" hangingPunct="1">
              <a:buFontTx/>
              <a:buChar char="•"/>
              <a:tabLst>
                <a:tab pos="1639888" algn="l"/>
              </a:tabLst>
            </a:pPr>
            <a:r>
              <a:rPr lang="en-US" sz="1100" b="1"/>
              <a:t>U.S. Virgin Islands (VI)	  3</a:t>
            </a:r>
            <a:endParaRPr lang="en-US" sz="2300" b="1"/>
          </a:p>
        </p:txBody>
      </p:sp>
      <p:sp>
        <p:nvSpPr>
          <p:cNvPr id="962701" name="Line 141"/>
          <p:cNvSpPr>
            <a:spLocks noChangeShapeType="1"/>
          </p:cNvSpPr>
          <p:nvPr/>
        </p:nvSpPr>
        <p:spPr bwMode="auto">
          <a:xfrm flipH="1" flipV="1">
            <a:off x="7135813" y="2278063"/>
            <a:ext cx="158750" cy="247650"/>
          </a:xfrm>
          <a:prstGeom prst="line">
            <a:avLst/>
          </a:prstGeom>
          <a:noFill/>
          <a:ln w="7938">
            <a:solidFill>
              <a:srgbClr val="000000"/>
            </a:solidFill>
            <a:round/>
            <a:headEnd/>
            <a:tailEnd/>
          </a:ln>
        </p:spPr>
        <p:txBody>
          <a:bodyPr/>
          <a:lstStyle/>
          <a:p>
            <a:endParaRPr lang="en-US"/>
          </a:p>
        </p:txBody>
      </p:sp>
      <p:sp>
        <p:nvSpPr>
          <p:cNvPr id="962702" name="Freeform 142"/>
          <p:cNvSpPr>
            <a:spLocks/>
          </p:cNvSpPr>
          <p:nvPr/>
        </p:nvSpPr>
        <p:spPr bwMode="auto">
          <a:xfrm>
            <a:off x="6580188" y="3833813"/>
            <a:ext cx="341312" cy="381000"/>
          </a:xfrm>
          <a:custGeom>
            <a:avLst/>
            <a:gdLst/>
            <a:ahLst/>
            <a:cxnLst>
              <a:cxn ang="0">
                <a:pos x="194" y="0"/>
              </a:cxn>
              <a:cxn ang="0">
                <a:pos x="207" y="18"/>
              </a:cxn>
              <a:cxn ang="0">
                <a:pos x="191" y="27"/>
              </a:cxn>
              <a:cxn ang="0">
                <a:pos x="149" y="45"/>
              </a:cxn>
              <a:cxn ang="0">
                <a:pos x="201" y="54"/>
              </a:cxn>
              <a:cxn ang="0">
                <a:pos x="212" y="59"/>
              </a:cxn>
              <a:cxn ang="0">
                <a:pos x="221" y="90"/>
              </a:cxn>
              <a:cxn ang="0">
                <a:pos x="204" y="98"/>
              </a:cxn>
              <a:cxn ang="0">
                <a:pos x="189" y="111"/>
              </a:cxn>
              <a:cxn ang="0">
                <a:pos x="171" y="107"/>
              </a:cxn>
              <a:cxn ang="0">
                <a:pos x="162" y="116"/>
              </a:cxn>
              <a:cxn ang="0">
                <a:pos x="149" y="138"/>
              </a:cxn>
              <a:cxn ang="0">
                <a:pos x="153" y="153"/>
              </a:cxn>
              <a:cxn ang="0">
                <a:pos x="168" y="144"/>
              </a:cxn>
              <a:cxn ang="0">
                <a:pos x="162" y="159"/>
              </a:cxn>
              <a:cxn ang="0">
                <a:pos x="150" y="168"/>
              </a:cxn>
              <a:cxn ang="0">
                <a:pos x="113" y="173"/>
              </a:cxn>
              <a:cxn ang="0">
                <a:pos x="101" y="186"/>
              </a:cxn>
              <a:cxn ang="0">
                <a:pos x="89" y="197"/>
              </a:cxn>
              <a:cxn ang="0">
                <a:pos x="63" y="219"/>
              </a:cxn>
              <a:cxn ang="0">
                <a:pos x="48" y="237"/>
              </a:cxn>
              <a:cxn ang="0">
                <a:pos x="35" y="251"/>
              </a:cxn>
              <a:cxn ang="0">
                <a:pos x="0" y="252"/>
              </a:cxn>
            </a:cxnLst>
            <a:rect l="0" t="0" r="r" b="b"/>
            <a:pathLst>
              <a:path w="223" h="252">
                <a:moveTo>
                  <a:pt x="194" y="0"/>
                </a:moveTo>
                <a:cubicBezTo>
                  <a:pt x="196" y="11"/>
                  <a:pt x="200" y="11"/>
                  <a:pt x="207" y="18"/>
                </a:cubicBezTo>
                <a:cubicBezTo>
                  <a:pt x="211" y="29"/>
                  <a:pt x="199" y="26"/>
                  <a:pt x="191" y="27"/>
                </a:cubicBezTo>
                <a:cubicBezTo>
                  <a:pt x="181" y="44"/>
                  <a:pt x="167" y="44"/>
                  <a:pt x="149" y="45"/>
                </a:cubicBezTo>
                <a:cubicBezTo>
                  <a:pt x="153" y="65"/>
                  <a:pt x="193" y="54"/>
                  <a:pt x="201" y="54"/>
                </a:cubicBezTo>
                <a:cubicBezTo>
                  <a:pt x="204" y="62"/>
                  <a:pt x="205" y="63"/>
                  <a:pt x="212" y="59"/>
                </a:cubicBezTo>
                <a:cubicBezTo>
                  <a:pt x="223" y="67"/>
                  <a:pt x="215" y="79"/>
                  <a:pt x="221" y="90"/>
                </a:cubicBezTo>
                <a:cubicBezTo>
                  <a:pt x="215" y="93"/>
                  <a:pt x="210" y="95"/>
                  <a:pt x="204" y="98"/>
                </a:cubicBezTo>
                <a:cubicBezTo>
                  <a:pt x="202" y="108"/>
                  <a:pt x="199" y="109"/>
                  <a:pt x="189" y="111"/>
                </a:cubicBezTo>
                <a:cubicBezTo>
                  <a:pt x="183" y="110"/>
                  <a:pt x="177" y="108"/>
                  <a:pt x="171" y="107"/>
                </a:cubicBezTo>
                <a:cubicBezTo>
                  <a:pt x="154" y="108"/>
                  <a:pt x="150" y="107"/>
                  <a:pt x="162" y="116"/>
                </a:cubicBezTo>
                <a:cubicBezTo>
                  <a:pt x="165" y="122"/>
                  <a:pt x="154" y="133"/>
                  <a:pt x="149" y="138"/>
                </a:cubicBezTo>
                <a:cubicBezTo>
                  <a:pt x="148" y="141"/>
                  <a:pt x="143" y="159"/>
                  <a:pt x="153" y="153"/>
                </a:cubicBezTo>
                <a:cubicBezTo>
                  <a:pt x="170" y="143"/>
                  <a:pt x="159" y="149"/>
                  <a:pt x="168" y="144"/>
                </a:cubicBezTo>
                <a:cubicBezTo>
                  <a:pt x="173" y="153"/>
                  <a:pt x="174" y="157"/>
                  <a:pt x="162" y="159"/>
                </a:cubicBezTo>
                <a:cubicBezTo>
                  <a:pt x="157" y="163"/>
                  <a:pt x="157" y="167"/>
                  <a:pt x="150" y="168"/>
                </a:cubicBezTo>
                <a:cubicBezTo>
                  <a:pt x="136" y="179"/>
                  <a:pt x="157" y="164"/>
                  <a:pt x="113" y="173"/>
                </a:cubicBezTo>
                <a:cubicBezTo>
                  <a:pt x="111" y="173"/>
                  <a:pt x="104" y="184"/>
                  <a:pt x="101" y="186"/>
                </a:cubicBezTo>
                <a:cubicBezTo>
                  <a:pt x="98" y="191"/>
                  <a:pt x="95" y="194"/>
                  <a:pt x="89" y="197"/>
                </a:cubicBezTo>
                <a:cubicBezTo>
                  <a:pt x="81" y="206"/>
                  <a:pt x="73" y="213"/>
                  <a:pt x="63" y="219"/>
                </a:cubicBezTo>
                <a:cubicBezTo>
                  <a:pt x="58" y="225"/>
                  <a:pt x="52" y="230"/>
                  <a:pt x="48" y="237"/>
                </a:cubicBezTo>
                <a:cubicBezTo>
                  <a:pt x="47" y="243"/>
                  <a:pt x="42" y="250"/>
                  <a:pt x="35" y="251"/>
                </a:cubicBezTo>
                <a:cubicBezTo>
                  <a:pt x="23" y="252"/>
                  <a:pt x="0" y="252"/>
                  <a:pt x="0" y="252"/>
                </a:cubicBezTo>
              </a:path>
            </a:pathLst>
          </a:custGeom>
          <a:noFill/>
          <a:ln w="9525" cap="flat" cmpd="sng">
            <a:solidFill>
              <a:schemeClr val="tx1"/>
            </a:solidFill>
            <a:prstDash val="solid"/>
            <a:round/>
            <a:headEnd/>
            <a:tailEnd/>
          </a:ln>
          <a:effectLst/>
        </p:spPr>
        <p:txBody>
          <a:bodyPr lIns="0" tIns="0" rIns="0" bIns="0">
            <a:spAutoFit/>
          </a:bodyPr>
          <a:lstStyle/>
          <a:p>
            <a:endParaRPr lang="en-US"/>
          </a:p>
        </p:txBody>
      </p:sp>
      <p:grpSp>
        <p:nvGrpSpPr>
          <p:cNvPr id="962703" name="Group 143"/>
          <p:cNvGrpSpPr>
            <a:grpSpLocks/>
          </p:cNvGrpSpPr>
          <p:nvPr/>
        </p:nvGrpSpPr>
        <p:grpSpPr bwMode="auto">
          <a:xfrm>
            <a:off x="395288" y="4224338"/>
            <a:ext cx="1319212" cy="1293812"/>
            <a:chOff x="499" y="2999"/>
            <a:chExt cx="864" cy="858"/>
          </a:xfrm>
        </p:grpSpPr>
        <p:grpSp>
          <p:nvGrpSpPr>
            <p:cNvPr id="962704" name="Group 144"/>
            <p:cNvGrpSpPr>
              <a:grpSpLocks/>
            </p:cNvGrpSpPr>
            <p:nvPr/>
          </p:nvGrpSpPr>
          <p:grpSpPr bwMode="auto">
            <a:xfrm>
              <a:off x="499" y="2999"/>
              <a:ext cx="864" cy="858"/>
              <a:chOff x="240" y="3072"/>
              <a:chExt cx="864" cy="858"/>
            </a:xfrm>
          </p:grpSpPr>
          <p:sp>
            <p:nvSpPr>
              <p:cNvPr id="962705" name="Freeform 145">
                <a:hlinkClick r:id="rId16" action="ppaction://hlinksldjump"/>
              </p:cNvPr>
              <p:cNvSpPr>
                <a:spLocks/>
              </p:cNvSpPr>
              <p:nvPr/>
            </p:nvSpPr>
            <p:spPr bwMode="auto">
              <a:xfrm>
                <a:off x="240" y="3072"/>
                <a:ext cx="864" cy="858"/>
              </a:xfrm>
              <a:custGeom>
                <a:avLst/>
                <a:gdLst/>
                <a:ahLst/>
                <a:cxnLst>
                  <a:cxn ang="0">
                    <a:pos x="144" y="663"/>
                  </a:cxn>
                  <a:cxn ang="0">
                    <a:pos x="123" y="627"/>
                  </a:cxn>
                  <a:cxn ang="0">
                    <a:pos x="67" y="617"/>
                  </a:cxn>
                  <a:cxn ang="0">
                    <a:pos x="97" y="596"/>
                  </a:cxn>
                  <a:cxn ang="0">
                    <a:pos x="77" y="570"/>
                  </a:cxn>
                  <a:cxn ang="0">
                    <a:pos x="51" y="560"/>
                  </a:cxn>
                  <a:cxn ang="0">
                    <a:pos x="82" y="509"/>
                  </a:cxn>
                  <a:cxn ang="0">
                    <a:pos x="133" y="473"/>
                  </a:cxn>
                  <a:cxn ang="0">
                    <a:pos x="154" y="406"/>
                  </a:cxn>
                  <a:cxn ang="0">
                    <a:pos x="72" y="421"/>
                  </a:cxn>
                  <a:cxn ang="0">
                    <a:pos x="46" y="380"/>
                  </a:cxn>
                  <a:cxn ang="0">
                    <a:pos x="41" y="329"/>
                  </a:cxn>
                  <a:cxn ang="0">
                    <a:pos x="97" y="329"/>
                  </a:cxn>
                  <a:cxn ang="0">
                    <a:pos x="144" y="323"/>
                  </a:cxn>
                  <a:cxn ang="0">
                    <a:pos x="175" y="303"/>
                  </a:cxn>
                  <a:cxn ang="0">
                    <a:pos x="128" y="282"/>
                  </a:cxn>
                  <a:cxn ang="0">
                    <a:pos x="113" y="133"/>
                  </a:cxn>
                  <a:cxn ang="0">
                    <a:pos x="185" y="61"/>
                  </a:cxn>
                  <a:cxn ang="0">
                    <a:pos x="195" y="41"/>
                  </a:cxn>
                  <a:cxn ang="0">
                    <a:pos x="277" y="15"/>
                  </a:cxn>
                  <a:cxn ang="0">
                    <a:pos x="308" y="25"/>
                  </a:cxn>
                  <a:cxn ang="0">
                    <a:pos x="385" y="72"/>
                  </a:cxn>
                  <a:cxn ang="0">
                    <a:pos x="545" y="92"/>
                  </a:cxn>
                  <a:cxn ang="0">
                    <a:pos x="637" y="632"/>
                  </a:cxn>
                  <a:cxn ang="0">
                    <a:pos x="750" y="663"/>
                  </a:cxn>
                  <a:cxn ang="0">
                    <a:pos x="822" y="786"/>
                  </a:cxn>
                  <a:cxn ang="0">
                    <a:pos x="848" y="853"/>
                  </a:cxn>
                  <a:cxn ang="0">
                    <a:pos x="838" y="812"/>
                  </a:cxn>
                  <a:cxn ang="0">
                    <a:pos x="822" y="802"/>
                  </a:cxn>
                  <a:cxn ang="0">
                    <a:pos x="786" y="766"/>
                  </a:cxn>
                  <a:cxn ang="0">
                    <a:pos x="776" y="730"/>
                  </a:cxn>
                  <a:cxn ang="0">
                    <a:pos x="750" y="694"/>
                  </a:cxn>
                  <a:cxn ang="0">
                    <a:pos x="740" y="714"/>
                  </a:cxn>
                  <a:cxn ang="0">
                    <a:pos x="714" y="683"/>
                  </a:cxn>
                  <a:cxn ang="0">
                    <a:pos x="725" y="709"/>
                  </a:cxn>
                  <a:cxn ang="0">
                    <a:pos x="689" y="699"/>
                  </a:cxn>
                  <a:cxn ang="0">
                    <a:pos x="648" y="637"/>
                  </a:cxn>
                  <a:cxn ang="0">
                    <a:pos x="596" y="642"/>
                  </a:cxn>
                  <a:cxn ang="0">
                    <a:pos x="509" y="617"/>
                  </a:cxn>
                  <a:cxn ang="0">
                    <a:pos x="488" y="601"/>
                  </a:cxn>
                  <a:cxn ang="0">
                    <a:pos x="468" y="591"/>
                  </a:cxn>
                  <a:cxn ang="0">
                    <a:pos x="447" y="601"/>
                  </a:cxn>
                  <a:cxn ang="0">
                    <a:pos x="452" y="622"/>
                  </a:cxn>
                  <a:cxn ang="0">
                    <a:pos x="427" y="637"/>
                  </a:cxn>
                  <a:cxn ang="0">
                    <a:pos x="396" y="658"/>
                  </a:cxn>
                  <a:cxn ang="0">
                    <a:pos x="380" y="658"/>
                  </a:cxn>
                  <a:cxn ang="0">
                    <a:pos x="432" y="601"/>
                  </a:cxn>
                  <a:cxn ang="0">
                    <a:pos x="370" y="606"/>
                  </a:cxn>
                  <a:cxn ang="0">
                    <a:pos x="334" y="652"/>
                  </a:cxn>
                  <a:cxn ang="0">
                    <a:pos x="334" y="694"/>
                  </a:cxn>
                  <a:cxn ang="0">
                    <a:pos x="303" y="724"/>
                  </a:cxn>
                  <a:cxn ang="0">
                    <a:pos x="262" y="771"/>
                  </a:cxn>
                  <a:cxn ang="0">
                    <a:pos x="221" y="791"/>
                  </a:cxn>
                  <a:cxn ang="0">
                    <a:pos x="216" y="802"/>
                  </a:cxn>
                  <a:cxn ang="0">
                    <a:pos x="190" y="817"/>
                  </a:cxn>
                  <a:cxn ang="0">
                    <a:pos x="159" y="827"/>
                  </a:cxn>
                  <a:cxn ang="0">
                    <a:pos x="123" y="848"/>
                  </a:cxn>
                  <a:cxn ang="0">
                    <a:pos x="128" y="832"/>
                  </a:cxn>
                  <a:cxn ang="0">
                    <a:pos x="175" y="796"/>
                  </a:cxn>
                  <a:cxn ang="0">
                    <a:pos x="236" y="750"/>
                  </a:cxn>
                </a:cxnLst>
                <a:rect l="0" t="0" r="r" b="b"/>
                <a:pathLst>
                  <a:path w="864" h="858">
                    <a:moveTo>
                      <a:pt x="154" y="694"/>
                    </a:moveTo>
                    <a:lnTo>
                      <a:pt x="154" y="699"/>
                    </a:lnTo>
                    <a:lnTo>
                      <a:pt x="144" y="704"/>
                    </a:lnTo>
                    <a:lnTo>
                      <a:pt x="144" y="699"/>
                    </a:lnTo>
                    <a:lnTo>
                      <a:pt x="133" y="699"/>
                    </a:lnTo>
                    <a:lnTo>
                      <a:pt x="144" y="699"/>
                    </a:lnTo>
                    <a:lnTo>
                      <a:pt x="149" y="694"/>
                    </a:lnTo>
                    <a:lnTo>
                      <a:pt x="144" y="694"/>
                    </a:lnTo>
                    <a:lnTo>
                      <a:pt x="144" y="683"/>
                    </a:lnTo>
                    <a:lnTo>
                      <a:pt x="149" y="678"/>
                    </a:lnTo>
                    <a:lnTo>
                      <a:pt x="144" y="678"/>
                    </a:lnTo>
                    <a:lnTo>
                      <a:pt x="139" y="678"/>
                    </a:lnTo>
                    <a:lnTo>
                      <a:pt x="139" y="673"/>
                    </a:lnTo>
                    <a:lnTo>
                      <a:pt x="139" y="668"/>
                    </a:lnTo>
                    <a:lnTo>
                      <a:pt x="139" y="673"/>
                    </a:lnTo>
                    <a:lnTo>
                      <a:pt x="139" y="668"/>
                    </a:lnTo>
                    <a:lnTo>
                      <a:pt x="144" y="663"/>
                    </a:lnTo>
                    <a:lnTo>
                      <a:pt x="133" y="637"/>
                    </a:lnTo>
                    <a:lnTo>
                      <a:pt x="133" y="632"/>
                    </a:lnTo>
                    <a:lnTo>
                      <a:pt x="133" y="627"/>
                    </a:lnTo>
                    <a:lnTo>
                      <a:pt x="133" y="632"/>
                    </a:lnTo>
                    <a:lnTo>
                      <a:pt x="128" y="632"/>
                    </a:lnTo>
                    <a:lnTo>
                      <a:pt x="133" y="627"/>
                    </a:lnTo>
                    <a:lnTo>
                      <a:pt x="128" y="627"/>
                    </a:lnTo>
                    <a:lnTo>
                      <a:pt x="133" y="617"/>
                    </a:lnTo>
                    <a:lnTo>
                      <a:pt x="133" y="611"/>
                    </a:lnTo>
                    <a:lnTo>
                      <a:pt x="144" y="606"/>
                    </a:lnTo>
                    <a:lnTo>
                      <a:pt x="139" y="606"/>
                    </a:lnTo>
                    <a:lnTo>
                      <a:pt x="133" y="606"/>
                    </a:lnTo>
                    <a:lnTo>
                      <a:pt x="133" y="611"/>
                    </a:lnTo>
                    <a:lnTo>
                      <a:pt x="128" y="622"/>
                    </a:lnTo>
                    <a:lnTo>
                      <a:pt x="123" y="622"/>
                    </a:lnTo>
                    <a:lnTo>
                      <a:pt x="128" y="627"/>
                    </a:lnTo>
                    <a:lnTo>
                      <a:pt x="123" y="627"/>
                    </a:lnTo>
                    <a:lnTo>
                      <a:pt x="128" y="632"/>
                    </a:lnTo>
                    <a:lnTo>
                      <a:pt x="128" y="637"/>
                    </a:lnTo>
                    <a:lnTo>
                      <a:pt x="123" y="637"/>
                    </a:lnTo>
                    <a:lnTo>
                      <a:pt x="118" y="642"/>
                    </a:lnTo>
                    <a:lnTo>
                      <a:pt x="108" y="647"/>
                    </a:lnTo>
                    <a:lnTo>
                      <a:pt x="92" y="647"/>
                    </a:lnTo>
                    <a:lnTo>
                      <a:pt x="87" y="642"/>
                    </a:lnTo>
                    <a:lnTo>
                      <a:pt x="92" y="637"/>
                    </a:lnTo>
                    <a:lnTo>
                      <a:pt x="82" y="632"/>
                    </a:lnTo>
                    <a:lnTo>
                      <a:pt x="77" y="627"/>
                    </a:lnTo>
                    <a:lnTo>
                      <a:pt x="77" y="622"/>
                    </a:lnTo>
                    <a:lnTo>
                      <a:pt x="77" y="627"/>
                    </a:lnTo>
                    <a:lnTo>
                      <a:pt x="67" y="622"/>
                    </a:lnTo>
                    <a:lnTo>
                      <a:pt x="67" y="617"/>
                    </a:lnTo>
                    <a:lnTo>
                      <a:pt x="72" y="617"/>
                    </a:lnTo>
                    <a:lnTo>
                      <a:pt x="72" y="611"/>
                    </a:lnTo>
                    <a:lnTo>
                      <a:pt x="67" y="617"/>
                    </a:lnTo>
                    <a:lnTo>
                      <a:pt x="61" y="611"/>
                    </a:lnTo>
                    <a:lnTo>
                      <a:pt x="72" y="606"/>
                    </a:lnTo>
                    <a:lnTo>
                      <a:pt x="72" y="601"/>
                    </a:lnTo>
                    <a:lnTo>
                      <a:pt x="72" y="596"/>
                    </a:lnTo>
                    <a:lnTo>
                      <a:pt x="77" y="601"/>
                    </a:lnTo>
                    <a:lnTo>
                      <a:pt x="77" y="596"/>
                    </a:lnTo>
                    <a:lnTo>
                      <a:pt x="77" y="601"/>
                    </a:lnTo>
                    <a:lnTo>
                      <a:pt x="87" y="601"/>
                    </a:lnTo>
                    <a:lnTo>
                      <a:pt x="87" y="606"/>
                    </a:lnTo>
                    <a:lnTo>
                      <a:pt x="82" y="611"/>
                    </a:lnTo>
                    <a:lnTo>
                      <a:pt x="92" y="601"/>
                    </a:lnTo>
                    <a:lnTo>
                      <a:pt x="97" y="606"/>
                    </a:lnTo>
                    <a:lnTo>
                      <a:pt x="97" y="611"/>
                    </a:lnTo>
                    <a:lnTo>
                      <a:pt x="108" y="606"/>
                    </a:lnTo>
                    <a:lnTo>
                      <a:pt x="97" y="601"/>
                    </a:lnTo>
                    <a:lnTo>
                      <a:pt x="103" y="596"/>
                    </a:lnTo>
                    <a:lnTo>
                      <a:pt x="97" y="596"/>
                    </a:lnTo>
                    <a:lnTo>
                      <a:pt x="103" y="591"/>
                    </a:lnTo>
                    <a:lnTo>
                      <a:pt x="92" y="601"/>
                    </a:lnTo>
                    <a:lnTo>
                      <a:pt x="82" y="601"/>
                    </a:lnTo>
                    <a:lnTo>
                      <a:pt x="77" y="596"/>
                    </a:lnTo>
                    <a:lnTo>
                      <a:pt x="72" y="596"/>
                    </a:lnTo>
                    <a:lnTo>
                      <a:pt x="67" y="596"/>
                    </a:lnTo>
                    <a:lnTo>
                      <a:pt x="77" y="586"/>
                    </a:lnTo>
                    <a:lnTo>
                      <a:pt x="72" y="586"/>
                    </a:lnTo>
                    <a:lnTo>
                      <a:pt x="72" y="591"/>
                    </a:lnTo>
                    <a:lnTo>
                      <a:pt x="67" y="586"/>
                    </a:lnTo>
                    <a:lnTo>
                      <a:pt x="72" y="581"/>
                    </a:lnTo>
                    <a:lnTo>
                      <a:pt x="67" y="581"/>
                    </a:lnTo>
                    <a:lnTo>
                      <a:pt x="67" y="586"/>
                    </a:lnTo>
                    <a:lnTo>
                      <a:pt x="61" y="586"/>
                    </a:lnTo>
                    <a:lnTo>
                      <a:pt x="67" y="581"/>
                    </a:lnTo>
                    <a:lnTo>
                      <a:pt x="67" y="575"/>
                    </a:lnTo>
                    <a:lnTo>
                      <a:pt x="77" y="570"/>
                    </a:lnTo>
                    <a:lnTo>
                      <a:pt x="77" y="565"/>
                    </a:lnTo>
                    <a:lnTo>
                      <a:pt x="67" y="570"/>
                    </a:lnTo>
                    <a:lnTo>
                      <a:pt x="67" y="575"/>
                    </a:lnTo>
                    <a:lnTo>
                      <a:pt x="67" y="581"/>
                    </a:lnTo>
                    <a:lnTo>
                      <a:pt x="61" y="581"/>
                    </a:lnTo>
                    <a:lnTo>
                      <a:pt x="61" y="586"/>
                    </a:lnTo>
                    <a:lnTo>
                      <a:pt x="61" y="591"/>
                    </a:lnTo>
                    <a:lnTo>
                      <a:pt x="56" y="586"/>
                    </a:lnTo>
                    <a:lnTo>
                      <a:pt x="56" y="581"/>
                    </a:lnTo>
                    <a:lnTo>
                      <a:pt x="51" y="575"/>
                    </a:lnTo>
                    <a:lnTo>
                      <a:pt x="51" y="570"/>
                    </a:lnTo>
                    <a:lnTo>
                      <a:pt x="51" y="565"/>
                    </a:lnTo>
                    <a:lnTo>
                      <a:pt x="46" y="570"/>
                    </a:lnTo>
                    <a:lnTo>
                      <a:pt x="46" y="565"/>
                    </a:lnTo>
                    <a:lnTo>
                      <a:pt x="46" y="560"/>
                    </a:lnTo>
                    <a:lnTo>
                      <a:pt x="46" y="565"/>
                    </a:lnTo>
                    <a:lnTo>
                      <a:pt x="51" y="560"/>
                    </a:lnTo>
                    <a:lnTo>
                      <a:pt x="46" y="560"/>
                    </a:lnTo>
                    <a:lnTo>
                      <a:pt x="46" y="555"/>
                    </a:lnTo>
                    <a:lnTo>
                      <a:pt x="56" y="555"/>
                    </a:lnTo>
                    <a:lnTo>
                      <a:pt x="51" y="545"/>
                    </a:lnTo>
                    <a:lnTo>
                      <a:pt x="56" y="539"/>
                    </a:lnTo>
                    <a:lnTo>
                      <a:pt x="67" y="519"/>
                    </a:lnTo>
                    <a:lnTo>
                      <a:pt x="72" y="519"/>
                    </a:lnTo>
                    <a:lnTo>
                      <a:pt x="72" y="524"/>
                    </a:lnTo>
                    <a:lnTo>
                      <a:pt x="82" y="524"/>
                    </a:lnTo>
                    <a:lnTo>
                      <a:pt x="77" y="529"/>
                    </a:lnTo>
                    <a:lnTo>
                      <a:pt x="82" y="524"/>
                    </a:lnTo>
                    <a:lnTo>
                      <a:pt x="77" y="524"/>
                    </a:lnTo>
                    <a:lnTo>
                      <a:pt x="77" y="519"/>
                    </a:lnTo>
                    <a:lnTo>
                      <a:pt x="77" y="524"/>
                    </a:lnTo>
                    <a:lnTo>
                      <a:pt x="77" y="519"/>
                    </a:lnTo>
                    <a:lnTo>
                      <a:pt x="72" y="519"/>
                    </a:lnTo>
                    <a:lnTo>
                      <a:pt x="82" y="509"/>
                    </a:lnTo>
                    <a:lnTo>
                      <a:pt x="77" y="514"/>
                    </a:lnTo>
                    <a:lnTo>
                      <a:pt x="72" y="509"/>
                    </a:lnTo>
                    <a:lnTo>
                      <a:pt x="77" y="509"/>
                    </a:lnTo>
                    <a:lnTo>
                      <a:pt x="72" y="503"/>
                    </a:lnTo>
                    <a:lnTo>
                      <a:pt x="77" y="493"/>
                    </a:lnTo>
                    <a:lnTo>
                      <a:pt x="87" y="493"/>
                    </a:lnTo>
                    <a:lnTo>
                      <a:pt x="82" y="488"/>
                    </a:lnTo>
                    <a:lnTo>
                      <a:pt x="87" y="483"/>
                    </a:lnTo>
                    <a:lnTo>
                      <a:pt x="92" y="483"/>
                    </a:lnTo>
                    <a:lnTo>
                      <a:pt x="97" y="483"/>
                    </a:lnTo>
                    <a:lnTo>
                      <a:pt x="103" y="488"/>
                    </a:lnTo>
                    <a:lnTo>
                      <a:pt x="97" y="498"/>
                    </a:lnTo>
                    <a:lnTo>
                      <a:pt x="103" y="493"/>
                    </a:lnTo>
                    <a:lnTo>
                      <a:pt x="108" y="493"/>
                    </a:lnTo>
                    <a:lnTo>
                      <a:pt x="113" y="493"/>
                    </a:lnTo>
                    <a:lnTo>
                      <a:pt x="123" y="483"/>
                    </a:lnTo>
                    <a:lnTo>
                      <a:pt x="133" y="473"/>
                    </a:lnTo>
                    <a:lnTo>
                      <a:pt x="133" y="467"/>
                    </a:lnTo>
                    <a:lnTo>
                      <a:pt x="139" y="473"/>
                    </a:lnTo>
                    <a:lnTo>
                      <a:pt x="133" y="473"/>
                    </a:lnTo>
                    <a:lnTo>
                      <a:pt x="159" y="473"/>
                    </a:lnTo>
                    <a:lnTo>
                      <a:pt x="164" y="457"/>
                    </a:lnTo>
                    <a:lnTo>
                      <a:pt x="164" y="452"/>
                    </a:lnTo>
                    <a:lnTo>
                      <a:pt x="164" y="442"/>
                    </a:lnTo>
                    <a:lnTo>
                      <a:pt x="164" y="431"/>
                    </a:lnTo>
                    <a:lnTo>
                      <a:pt x="154" y="426"/>
                    </a:lnTo>
                    <a:lnTo>
                      <a:pt x="159" y="426"/>
                    </a:lnTo>
                    <a:lnTo>
                      <a:pt x="149" y="426"/>
                    </a:lnTo>
                    <a:lnTo>
                      <a:pt x="154" y="416"/>
                    </a:lnTo>
                    <a:lnTo>
                      <a:pt x="159" y="416"/>
                    </a:lnTo>
                    <a:lnTo>
                      <a:pt x="164" y="411"/>
                    </a:lnTo>
                    <a:lnTo>
                      <a:pt x="164" y="406"/>
                    </a:lnTo>
                    <a:lnTo>
                      <a:pt x="159" y="395"/>
                    </a:lnTo>
                    <a:lnTo>
                      <a:pt x="154" y="406"/>
                    </a:lnTo>
                    <a:lnTo>
                      <a:pt x="149" y="406"/>
                    </a:lnTo>
                    <a:lnTo>
                      <a:pt x="144" y="401"/>
                    </a:lnTo>
                    <a:lnTo>
                      <a:pt x="144" y="406"/>
                    </a:lnTo>
                    <a:lnTo>
                      <a:pt x="139" y="406"/>
                    </a:lnTo>
                    <a:lnTo>
                      <a:pt x="128" y="416"/>
                    </a:lnTo>
                    <a:lnTo>
                      <a:pt x="123" y="426"/>
                    </a:lnTo>
                    <a:lnTo>
                      <a:pt x="118" y="421"/>
                    </a:lnTo>
                    <a:lnTo>
                      <a:pt x="113" y="416"/>
                    </a:lnTo>
                    <a:lnTo>
                      <a:pt x="113" y="411"/>
                    </a:lnTo>
                    <a:lnTo>
                      <a:pt x="108" y="416"/>
                    </a:lnTo>
                    <a:lnTo>
                      <a:pt x="113" y="416"/>
                    </a:lnTo>
                    <a:lnTo>
                      <a:pt x="113" y="426"/>
                    </a:lnTo>
                    <a:lnTo>
                      <a:pt x="103" y="416"/>
                    </a:lnTo>
                    <a:lnTo>
                      <a:pt x="87" y="416"/>
                    </a:lnTo>
                    <a:lnTo>
                      <a:pt x="77" y="421"/>
                    </a:lnTo>
                    <a:lnTo>
                      <a:pt x="77" y="416"/>
                    </a:lnTo>
                    <a:lnTo>
                      <a:pt x="72" y="421"/>
                    </a:lnTo>
                    <a:lnTo>
                      <a:pt x="72" y="416"/>
                    </a:lnTo>
                    <a:lnTo>
                      <a:pt x="72" y="421"/>
                    </a:lnTo>
                    <a:lnTo>
                      <a:pt x="77" y="421"/>
                    </a:lnTo>
                    <a:lnTo>
                      <a:pt x="72" y="421"/>
                    </a:lnTo>
                    <a:lnTo>
                      <a:pt x="41" y="416"/>
                    </a:lnTo>
                    <a:lnTo>
                      <a:pt x="36" y="406"/>
                    </a:lnTo>
                    <a:lnTo>
                      <a:pt x="41" y="401"/>
                    </a:lnTo>
                    <a:lnTo>
                      <a:pt x="31" y="395"/>
                    </a:lnTo>
                    <a:lnTo>
                      <a:pt x="26" y="385"/>
                    </a:lnTo>
                    <a:lnTo>
                      <a:pt x="26" y="380"/>
                    </a:lnTo>
                    <a:lnTo>
                      <a:pt x="31" y="380"/>
                    </a:lnTo>
                    <a:lnTo>
                      <a:pt x="26" y="385"/>
                    </a:lnTo>
                    <a:lnTo>
                      <a:pt x="31" y="385"/>
                    </a:lnTo>
                    <a:lnTo>
                      <a:pt x="36" y="385"/>
                    </a:lnTo>
                    <a:lnTo>
                      <a:pt x="36" y="380"/>
                    </a:lnTo>
                    <a:lnTo>
                      <a:pt x="41" y="380"/>
                    </a:lnTo>
                    <a:lnTo>
                      <a:pt x="46" y="380"/>
                    </a:lnTo>
                    <a:lnTo>
                      <a:pt x="36" y="375"/>
                    </a:lnTo>
                    <a:lnTo>
                      <a:pt x="15" y="370"/>
                    </a:lnTo>
                    <a:lnTo>
                      <a:pt x="0" y="359"/>
                    </a:lnTo>
                    <a:lnTo>
                      <a:pt x="0" y="354"/>
                    </a:lnTo>
                    <a:lnTo>
                      <a:pt x="5" y="349"/>
                    </a:lnTo>
                    <a:lnTo>
                      <a:pt x="0" y="354"/>
                    </a:lnTo>
                    <a:lnTo>
                      <a:pt x="0" y="359"/>
                    </a:lnTo>
                    <a:lnTo>
                      <a:pt x="5" y="354"/>
                    </a:lnTo>
                    <a:lnTo>
                      <a:pt x="15" y="354"/>
                    </a:lnTo>
                    <a:lnTo>
                      <a:pt x="15" y="349"/>
                    </a:lnTo>
                    <a:lnTo>
                      <a:pt x="15" y="344"/>
                    </a:lnTo>
                    <a:lnTo>
                      <a:pt x="26" y="344"/>
                    </a:lnTo>
                    <a:lnTo>
                      <a:pt x="31" y="344"/>
                    </a:lnTo>
                    <a:lnTo>
                      <a:pt x="26" y="339"/>
                    </a:lnTo>
                    <a:lnTo>
                      <a:pt x="31" y="339"/>
                    </a:lnTo>
                    <a:lnTo>
                      <a:pt x="31" y="334"/>
                    </a:lnTo>
                    <a:lnTo>
                      <a:pt x="41" y="329"/>
                    </a:lnTo>
                    <a:lnTo>
                      <a:pt x="51" y="334"/>
                    </a:lnTo>
                    <a:lnTo>
                      <a:pt x="61" y="329"/>
                    </a:lnTo>
                    <a:lnTo>
                      <a:pt x="51" y="323"/>
                    </a:lnTo>
                    <a:lnTo>
                      <a:pt x="51" y="318"/>
                    </a:lnTo>
                    <a:lnTo>
                      <a:pt x="67" y="313"/>
                    </a:lnTo>
                    <a:lnTo>
                      <a:pt x="72" y="318"/>
                    </a:lnTo>
                    <a:lnTo>
                      <a:pt x="77" y="308"/>
                    </a:lnTo>
                    <a:lnTo>
                      <a:pt x="82" y="303"/>
                    </a:lnTo>
                    <a:lnTo>
                      <a:pt x="87" y="303"/>
                    </a:lnTo>
                    <a:lnTo>
                      <a:pt x="97" y="303"/>
                    </a:lnTo>
                    <a:lnTo>
                      <a:pt x="103" y="308"/>
                    </a:lnTo>
                    <a:lnTo>
                      <a:pt x="97" y="303"/>
                    </a:lnTo>
                    <a:lnTo>
                      <a:pt x="97" y="308"/>
                    </a:lnTo>
                    <a:lnTo>
                      <a:pt x="97" y="318"/>
                    </a:lnTo>
                    <a:lnTo>
                      <a:pt x="97" y="323"/>
                    </a:lnTo>
                    <a:lnTo>
                      <a:pt x="87" y="329"/>
                    </a:lnTo>
                    <a:lnTo>
                      <a:pt x="97" y="329"/>
                    </a:lnTo>
                    <a:lnTo>
                      <a:pt x="97" y="334"/>
                    </a:lnTo>
                    <a:lnTo>
                      <a:pt x="103" y="334"/>
                    </a:lnTo>
                    <a:lnTo>
                      <a:pt x="123" y="334"/>
                    </a:lnTo>
                    <a:lnTo>
                      <a:pt x="123" y="339"/>
                    </a:lnTo>
                    <a:lnTo>
                      <a:pt x="133" y="334"/>
                    </a:lnTo>
                    <a:lnTo>
                      <a:pt x="144" y="339"/>
                    </a:lnTo>
                    <a:lnTo>
                      <a:pt x="144" y="334"/>
                    </a:lnTo>
                    <a:lnTo>
                      <a:pt x="149" y="323"/>
                    </a:lnTo>
                    <a:lnTo>
                      <a:pt x="159" y="323"/>
                    </a:lnTo>
                    <a:lnTo>
                      <a:pt x="159" y="329"/>
                    </a:lnTo>
                    <a:lnTo>
                      <a:pt x="159" y="334"/>
                    </a:lnTo>
                    <a:lnTo>
                      <a:pt x="159" y="329"/>
                    </a:lnTo>
                    <a:lnTo>
                      <a:pt x="159" y="323"/>
                    </a:lnTo>
                    <a:lnTo>
                      <a:pt x="159" y="318"/>
                    </a:lnTo>
                    <a:lnTo>
                      <a:pt x="144" y="313"/>
                    </a:lnTo>
                    <a:lnTo>
                      <a:pt x="139" y="318"/>
                    </a:lnTo>
                    <a:lnTo>
                      <a:pt x="144" y="323"/>
                    </a:lnTo>
                    <a:lnTo>
                      <a:pt x="139" y="323"/>
                    </a:lnTo>
                    <a:lnTo>
                      <a:pt x="139" y="318"/>
                    </a:lnTo>
                    <a:lnTo>
                      <a:pt x="144" y="313"/>
                    </a:lnTo>
                    <a:lnTo>
                      <a:pt x="139" y="308"/>
                    </a:lnTo>
                    <a:lnTo>
                      <a:pt x="133" y="298"/>
                    </a:lnTo>
                    <a:lnTo>
                      <a:pt x="128" y="298"/>
                    </a:lnTo>
                    <a:lnTo>
                      <a:pt x="123" y="287"/>
                    </a:lnTo>
                    <a:lnTo>
                      <a:pt x="128" y="282"/>
                    </a:lnTo>
                    <a:lnTo>
                      <a:pt x="133" y="282"/>
                    </a:lnTo>
                    <a:lnTo>
                      <a:pt x="139" y="293"/>
                    </a:lnTo>
                    <a:lnTo>
                      <a:pt x="139" y="303"/>
                    </a:lnTo>
                    <a:lnTo>
                      <a:pt x="149" y="313"/>
                    </a:lnTo>
                    <a:lnTo>
                      <a:pt x="159" y="308"/>
                    </a:lnTo>
                    <a:lnTo>
                      <a:pt x="164" y="318"/>
                    </a:lnTo>
                    <a:lnTo>
                      <a:pt x="180" y="313"/>
                    </a:lnTo>
                    <a:lnTo>
                      <a:pt x="180" y="308"/>
                    </a:lnTo>
                    <a:lnTo>
                      <a:pt x="175" y="303"/>
                    </a:lnTo>
                    <a:lnTo>
                      <a:pt x="180" y="303"/>
                    </a:lnTo>
                    <a:lnTo>
                      <a:pt x="169" y="303"/>
                    </a:lnTo>
                    <a:lnTo>
                      <a:pt x="164" y="303"/>
                    </a:lnTo>
                    <a:lnTo>
                      <a:pt x="159" y="303"/>
                    </a:lnTo>
                    <a:lnTo>
                      <a:pt x="154" y="308"/>
                    </a:lnTo>
                    <a:lnTo>
                      <a:pt x="149" y="308"/>
                    </a:lnTo>
                    <a:lnTo>
                      <a:pt x="139" y="298"/>
                    </a:lnTo>
                    <a:lnTo>
                      <a:pt x="144" y="287"/>
                    </a:lnTo>
                    <a:lnTo>
                      <a:pt x="149" y="282"/>
                    </a:lnTo>
                    <a:lnTo>
                      <a:pt x="144" y="277"/>
                    </a:lnTo>
                    <a:lnTo>
                      <a:pt x="133" y="282"/>
                    </a:lnTo>
                    <a:lnTo>
                      <a:pt x="133" y="277"/>
                    </a:lnTo>
                    <a:lnTo>
                      <a:pt x="133" y="282"/>
                    </a:lnTo>
                    <a:lnTo>
                      <a:pt x="128" y="282"/>
                    </a:lnTo>
                    <a:lnTo>
                      <a:pt x="133" y="272"/>
                    </a:lnTo>
                    <a:lnTo>
                      <a:pt x="128" y="272"/>
                    </a:lnTo>
                    <a:lnTo>
                      <a:pt x="128" y="282"/>
                    </a:lnTo>
                    <a:lnTo>
                      <a:pt x="97" y="277"/>
                    </a:lnTo>
                    <a:lnTo>
                      <a:pt x="97" y="262"/>
                    </a:lnTo>
                    <a:lnTo>
                      <a:pt x="92" y="251"/>
                    </a:lnTo>
                    <a:lnTo>
                      <a:pt x="77" y="231"/>
                    </a:lnTo>
                    <a:lnTo>
                      <a:pt x="67" y="221"/>
                    </a:lnTo>
                    <a:lnTo>
                      <a:pt x="61" y="221"/>
                    </a:lnTo>
                    <a:lnTo>
                      <a:pt x="51" y="215"/>
                    </a:lnTo>
                    <a:lnTo>
                      <a:pt x="41" y="205"/>
                    </a:lnTo>
                    <a:lnTo>
                      <a:pt x="31" y="200"/>
                    </a:lnTo>
                    <a:lnTo>
                      <a:pt x="41" y="200"/>
                    </a:lnTo>
                    <a:lnTo>
                      <a:pt x="41" y="195"/>
                    </a:lnTo>
                    <a:lnTo>
                      <a:pt x="41" y="185"/>
                    </a:lnTo>
                    <a:lnTo>
                      <a:pt x="46" y="180"/>
                    </a:lnTo>
                    <a:lnTo>
                      <a:pt x="41" y="169"/>
                    </a:lnTo>
                    <a:lnTo>
                      <a:pt x="87" y="164"/>
                    </a:lnTo>
                    <a:lnTo>
                      <a:pt x="103" y="154"/>
                    </a:lnTo>
                    <a:lnTo>
                      <a:pt x="113" y="133"/>
                    </a:lnTo>
                    <a:lnTo>
                      <a:pt x="108" y="144"/>
                    </a:lnTo>
                    <a:lnTo>
                      <a:pt x="113" y="138"/>
                    </a:lnTo>
                    <a:lnTo>
                      <a:pt x="113" y="123"/>
                    </a:lnTo>
                    <a:lnTo>
                      <a:pt x="118" y="118"/>
                    </a:lnTo>
                    <a:lnTo>
                      <a:pt x="118" y="113"/>
                    </a:lnTo>
                    <a:lnTo>
                      <a:pt x="139" y="77"/>
                    </a:lnTo>
                    <a:lnTo>
                      <a:pt x="144" y="77"/>
                    </a:lnTo>
                    <a:lnTo>
                      <a:pt x="139" y="77"/>
                    </a:lnTo>
                    <a:lnTo>
                      <a:pt x="144" y="82"/>
                    </a:lnTo>
                    <a:lnTo>
                      <a:pt x="139" y="82"/>
                    </a:lnTo>
                    <a:lnTo>
                      <a:pt x="139" y="87"/>
                    </a:lnTo>
                    <a:lnTo>
                      <a:pt x="144" y="82"/>
                    </a:lnTo>
                    <a:lnTo>
                      <a:pt x="149" y="77"/>
                    </a:lnTo>
                    <a:lnTo>
                      <a:pt x="164" y="77"/>
                    </a:lnTo>
                    <a:lnTo>
                      <a:pt x="180" y="56"/>
                    </a:lnTo>
                    <a:lnTo>
                      <a:pt x="185" y="56"/>
                    </a:lnTo>
                    <a:lnTo>
                      <a:pt x="185" y="61"/>
                    </a:lnTo>
                    <a:lnTo>
                      <a:pt x="180" y="66"/>
                    </a:lnTo>
                    <a:lnTo>
                      <a:pt x="185" y="61"/>
                    </a:lnTo>
                    <a:lnTo>
                      <a:pt x="180" y="77"/>
                    </a:lnTo>
                    <a:lnTo>
                      <a:pt x="185" y="72"/>
                    </a:lnTo>
                    <a:lnTo>
                      <a:pt x="190" y="82"/>
                    </a:lnTo>
                    <a:lnTo>
                      <a:pt x="185" y="72"/>
                    </a:lnTo>
                    <a:lnTo>
                      <a:pt x="190" y="61"/>
                    </a:lnTo>
                    <a:lnTo>
                      <a:pt x="190" y="66"/>
                    </a:lnTo>
                    <a:lnTo>
                      <a:pt x="200" y="61"/>
                    </a:lnTo>
                    <a:lnTo>
                      <a:pt x="190" y="61"/>
                    </a:lnTo>
                    <a:lnTo>
                      <a:pt x="185" y="51"/>
                    </a:lnTo>
                    <a:lnTo>
                      <a:pt x="180" y="56"/>
                    </a:lnTo>
                    <a:lnTo>
                      <a:pt x="190" y="41"/>
                    </a:lnTo>
                    <a:lnTo>
                      <a:pt x="205" y="36"/>
                    </a:lnTo>
                    <a:lnTo>
                      <a:pt x="200" y="41"/>
                    </a:lnTo>
                    <a:lnTo>
                      <a:pt x="205" y="41"/>
                    </a:lnTo>
                    <a:lnTo>
                      <a:pt x="195" y="41"/>
                    </a:lnTo>
                    <a:lnTo>
                      <a:pt x="200" y="51"/>
                    </a:lnTo>
                    <a:lnTo>
                      <a:pt x="200" y="46"/>
                    </a:lnTo>
                    <a:lnTo>
                      <a:pt x="205" y="46"/>
                    </a:lnTo>
                    <a:lnTo>
                      <a:pt x="205" y="41"/>
                    </a:lnTo>
                    <a:lnTo>
                      <a:pt x="216" y="41"/>
                    </a:lnTo>
                    <a:lnTo>
                      <a:pt x="221" y="41"/>
                    </a:lnTo>
                    <a:lnTo>
                      <a:pt x="216" y="41"/>
                    </a:lnTo>
                    <a:lnTo>
                      <a:pt x="231" y="36"/>
                    </a:lnTo>
                    <a:lnTo>
                      <a:pt x="247" y="25"/>
                    </a:lnTo>
                    <a:lnTo>
                      <a:pt x="257" y="5"/>
                    </a:lnTo>
                    <a:lnTo>
                      <a:pt x="262" y="0"/>
                    </a:lnTo>
                    <a:lnTo>
                      <a:pt x="267" y="0"/>
                    </a:lnTo>
                    <a:lnTo>
                      <a:pt x="262" y="5"/>
                    </a:lnTo>
                    <a:lnTo>
                      <a:pt x="262" y="10"/>
                    </a:lnTo>
                    <a:lnTo>
                      <a:pt x="272" y="10"/>
                    </a:lnTo>
                    <a:lnTo>
                      <a:pt x="272" y="15"/>
                    </a:lnTo>
                    <a:lnTo>
                      <a:pt x="277" y="15"/>
                    </a:lnTo>
                    <a:lnTo>
                      <a:pt x="283" y="15"/>
                    </a:lnTo>
                    <a:lnTo>
                      <a:pt x="283" y="20"/>
                    </a:lnTo>
                    <a:lnTo>
                      <a:pt x="283" y="30"/>
                    </a:lnTo>
                    <a:lnTo>
                      <a:pt x="272" y="36"/>
                    </a:lnTo>
                    <a:lnTo>
                      <a:pt x="277" y="36"/>
                    </a:lnTo>
                    <a:lnTo>
                      <a:pt x="277" y="46"/>
                    </a:lnTo>
                    <a:lnTo>
                      <a:pt x="277" y="41"/>
                    </a:lnTo>
                    <a:lnTo>
                      <a:pt x="283" y="41"/>
                    </a:lnTo>
                    <a:lnTo>
                      <a:pt x="288" y="30"/>
                    </a:lnTo>
                    <a:lnTo>
                      <a:pt x="288" y="25"/>
                    </a:lnTo>
                    <a:lnTo>
                      <a:pt x="293" y="30"/>
                    </a:lnTo>
                    <a:lnTo>
                      <a:pt x="293" y="20"/>
                    </a:lnTo>
                    <a:lnTo>
                      <a:pt x="298" y="20"/>
                    </a:lnTo>
                    <a:lnTo>
                      <a:pt x="293" y="25"/>
                    </a:lnTo>
                    <a:lnTo>
                      <a:pt x="298" y="25"/>
                    </a:lnTo>
                    <a:lnTo>
                      <a:pt x="298" y="20"/>
                    </a:lnTo>
                    <a:lnTo>
                      <a:pt x="308" y="25"/>
                    </a:lnTo>
                    <a:lnTo>
                      <a:pt x="303" y="36"/>
                    </a:lnTo>
                    <a:lnTo>
                      <a:pt x="313" y="46"/>
                    </a:lnTo>
                    <a:lnTo>
                      <a:pt x="324" y="36"/>
                    </a:lnTo>
                    <a:lnTo>
                      <a:pt x="339" y="30"/>
                    </a:lnTo>
                    <a:lnTo>
                      <a:pt x="344" y="36"/>
                    </a:lnTo>
                    <a:lnTo>
                      <a:pt x="349" y="41"/>
                    </a:lnTo>
                    <a:lnTo>
                      <a:pt x="349" y="36"/>
                    </a:lnTo>
                    <a:lnTo>
                      <a:pt x="355" y="36"/>
                    </a:lnTo>
                    <a:lnTo>
                      <a:pt x="360" y="41"/>
                    </a:lnTo>
                    <a:lnTo>
                      <a:pt x="355" y="51"/>
                    </a:lnTo>
                    <a:lnTo>
                      <a:pt x="365" y="56"/>
                    </a:lnTo>
                    <a:lnTo>
                      <a:pt x="349" y="61"/>
                    </a:lnTo>
                    <a:lnTo>
                      <a:pt x="370" y="56"/>
                    </a:lnTo>
                    <a:lnTo>
                      <a:pt x="370" y="61"/>
                    </a:lnTo>
                    <a:lnTo>
                      <a:pt x="365" y="66"/>
                    </a:lnTo>
                    <a:lnTo>
                      <a:pt x="380" y="72"/>
                    </a:lnTo>
                    <a:lnTo>
                      <a:pt x="385" y="72"/>
                    </a:lnTo>
                    <a:lnTo>
                      <a:pt x="385" y="66"/>
                    </a:lnTo>
                    <a:lnTo>
                      <a:pt x="391" y="61"/>
                    </a:lnTo>
                    <a:lnTo>
                      <a:pt x="401" y="61"/>
                    </a:lnTo>
                    <a:lnTo>
                      <a:pt x="401" y="66"/>
                    </a:lnTo>
                    <a:lnTo>
                      <a:pt x="411" y="61"/>
                    </a:lnTo>
                    <a:lnTo>
                      <a:pt x="421" y="61"/>
                    </a:lnTo>
                    <a:lnTo>
                      <a:pt x="442" y="72"/>
                    </a:lnTo>
                    <a:lnTo>
                      <a:pt x="442" y="77"/>
                    </a:lnTo>
                    <a:lnTo>
                      <a:pt x="452" y="72"/>
                    </a:lnTo>
                    <a:lnTo>
                      <a:pt x="457" y="77"/>
                    </a:lnTo>
                    <a:lnTo>
                      <a:pt x="463" y="82"/>
                    </a:lnTo>
                    <a:lnTo>
                      <a:pt x="504" y="87"/>
                    </a:lnTo>
                    <a:lnTo>
                      <a:pt x="509" y="92"/>
                    </a:lnTo>
                    <a:lnTo>
                      <a:pt x="524" y="97"/>
                    </a:lnTo>
                    <a:lnTo>
                      <a:pt x="545" y="92"/>
                    </a:lnTo>
                    <a:lnTo>
                      <a:pt x="545" y="97"/>
                    </a:lnTo>
                    <a:lnTo>
                      <a:pt x="545" y="92"/>
                    </a:lnTo>
                    <a:lnTo>
                      <a:pt x="550" y="87"/>
                    </a:lnTo>
                    <a:lnTo>
                      <a:pt x="560" y="87"/>
                    </a:lnTo>
                    <a:lnTo>
                      <a:pt x="560" y="92"/>
                    </a:lnTo>
                    <a:lnTo>
                      <a:pt x="560" y="87"/>
                    </a:lnTo>
                    <a:lnTo>
                      <a:pt x="576" y="97"/>
                    </a:lnTo>
                    <a:lnTo>
                      <a:pt x="586" y="108"/>
                    </a:lnTo>
                    <a:lnTo>
                      <a:pt x="596" y="113"/>
                    </a:lnTo>
                    <a:lnTo>
                      <a:pt x="606" y="118"/>
                    </a:lnTo>
                    <a:lnTo>
                      <a:pt x="612" y="118"/>
                    </a:lnTo>
                    <a:lnTo>
                      <a:pt x="606" y="118"/>
                    </a:lnTo>
                    <a:lnTo>
                      <a:pt x="612" y="118"/>
                    </a:lnTo>
                    <a:lnTo>
                      <a:pt x="612" y="195"/>
                    </a:lnTo>
                    <a:lnTo>
                      <a:pt x="612" y="349"/>
                    </a:lnTo>
                    <a:lnTo>
                      <a:pt x="617" y="550"/>
                    </a:lnTo>
                    <a:lnTo>
                      <a:pt x="617" y="627"/>
                    </a:lnTo>
                    <a:lnTo>
                      <a:pt x="627" y="627"/>
                    </a:lnTo>
                    <a:lnTo>
                      <a:pt x="637" y="632"/>
                    </a:lnTo>
                    <a:lnTo>
                      <a:pt x="642" y="622"/>
                    </a:lnTo>
                    <a:lnTo>
                      <a:pt x="658" y="622"/>
                    </a:lnTo>
                    <a:lnTo>
                      <a:pt x="653" y="632"/>
                    </a:lnTo>
                    <a:lnTo>
                      <a:pt x="668" y="642"/>
                    </a:lnTo>
                    <a:lnTo>
                      <a:pt x="668" y="647"/>
                    </a:lnTo>
                    <a:lnTo>
                      <a:pt x="694" y="673"/>
                    </a:lnTo>
                    <a:lnTo>
                      <a:pt x="694" y="688"/>
                    </a:lnTo>
                    <a:lnTo>
                      <a:pt x="709" y="678"/>
                    </a:lnTo>
                    <a:lnTo>
                      <a:pt x="714" y="678"/>
                    </a:lnTo>
                    <a:lnTo>
                      <a:pt x="714" y="673"/>
                    </a:lnTo>
                    <a:lnTo>
                      <a:pt x="714" y="668"/>
                    </a:lnTo>
                    <a:lnTo>
                      <a:pt x="714" y="663"/>
                    </a:lnTo>
                    <a:lnTo>
                      <a:pt x="720" y="658"/>
                    </a:lnTo>
                    <a:lnTo>
                      <a:pt x="735" y="652"/>
                    </a:lnTo>
                    <a:lnTo>
                      <a:pt x="740" y="647"/>
                    </a:lnTo>
                    <a:lnTo>
                      <a:pt x="750" y="658"/>
                    </a:lnTo>
                    <a:lnTo>
                      <a:pt x="750" y="663"/>
                    </a:lnTo>
                    <a:lnTo>
                      <a:pt x="750" y="668"/>
                    </a:lnTo>
                    <a:lnTo>
                      <a:pt x="750" y="673"/>
                    </a:lnTo>
                    <a:lnTo>
                      <a:pt x="756" y="673"/>
                    </a:lnTo>
                    <a:lnTo>
                      <a:pt x="761" y="678"/>
                    </a:lnTo>
                    <a:lnTo>
                      <a:pt x="766" y="683"/>
                    </a:lnTo>
                    <a:lnTo>
                      <a:pt x="766" y="688"/>
                    </a:lnTo>
                    <a:lnTo>
                      <a:pt x="776" y="694"/>
                    </a:lnTo>
                    <a:lnTo>
                      <a:pt x="786" y="709"/>
                    </a:lnTo>
                    <a:lnTo>
                      <a:pt x="786" y="714"/>
                    </a:lnTo>
                    <a:lnTo>
                      <a:pt x="792" y="719"/>
                    </a:lnTo>
                    <a:lnTo>
                      <a:pt x="812" y="755"/>
                    </a:lnTo>
                    <a:lnTo>
                      <a:pt x="812" y="760"/>
                    </a:lnTo>
                    <a:lnTo>
                      <a:pt x="812" y="766"/>
                    </a:lnTo>
                    <a:lnTo>
                      <a:pt x="817" y="766"/>
                    </a:lnTo>
                    <a:lnTo>
                      <a:pt x="817" y="776"/>
                    </a:lnTo>
                    <a:lnTo>
                      <a:pt x="822" y="776"/>
                    </a:lnTo>
                    <a:lnTo>
                      <a:pt x="822" y="786"/>
                    </a:lnTo>
                    <a:lnTo>
                      <a:pt x="828" y="786"/>
                    </a:lnTo>
                    <a:lnTo>
                      <a:pt x="838" y="791"/>
                    </a:lnTo>
                    <a:lnTo>
                      <a:pt x="848" y="796"/>
                    </a:lnTo>
                    <a:lnTo>
                      <a:pt x="848" y="802"/>
                    </a:lnTo>
                    <a:lnTo>
                      <a:pt x="853" y="802"/>
                    </a:lnTo>
                    <a:lnTo>
                      <a:pt x="853" y="807"/>
                    </a:lnTo>
                    <a:lnTo>
                      <a:pt x="864" y="807"/>
                    </a:lnTo>
                    <a:lnTo>
                      <a:pt x="864" y="812"/>
                    </a:lnTo>
                    <a:lnTo>
                      <a:pt x="858" y="817"/>
                    </a:lnTo>
                    <a:lnTo>
                      <a:pt x="858" y="827"/>
                    </a:lnTo>
                    <a:lnTo>
                      <a:pt x="864" y="838"/>
                    </a:lnTo>
                    <a:lnTo>
                      <a:pt x="858" y="843"/>
                    </a:lnTo>
                    <a:lnTo>
                      <a:pt x="853" y="853"/>
                    </a:lnTo>
                    <a:lnTo>
                      <a:pt x="848" y="858"/>
                    </a:lnTo>
                    <a:lnTo>
                      <a:pt x="848" y="853"/>
                    </a:lnTo>
                    <a:lnTo>
                      <a:pt x="848" y="858"/>
                    </a:lnTo>
                    <a:lnTo>
                      <a:pt x="848" y="853"/>
                    </a:lnTo>
                    <a:lnTo>
                      <a:pt x="848" y="858"/>
                    </a:lnTo>
                    <a:lnTo>
                      <a:pt x="843" y="858"/>
                    </a:lnTo>
                    <a:lnTo>
                      <a:pt x="843" y="853"/>
                    </a:lnTo>
                    <a:lnTo>
                      <a:pt x="838" y="848"/>
                    </a:lnTo>
                    <a:lnTo>
                      <a:pt x="843" y="848"/>
                    </a:lnTo>
                    <a:lnTo>
                      <a:pt x="848" y="848"/>
                    </a:lnTo>
                    <a:lnTo>
                      <a:pt x="853" y="838"/>
                    </a:lnTo>
                    <a:lnTo>
                      <a:pt x="848" y="848"/>
                    </a:lnTo>
                    <a:lnTo>
                      <a:pt x="843" y="843"/>
                    </a:lnTo>
                    <a:lnTo>
                      <a:pt x="843" y="848"/>
                    </a:lnTo>
                    <a:lnTo>
                      <a:pt x="838" y="843"/>
                    </a:lnTo>
                    <a:lnTo>
                      <a:pt x="843" y="838"/>
                    </a:lnTo>
                    <a:lnTo>
                      <a:pt x="848" y="838"/>
                    </a:lnTo>
                    <a:lnTo>
                      <a:pt x="843" y="838"/>
                    </a:lnTo>
                    <a:lnTo>
                      <a:pt x="843" y="822"/>
                    </a:lnTo>
                    <a:lnTo>
                      <a:pt x="843" y="817"/>
                    </a:lnTo>
                    <a:lnTo>
                      <a:pt x="838" y="812"/>
                    </a:lnTo>
                    <a:lnTo>
                      <a:pt x="838" y="807"/>
                    </a:lnTo>
                    <a:lnTo>
                      <a:pt x="833" y="812"/>
                    </a:lnTo>
                    <a:lnTo>
                      <a:pt x="817" y="817"/>
                    </a:lnTo>
                    <a:lnTo>
                      <a:pt x="822" y="817"/>
                    </a:lnTo>
                    <a:lnTo>
                      <a:pt x="822" y="822"/>
                    </a:lnTo>
                    <a:lnTo>
                      <a:pt x="822" y="827"/>
                    </a:lnTo>
                    <a:lnTo>
                      <a:pt x="817" y="822"/>
                    </a:lnTo>
                    <a:lnTo>
                      <a:pt x="817" y="827"/>
                    </a:lnTo>
                    <a:lnTo>
                      <a:pt x="812" y="827"/>
                    </a:lnTo>
                    <a:lnTo>
                      <a:pt x="812" y="817"/>
                    </a:lnTo>
                    <a:lnTo>
                      <a:pt x="812" y="822"/>
                    </a:lnTo>
                    <a:lnTo>
                      <a:pt x="812" y="817"/>
                    </a:lnTo>
                    <a:lnTo>
                      <a:pt x="817" y="817"/>
                    </a:lnTo>
                    <a:lnTo>
                      <a:pt x="817" y="812"/>
                    </a:lnTo>
                    <a:lnTo>
                      <a:pt x="817" y="802"/>
                    </a:lnTo>
                    <a:lnTo>
                      <a:pt x="828" y="802"/>
                    </a:lnTo>
                    <a:lnTo>
                      <a:pt x="822" y="802"/>
                    </a:lnTo>
                    <a:lnTo>
                      <a:pt x="817" y="796"/>
                    </a:lnTo>
                    <a:lnTo>
                      <a:pt x="812" y="796"/>
                    </a:lnTo>
                    <a:lnTo>
                      <a:pt x="812" y="791"/>
                    </a:lnTo>
                    <a:lnTo>
                      <a:pt x="812" y="786"/>
                    </a:lnTo>
                    <a:lnTo>
                      <a:pt x="812" y="781"/>
                    </a:lnTo>
                    <a:lnTo>
                      <a:pt x="807" y="786"/>
                    </a:lnTo>
                    <a:lnTo>
                      <a:pt x="807" y="781"/>
                    </a:lnTo>
                    <a:lnTo>
                      <a:pt x="812" y="776"/>
                    </a:lnTo>
                    <a:lnTo>
                      <a:pt x="807" y="781"/>
                    </a:lnTo>
                    <a:lnTo>
                      <a:pt x="802" y="776"/>
                    </a:lnTo>
                    <a:lnTo>
                      <a:pt x="797" y="771"/>
                    </a:lnTo>
                    <a:lnTo>
                      <a:pt x="802" y="771"/>
                    </a:lnTo>
                    <a:lnTo>
                      <a:pt x="802" y="766"/>
                    </a:lnTo>
                    <a:lnTo>
                      <a:pt x="797" y="766"/>
                    </a:lnTo>
                    <a:lnTo>
                      <a:pt x="792" y="766"/>
                    </a:lnTo>
                    <a:lnTo>
                      <a:pt x="792" y="760"/>
                    </a:lnTo>
                    <a:lnTo>
                      <a:pt x="786" y="766"/>
                    </a:lnTo>
                    <a:lnTo>
                      <a:pt x="781" y="760"/>
                    </a:lnTo>
                    <a:lnTo>
                      <a:pt x="786" y="755"/>
                    </a:lnTo>
                    <a:lnTo>
                      <a:pt x="792" y="755"/>
                    </a:lnTo>
                    <a:lnTo>
                      <a:pt x="797" y="755"/>
                    </a:lnTo>
                    <a:lnTo>
                      <a:pt x="792" y="755"/>
                    </a:lnTo>
                    <a:lnTo>
                      <a:pt x="786" y="755"/>
                    </a:lnTo>
                    <a:lnTo>
                      <a:pt x="786" y="750"/>
                    </a:lnTo>
                    <a:lnTo>
                      <a:pt x="786" y="745"/>
                    </a:lnTo>
                    <a:lnTo>
                      <a:pt x="781" y="745"/>
                    </a:lnTo>
                    <a:lnTo>
                      <a:pt x="781" y="740"/>
                    </a:lnTo>
                    <a:lnTo>
                      <a:pt x="797" y="745"/>
                    </a:lnTo>
                    <a:lnTo>
                      <a:pt x="781" y="735"/>
                    </a:lnTo>
                    <a:lnTo>
                      <a:pt x="781" y="730"/>
                    </a:lnTo>
                    <a:lnTo>
                      <a:pt x="792" y="735"/>
                    </a:lnTo>
                    <a:lnTo>
                      <a:pt x="781" y="730"/>
                    </a:lnTo>
                    <a:lnTo>
                      <a:pt x="781" y="735"/>
                    </a:lnTo>
                    <a:lnTo>
                      <a:pt x="776" y="730"/>
                    </a:lnTo>
                    <a:lnTo>
                      <a:pt x="776" y="724"/>
                    </a:lnTo>
                    <a:lnTo>
                      <a:pt x="781" y="730"/>
                    </a:lnTo>
                    <a:lnTo>
                      <a:pt x="781" y="724"/>
                    </a:lnTo>
                    <a:lnTo>
                      <a:pt x="776" y="724"/>
                    </a:lnTo>
                    <a:lnTo>
                      <a:pt x="781" y="719"/>
                    </a:lnTo>
                    <a:lnTo>
                      <a:pt x="776" y="730"/>
                    </a:lnTo>
                    <a:lnTo>
                      <a:pt x="771" y="724"/>
                    </a:lnTo>
                    <a:lnTo>
                      <a:pt x="771" y="714"/>
                    </a:lnTo>
                    <a:lnTo>
                      <a:pt x="771" y="709"/>
                    </a:lnTo>
                    <a:lnTo>
                      <a:pt x="776" y="704"/>
                    </a:lnTo>
                    <a:lnTo>
                      <a:pt x="771" y="704"/>
                    </a:lnTo>
                    <a:lnTo>
                      <a:pt x="771" y="719"/>
                    </a:lnTo>
                    <a:lnTo>
                      <a:pt x="761" y="709"/>
                    </a:lnTo>
                    <a:lnTo>
                      <a:pt x="756" y="709"/>
                    </a:lnTo>
                    <a:lnTo>
                      <a:pt x="756" y="704"/>
                    </a:lnTo>
                    <a:lnTo>
                      <a:pt x="750" y="699"/>
                    </a:lnTo>
                    <a:lnTo>
                      <a:pt x="750" y="694"/>
                    </a:lnTo>
                    <a:lnTo>
                      <a:pt x="745" y="688"/>
                    </a:lnTo>
                    <a:lnTo>
                      <a:pt x="745" y="683"/>
                    </a:lnTo>
                    <a:lnTo>
                      <a:pt x="740" y="673"/>
                    </a:lnTo>
                    <a:lnTo>
                      <a:pt x="740" y="668"/>
                    </a:lnTo>
                    <a:lnTo>
                      <a:pt x="740" y="663"/>
                    </a:lnTo>
                    <a:lnTo>
                      <a:pt x="740" y="668"/>
                    </a:lnTo>
                    <a:lnTo>
                      <a:pt x="735" y="668"/>
                    </a:lnTo>
                    <a:lnTo>
                      <a:pt x="740" y="673"/>
                    </a:lnTo>
                    <a:lnTo>
                      <a:pt x="745" y="678"/>
                    </a:lnTo>
                    <a:lnTo>
                      <a:pt x="740" y="673"/>
                    </a:lnTo>
                    <a:lnTo>
                      <a:pt x="735" y="673"/>
                    </a:lnTo>
                    <a:lnTo>
                      <a:pt x="740" y="678"/>
                    </a:lnTo>
                    <a:lnTo>
                      <a:pt x="740" y="683"/>
                    </a:lnTo>
                    <a:lnTo>
                      <a:pt x="745" y="699"/>
                    </a:lnTo>
                    <a:lnTo>
                      <a:pt x="750" y="709"/>
                    </a:lnTo>
                    <a:lnTo>
                      <a:pt x="750" y="714"/>
                    </a:lnTo>
                    <a:lnTo>
                      <a:pt x="740" y="714"/>
                    </a:lnTo>
                    <a:lnTo>
                      <a:pt x="740" y="704"/>
                    </a:lnTo>
                    <a:lnTo>
                      <a:pt x="740" y="709"/>
                    </a:lnTo>
                    <a:lnTo>
                      <a:pt x="735" y="709"/>
                    </a:lnTo>
                    <a:lnTo>
                      <a:pt x="730" y="709"/>
                    </a:lnTo>
                    <a:lnTo>
                      <a:pt x="730" y="704"/>
                    </a:lnTo>
                    <a:lnTo>
                      <a:pt x="730" y="699"/>
                    </a:lnTo>
                    <a:lnTo>
                      <a:pt x="725" y="694"/>
                    </a:lnTo>
                    <a:lnTo>
                      <a:pt x="735" y="688"/>
                    </a:lnTo>
                    <a:lnTo>
                      <a:pt x="730" y="688"/>
                    </a:lnTo>
                    <a:lnTo>
                      <a:pt x="725" y="688"/>
                    </a:lnTo>
                    <a:lnTo>
                      <a:pt x="725" y="683"/>
                    </a:lnTo>
                    <a:lnTo>
                      <a:pt x="725" y="688"/>
                    </a:lnTo>
                    <a:lnTo>
                      <a:pt x="725" y="694"/>
                    </a:lnTo>
                    <a:lnTo>
                      <a:pt x="720" y="694"/>
                    </a:lnTo>
                    <a:lnTo>
                      <a:pt x="720" y="688"/>
                    </a:lnTo>
                    <a:lnTo>
                      <a:pt x="714" y="688"/>
                    </a:lnTo>
                    <a:lnTo>
                      <a:pt x="714" y="683"/>
                    </a:lnTo>
                    <a:lnTo>
                      <a:pt x="714" y="688"/>
                    </a:lnTo>
                    <a:lnTo>
                      <a:pt x="709" y="683"/>
                    </a:lnTo>
                    <a:lnTo>
                      <a:pt x="714" y="688"/>
                    </a:lnTo>
                    <a:lnTo>
                      <a:pt x="704" y="678"/>
                    </a:lnTo>
                    <a:lnTo>
                      <a:pt x="709" y="688"/>
                    </a:lnTo>
                    <a:lnTo>
                      <a:pt x="704" y="688"/>
                    </a:lnTo>
                    <a:lnTo>
                      <a:pt x="714" y="688"/>
                    </a:lnTo>
                    <a:lnTo>
                      <a:pt x="714" y="694"/>
                    </a:lnTo>
                    <a:lnTo>
                      <a:pt x="714" y="688"/>
                    </a:lnTo>
                    <a:lnTo>
                      <a:pt x="714" y="699"/>
                    </a:lnTo>
                    <a:lnTo>
                      <a:pt x="720" y="699"/>
                    </a:lnTo>
                    <a:lnTo>
                      <a:pt x="714" y="694"/>
                    </a:lnTo>
                    <a:lnTo>
                      <a:pt x="720" y="699"/>
                    </a:lnTo>
                    <a:lnTo>
                      <a:pt x="714" y="699"/>
                    </a:lnTo>
                    <a:lnTo>
                      <a:pt x="720" y="699"/>
                    </a:lnTo>
                    <a:lnTo>
                      <a:pt x="725" y="704"/>
                    </a:lnTo>
                    <a:lnTo>
                      <a:pt x="725" y="709"/>
                    </a:lnTo>
                    <a:lnTo>
                      <a:pt x="725" y="714"/>
                    </a:lnTo>
                    <a:lnTo>
                      <a:pt x="720" y="714"/>
                    </a:lnTo>
                    <a:lnTo>
                      <a:pt x="720" y="709"/>
                    </a:lnTo>
                    <a:lnTo>
                      <a:pt x="714" y="709"/>
                    </a:lnTo>
                    <a:lnTo>
                      <a:pt x="714" y="714"/>
                    </a:lnTo>
                    <a:lnTo>
                      <a:pt x="720" y="709"/>
                    </a:lnTo>
                    <a:lnTo>
                      <a:pt x="720" y="714"/>
                    </a:lnTo>
                    <a:lnTo>
                      <a:pt x="714" y="709"/>
                    </a:lnTo>
                    <a:lnTo>
                      <a:pt x="714" y="714"/>
                    </a:lnTo>
                    <a:lnTo>
                      <a:pt x="714" y="719"/>
                    </a:lnTo>
                    <a:lnTo>
                      <a:pt x="709" y="714"/>
                    </a:lnTo>
                    <a:lnTo>
                      <a:pt x="714" y="714"/>
                    </a:lnTo>
                    <a:lnTo>
                      <a:pt x="709" y="714"/>
                    </a:lnTo>
                    <a:lnTo>
                      <a:pt x="709" y="709"/>
                    </a:lnTo>
                    <a:lnTo>
                      <a:pt x="709" y="714"/>
                    </a:lnTo>
                    <a:lnTo>
                      <a:pt x="704" y="709"/>
                    </a:lnTo>
                    <a:lnTo>
                      <a:pt x="689" y="699"/>
                    </a:lnTo>
                    <a:lnTo>
                      <a:pt x="694" y="699"/>
                    </a:lnTo>
                    <a:lnTo>
                      <a:pt x="689" y="699"/>
                    </a:lnTo>
                    <a:lnTo>
                      <a:pt x="684" y="694"/>
                    </a:lnTo>
                    <a:lnTo>
                      <a:pt x="684" y="688"/>
                    </a:lnTo>
                    <a:lnTo>
                      <a:pt x="673" y="678"/>
                    </a:lnTo>
                    <a:lnTo>
                      <a:pt x="668" y="678"/>
                    </a:lnTo>
                    <a:lnTo>
                      <a:pt x="673" y="678"/>
                    </a:lnTo>
                    <a:lnTo>
                      <a:pt x="673" y="673"/>
                    </a:lnTo>
                    <a:lnTo>
                      <a:pt x="668" y="678"/>
                    </a:lnTo>
                    <a:lnTo>
                      <a:pt x="653" y="668"/>
                    </a:lnTo>
                    <a:lnTo>
                      <a:pt x="658" y="668"/>
                    </a:lnTo>
                    <a:lnTo>
                      <a:pt x="653" y="668"/>
                    </a:lnTo>
                    <a:lnTo>
                      <a:pt x="642" y="658"/>
                    </a:lnTo>
                    <a:lnTo>
                      <a:pt x="648" y="658"/>
                    </a:lnTo>
                    <a:lnTo>
                      <a:pt x="648" y="652"/>
                    </a:lnTo>
                    <a:lnTo>
                      <a:pt x="648" y="642"/>
                    </a:lnTo>
                    <a:lnTo>
                      <a:pt x="648" y="637"/>
                    </a:lnTo>
                    <a:lnTo>
                      <a:pt x="653" y="647"/>
                    </a:lnTo>
                    <a:lnTo>
                      <a:pt x="653" y="652"/>
                    </a:lnTo>
                    <a:lnTo>
                      <a:pt x="653" y="658"/>
                    </a:lnTo>
                    <a:lnTo>
                      <a:pt x="653" y="647"/>
                    </a:lnTo>
                    <a:lnTo>
                      <a:pt x="663" y="647"/>
                    </a:lnTo>
                    <a:lnTo>
                      <a:pt x="653" y="642"/>
                    </a:lnTo>
                    <a:lnTo>
                      <a:pt x="648" y="637"/>
                    </a:lnTo>
                    <a:lnTo>
                      <a:pt x="648" y="642"/>
                    </a:lnTo>
                    <a:lnTo>
                      <a:pt x="642" y="647"/>
                    </a:lnTo>
                    <a:lnTo>
                      <a:pt x="627" y="652"/>
                    </a:lnTo>
                    <a:lnTo>
                      <a:pt x="612" y="647"/>
                    </a:lnTo>
                    <a:lnTo>
                      <a:pt x="606" y="642"/>
                    </a:lnTo>
                    <a:lnTo>
                      <a:pt x="606" y="637"/>
                    </a:lnTo>
                    <a:lnTo>
                      <a:pt x="606" y="632"/>
                    </a:lnTo>
                    <a:lnTo>
                      <a:pt x="601" y="632"/>
                    </a:lnTo>
                    <a:lnTo>
                      <a:pt x="606" y="637"/>
                    </a:lnTo>
                    <a:lnTo>
                      <a:pt x="596" y="642"/>
                    </a:lnTo>
                    <a:lnTo>
                      <a:pt x="576" y="632"/>
                    </a:lnTo>
                    <a:lnTo>
                      <a:pt x="550" y="637"/>
                    </a:lnTo>
                    <a:lnTo>
                      <a:pt x="545" y="637"/>
                    </a:lnTo>
                    <a:lnTo>
                      <a:pt x="540" y="632"/>
                    </a:lnTo>
                    <a:lnTo>
                      <a:pt x="540" y="627"/>
                    </a:lnTo>
                    <a:lnTo>
                      <a:pt x="534" y="632"/>
                    </a:lnTo>
                    <a:lnTo>
                      <a:pt x="529" y="627"/>
                    </a:lnTo>
                    <a:lnTo>
                      <a:pt x="524" y="627"/>
                    </a:lnTo>
                    <a:lnTo>
                      <a:pt x="529" y="617"/>
                    </a:lnTo>
                    <a:lnTo>
                      <a:pt x="524" y="617"/>
                    </a:lnTo>
                    <a:lnTo>
                      <a:pt x="529" y="606"/>
                    </a:lnTo>
                    <a:lnTo>
                      <a:pt x="534" y="606"/>
                    </a:lnTo>
                    <a:lnTo>
                      <a:pt x="529" y="606"/>
                    </a:lnTo>
                    <a:lnTo>
                      <a:pt x="529" y="611"/>
                    </a:lnTo>
                    <a:lnTo>
                      <a:pt x="519" y="622"/>
                    </a:lnTo>
                    <a:lnTo>
                      <a:pt x="514" y="622"/>
                    </a:lnTo>
                    <a:lnTo>
                      <a:pt x="509" y="617"/>
                    </a:lnTo>
                    <a:lnTo>
                      <a:pt x="504" y="617"/>
                    </a:lnTo>
                    <a:lnTo>
                      <a:pt x="509" y="606"/>
                    </a:lnTo>
                    <a:lnTo>
                      <a:pt x="504" y="611"/>
                    </a:lnTo>
                    <a:lnTo>
                      <a:pt x="504" y="606"/>
                    </a:lnTo>
                    <a:lnTo>
                      <a:pt x="504" y="611"/>
                    </a:lnTo>
                    <a:lnTo>
                      <a:pt x="504" y="606"/>
                    </a:lnTo>
                    <a:lnTo>
                      <a:pt x="493" y="611"/>
                    </a:lnTo>
                    <a:lnTo>
                      <a:pt x="498" y="606"/>
                    </a:lnTo>
                    <a:lnTo>
                      <a:pt x="498" y="601"/>
                    </a:lnTo>
                    <a:lnTo>
                      <a:pt x="493" y="606"/>
                    </a:lnTo>
                    <a:lnTo>
                      <a:pt x="493" y="601"/>
                    </a:lnTo>
                    <a:lnTo>
                      <a:pt x="488" y="606"/>
                    </a:lnTo>
                    <a:lnTo>
                      <a:pt x="483" y="606"/>
                    </a:lnTo>
                    <a:lnTo>
                      <a:pt x="498" y="601"/>
                    </a:lnTo>
                    <a:lnTo>
                      <a:pt x="493" y="596"/>
                    </a:lnTo>
                    <a:lnTo>
                      <a:pt x="493" y="601"/>
                    </a:lnTo>
                    <a:lnTo>
                      <a:pt x="488" y="601"/>
                    </a:lnTo>
                    <a:lnTo>
                      <a:pt x="488" y="596"/>
                    </a:lnTo>
                    <a:lnTo>
                      <a:pt x="483" y="596"/>
                    </a:lnTo>
                    <a:lnTo>
                      <a:pt x="488" y="596"/>
                    </a:lnTo>
                    <a:lnTo>
                      <a:pt x="483" y="596"/>
                    </a:lnTo>
                    <a:lnTo>
                      <a:pt x="488" y="591"/>
                    </a:lnTo>
                    <a:lnTo>
                      <a:pt x="493" y="591"/>
                    </a:lnTo>
                    <a:lnTo>
                      <a:pt x="493" y="586"/>
                    </a:lnTo>
                    <a:lnTo>
                      <a:pt x="488" y="586"/>
                    </a:lnTo>
                    <a:lnTo>
                      <a:pt x="478" y="596"/>
                    </a:lnTo>
                    <a:lnTo>
                      <a:pt x="478" y="591"/>
                    </a:lnTo>
                    <a:lnTo>
                      <a:pt x="473" y="596"/>
                    </a:lnTo>
                    <a:lnTo>
                      <a:pt x="473" y="591"/>
                    </a:lnTo>
                    <a:lnTo>
                      <a:pt x="473" y="596"/>
                    </a:lnTo>
                    <a:lnTo>
                      <a:pt x="468" y="596"/>
                    </a:lnTo>
                    <a:lnTo>
                      <a:pt x="468" y="591"/>
                    </a:lnTo>
                    <a:lnTo>
                      <a:pt x="468" y="596"/>
                    </a:lnTo>
                    <a:lnTo>
                      <a:pt x="468" y="591"/>
                    </a:lnTo>
                    <a:lnTo>
                      <a:pt x="468" y="596"/>
                    </a:lnTo>
                    <a:lnTo>
                      <a:pt x="468" y="591"/>
                    </a:lnTo>
                    <a:lnTo>
                      <a:pt x="468" y="586"/>
                    </a:lnTo>
                    <a:lnTo>
                      <a:pt x="463" y="591"/>
                    </a:lnTo>
                    <a:lnTo>
                      <a:pt x="463" y="601"/>
                    </a:lnTo>
                    <a:lnTo>
                      <a:pt x="463" y="596"/>
                    </a:lnTo>
                    <a:lnTo>
                      <a:pt x="463" y="601"/>
                    </a:lnTo>
                    <a:lnTo>
                      <a:pt x="457" y="601"/>
                    </a:lnTo>
                    <a:lnTo>
                      <a:pt x="452" y="596"/>
                    </a:lnTo>
                    <a:lnTo>
                      <a:pt x="463" y="581"/>
                    </a:lnTo>
                    <a:lnTo>
                      <a:pt x="452" y="591"/>
                    </a:lnTo>
                    <a:lnTo>
                      <a:pt x="452" y="586"/>
                    </a:lnTo>
                    <a:lnTo>
                      <a:pt x="447" y="591"/>
                    </a:lnTo>
                    <a:lnTo>
                      <a:pt x="452" y="591"/>
                    </a:lnTo>
                    <a:lnTo>
                      <a:pt x="452" y="596"/>
                    </a:lnTo>
                    <a:lnTo>
                      <a:pt x="447" y="596"/>
                    </a:lnTo>
                    <a:lnTo>
                      <a:pt x="447" y="601"/>
                    </a:lnTo>
                    <a:lnTo>
                      <a:pt x="442" y="601"/>
                    </a:lnTo>
                    <a:lnTo>
                      <a:pt x="447" y="601"/>
                    </a:lnTo>
                    <a:lnTo>
                      <a:pt x="442" y="606"/>
                    </a:lnTo>
                    <a:lnTo>
                      <a:pt x="447" y="601"/>
                    </a:lnTo>
                    <a:lnTo>
                      <a:pt x="447" y="611"/>
                    </a:lnTo>
                    <a:lnTo>
                      <a:pt x="452" y="601"/>
                    </a:lnTo>
                    <a:lnTo>
                      <a:pt x="452" y="611"/>
                    </a:lnTo>
                    <a:lnTo>
                      <a:pt x="447" y="617"/>
                    </a:lnTo>
                    <a:lnTo>
                      <a:pt x="447" y="611"/>
                    </a:lnTo>
                    <a:lnTo>
                      <a:pt x="442" y="617"/>
                    </a:lnTo>
                    <a:lnTo>
                      <a:pt x="447" y="611"/>
                    </a:lnTo>
                    <a:lnTo>
                      <a:pt x="452" y="617"/>
                    </a:lnTo>
                    <a:lnTo>
                      <a:pt x="452" y="611"/>
                    </a:lnTo>
                    <a:lnTo>
                      <a:pt x="452" y="617"/>
                    </a:lnTo>
                    <a:lnTo>
                      <a:pt x="452" y="611"/>
                    </a:lnTo>
                    <a:lnTo>
                      <a:pt x="457" y="617"/>
                    </a:lnTo>
                    <a:lnTo>
                      <a:pt x="452" y="622"/>
                    </a:lnTo>
                    <a:lnTo>
                      <a:pt x="447" y="627"/>
                    </a:lnTo>
                    <a:lnTo>
                      <a:pt x="447" y="632"/>
                    </a:lnTo>
                    <a:lnTo>
                      <a:pt x="452" y="627"/>
                    </a:lnTo>
                    <a:lnTo>
                      <a:pt x="452" y="632"/>
                    </a:lnTo>
                    <a:lnTo>
                      <a:pt x="452" y="627"/>
                    </a:lnTo>
                    <a:lnTo>
                      <a:pt x="452" y="632"/>
                    </a:lnTo>
                    <a:lnTo>
                      <a:pt x="447" y="632"/>
                    </a:lnTo>
                    <a:lnTo>
                      <a:pt x="447" y="637"/>
                    </a:lnTo>
                    <a:lnTo>
                      <a:pt x="447" y="642"/>
                    </a:lnTo>
                    <a:lnTo>
                      <a:pt x="442" y="637"/>
                    </a:lnTo>
                    <a:lnTo>
                      <a:pt x="442" y="642"/>
                    </a:lnTo>
                    <a:lnTo>
                      <a:pt x="432" y="642"/>
                    </a:lnTo>
                    <a:lnTo>
                      <a:pt x="432" y="637"/>
                    </a:lnTo>
                    <a:lnTo>
                      <a:pt x="427" y="642"/>
                    </a:lnTo>
                    <a:lnTo>
                      <a:pt x="427" y="637"/>
                    </a:lnTo>
                    <a:lnTo>
                      <a:pt x="421" y="632"/>
                    </a:lnTo>
                    <a:lnTo>
                      <a:pt x="427" y="637"/>
                    </a:lnTo>
                    <a:lnTo>
                      <a:pt x="421" y="647"/>
                    </a:lnTo>
                    <a:lnTo>
                      <a:pt x="421" y="652"/>
                    </a:lnTo>
                    <a:lnTo>
                      <a:pt x="416" y="652"/>
                    </a:lnTo>
                    <a:lnTo>
                      <a:pt x="416" y="642"/>
                    </a:lnTo>
                    <a:lnTo>
                      <a:pt x="416" y="647"/>
                    </a:lnTo>
                    <a:lnTo>
                      <a:pt x="411" y="647"/>
                    </a:lnTo>
                    <a:lnTo>
                      <a:pt x="416" y="647"/>
                    </a:lnTo>
                    <a:lnTo>
                      <a:pt x="416" y="652"/>
                    </a:lnTo>
                    <a:lnTo>
                      <a:pt x="411" y="647"/>
                    </a:lnTo>
                    <a:lnTo>
                      <a:pt x="411" y="652"/>
                    </a:lnTo>
                    <a:lnTo>
                      <a:pt x="411" y="658"/>
                    </a:lnTo>
                    <a:lnTo>
                      <a:pt x="406" y="652"/>
                    </a:lnTo>
                    <a:lnTo>
                      <a:pt x="406" y="658"/>
                    </a:lnTo>
                    <a:lnTo>
                      <a:pt x="401" y="663"/>
                    </a:lnTo>
                    <a:lnTo>
                      <a:pt x="406" y="652"/>
                    </a:lnTo>
                    <a:lnTo>
                      <a:pt x="401" y="663"/>
                    </a:lnTo>
                    <a:lnTo>
                      <a:pt x="396" y="658"/>
                    </a:lnTo>
                    <a:lnTo>
                      <a:pt x="401" y="658"/>
                    </a:lnTo>
                    <a:lnTo>
                      <a:pt x="396" y="658"/>
                    </a:lnTo>
                    <a:lnTo>
                      <a:pt x="396" y="663"/>
                    </a:lnTo>
                    <a:lnTo>
                      <a:pt x="391" y="668"/>
                    </a:lnTo>
                    <a:lnTo>
                      <a:pt x="391" y="673"/>
                    </a:lnTo>
                    <a:lnTo>
                      <a:pt x="385" y="668"/>
                    </a:lnTo>
                    <a:lnTo>
                      <a:pt x="380" y="668"/>
                    </a:lnTo>
                    <a:lnTo>
                      <a:pt x="385" y="673"/>
                    </a:lnTo>
                    <a:lnTo>
                      <a:pt x="380" y="673"/>
                    </a:lnTo>
                    <a:lnTo>
                      <a:pt x="370" y="678"/>
                    </a:lnTo>
                    <a:lnTo>
                      <a:pt x="370" y="673"/>
                    </a:lnTo>
                    <a:lnTo>
                      <a:pt x="365" y="673"/>
                    </a:lnTo>
                    <a:lnTo>
                      <a:pt x="365" y="668"/>
                    </a:lnTo>
                    <a:lnTo>
                      <a:pt x="370" y="668"/>
                    </a:lnTo>
                    <a:lnTo>
                      <a:pt x="370" y="663"/>
                    </a:lnTo>
                    <a:lnTo>
                      <a:pt x="380" y="663"/>
                    </a:lnTo>
                    <a:lnTo>
                      <a:pt x="380" y="658"/>
                    </a:lnTo>
                    <a:lnTo>
                      <a:pt x="385" y="658"/>
                    </a:lnTo>
                    <a:lnTo>
                      <a:pt x="385" y="652"/>
                    </a:lnTo>
                    <a:lnTo>
                      <a:pt x="391" y="647"/>
                    </a:lnTo>
                    <a:lnTo>
                      <a:pt x="380" y="652"/>
                    </a:lnTo>
                    <a:lnTo>
                      <a:pt x="375" y="652"/>
                    </a:lnTo>
                    <a:lnTo>
                      <a:pt x="380" y="658"/>
                    </a:lnTo>
                    <a:lnTo>
                      <a:pt x="370" y="652"/>
                    </a:lnTo>
                    <a:lnTo>
                      <a:pt x="370" y="637"/>
                    </a:lnTo>
                    <a:lnTo>
                      <a:pt x="380" y="627"/>
                    </a:lnTo>
                    <a:lnTo>
                      <a:pt x="380" y="622"/>
                    </a:lnTo>
                    <a:lnTo>
                      <a:pt x="380" y="611"/>
                    </a:lnTo>
                    <a:lnTo>
                      <a:pt x="380" y="606"/>
                    </a:lnTo>
                    <a:lnTo>
                      <a:pt x="385" y="601"/>
                    </a:lnTo>
                    <a:lnTo>
                      <a:pt x="401" y="591"/>
                    </a:lnTo>
                    <a:lnTo>
                      <a:pt x="411" y="596"/>
                    </a:lnTo>
                    <a:lnTo>
                      <a:pt x="416" y="596"/>
                    </a:lnTo>
                    <a:lnTo>
                      <a:pt x="432" y="601"/>
                    </a:lnTo>
                    <a:lnTo>
                      <a:pt x="432" y="596"/>
                    </a:lnTo>
                    <a:lnTo>
                      <a:pt x="427" y="596"/>
                    </a:lnTo>
                    <a:lnTo>
                      <a:pt x="411" y="586"/>
                    </a:lnTo>
                    <a:lnTo>
                      <a:pt x="416" y="575"/>
                    </a:lnTo>
                    <a:lnTo>
                      <a:pt x="427" y="570"/>
                    </a:lnTo>
                    <a:lnTo>
                      <a:pt x="416" y="570"/>
                    </a:lnTo>
                    <a:lnTo>
                      <a:pt x="411" y="575"/>
                    </a:lnTo>
                    <a:lnTo>
                      <a:pt x="411" y="581"/>
                    </a:lnTo>
                    <a:lnTo>
                      <a:pt x="401" y="581"/>
                    </a:lnTo>
                    <a:lnTo>
                      <a:pt x="396" y="575"/>
                    </a:lnTo>
                    <a:lnTo>
                      <a:pt x="396" y="581"/>
                    </a:lnTo>
                    <a:lnTo>
                      <a:pt x="391" y="581"/>
                    </a:lnTo>
                    <a:lnTo>
                      <a:pt x="391" y="586"/>
                    </a:lnTo>
                    <a:lnTo>
                      <a:pt x="385" y="591"/>
                    </a:lnTo>
                    <a:lnTo>
                      <a:pt x="370" y="596"/>
                    </a:lnTo>
                    <a:lnTo>
                      <a:pt x="370" y="601"/>
                    </a:lnTo>
                    <a:lnTo>
                      <a:pt x="370" y="606"/>
                    </a:lnTo>
                    <a:lnTo>
                      <a:pt x="365" y="606"/>
                    </a:lnTo>
                    <a:lnTo>
                      <a:pt x="360" y="617"/>
                    </a:lnTo>
                    <a:lnTo>
                      <a:pt x="360" y="622"/>
                    </a:lnTo>
                    <a:lnTo>
                      <a:pt x="355" y="627"/>
                    </a:lnTo>
                    <a:lnTo>
                      <a:pt x="349" y="627"/>
                    </a:lnTo>
                    <a:lnTo>
                      <a:pt x="344" y="627"/>
                    </a:lnTo>
                    <a:lnTo>
                      <a:pt x="339" y="627"/>
                    </a:lnTo>
                    <a:lnTo>
                      <a:pt x="344" y="627"/>
                    </a:lnTo>
                    <a:lnTo>
                      <a:pt x="355" y="637"/>
                    </a:lnTo>
                    <a:lnTo>
                      <a:pt x="349" y="642"/>
                    </a:lnTo>
                    <a:lnTo>
                      <a:pt x="339" y="642"/>
                    </a:lnTo>
                    <a:lnTo>
                      <a:pt x="334" y="647"/>
                    </a:lnTo>
                    <a:lnTo>
                      <a:pt x="344" y="647"/>
                    </a:lnTo>
                    <a:lnTo>
                      <a:pt x="339" y="652"/>
                    </a:lnTo>
                    <a:lnTo>
                      <a:pt x="334" y="652"/>
                    </a:lnTo>
                    <a:lnTo>
                      <a:pt x="334" y="647"/>
                    </a:lnTo>
                    <a:lnTo>
                      <a:pt x="334" y="652"/>
                    </a:lnTo>
                    <a:lnTo>
                      <a:pt x="329" y="658"/>
                    </a:lnTo>
                    <a:lnTo>
                      <a:pt x="329" y="652"/>
                    </a:lnTo>
                    <a:lnTo>
                      <a:pt x="329" y="658"/>
                    </a:lnTo>
                    <a:lnTo>
                      <a:pt x="324" y="658"/>
                    </a:lnTo>
                    <a:lnTo>
                      <a:pt x="324" y="663"/>
                    </a:lnTo>
                    <a:lnTo>
                      <a:pt x="319" y="668"/>
                    </a:lnTo>
                    <a:lnTo>
                      <a:pt x="319" y="673"/>
                    </a:lnTo>
                    <a:lnTo>
                      <a:pt x="313" y="678"/>
                    </a:lnTo>
                    <a:lnTo>
                      <a:pt x="319" y="678"/>
                    </a:lnTo>
                    <a:lnTo>
                      <a:pt x="319" y="683"/>
                    </a:lnTo>
                    <a:lnTo>
                      <a:pt x="319" y="678"/>
                    </a:lnTo>
                    <a:lnTo>
                      <a:pt x="329" y="678"/>
                    </a:lnTo>
                    <a:lnTo>
                      <a:pt x="334" y="683"/>
                    </a:lnTo>
                    <a:lnTo>
                      <a:pt x="334" y="688"/>
                    </a:lnTo>
                    <a:lnTo>
                      <a:pt x="339" y="688"/>
                    </a:lnTo>
                    <a:lnTo>
                      <a:pt x="334" y="688"/>
                    </a:lnTo>
                    <a:lnTo>
                      <a:pt x="334" y="694"/>
                    </a:lnTo>
                    <a:lnTo>
                      <a:pt x="329" y="699"/>
                    </a:lnTo>
                    <a:lnTo>
                      <a:pt x="324" y="699"/>
                    </a:lnTo>
                    <a:lnTo>
                      <a:pt x="319" y="704"/>
                    </a:lnTo>
                    <a:lnTo>
                      <a:pt x="324" y="704"/>
                    </a:lnTo>
                    <a:lnTo>
                      <a:pt x="319" y="704"/>
                    </a:lnTo>
                    <a:lnTo>
                      <a:pt x="319" y="709"/>
                    </a:lnTo>
                    <a:lnTo>
                      <a:pt x="313" y="714"/>
                    </a:lnTo>
                    <a:lnTo>
                      <a:pt x="319" y="714"/>
                    </a:lnTo>
                    <a:lnTo>
                      <a:pt x="313" y="714"/>
                    </a:lnTo>
                    <a:lnTo>
                      <a:pt x="319" y="719"/>
                    </a:lnTo>
                    <a:lnTo>
                      <a:pt x="313" y="719"/>
                    </a:lnTo>
                    <a:lnTo>
                      <a:pt x="313" y="724"/>
                    </a:lnTo>
                    <a:lnTo>
                      <a:pt x="308" y="719"/>
                    </a:lnTo>
                    <a:lnTo>
                      <a:pt x="308" y="724"/>
                    </a:lnTo>
                    <a:lnTo>
                      <a:pt x="308" y="719"/>
                    </a:lnTo>
                    <a:lnTo>
                      <a:pt x="308" y="724"/>
                    </a:lnTo>
                    <a:lnTo>
                      <a:pt x="303" y="724"/>
                    </a:lnTo>
                    <a:lnTo>
                      <a:pt x="298" y="724"/>
                    </a:lnTo>
                    <a:lnTo>
                      <a:pt x="293" y="730"/>
                    </a:lnTo>
                    <a:lnTo>
                      <a:pt x="298" y="730"/>
                    </a:lnTo>
                    <a:lnTo>
                      <a:pt x="288" y="735"/>
                    </a:lnTo>
                    <a:lnTo>
                      <a:pt x="288" y="740"/>
                    </a:lnTo>
                    <a:lnTo>
                      <a:pt x="283" y="735"/>
                    </a:lnTo>
                    <a:lnTo>
                      <a:pt x="283" y="740"/>
                    </a:lnTo>
                    <a:lnTo>
                      <a:pt x="277" y="740"/>
                    </a:lnTo>
                    <a:lnTo>
                      <a:pt x="283" y="745"/>
                    </a:lnTo>
                    <a:lnTo>
                      <a:pt x="272" y="745"/>
                    </a:lnTo>
                    <a:lnTo>
                      <a:pt x="272" y="750"/>
                    </a:lnTo>
                    <a:lnTo>
                      <a:pt x="262" y="755"/>
                    </a:lnTo>
                    <a:lnTo>
                      <a:pt x="267" y="755"/>
                    </a:lnTo>
                    <a:lnTo>
                      <a:pt x="262" y="760"/>
                    </a:lnTo>
                    <a:lnTo>
                      <a:pt x="267" y="760"/>
                    </a:lnTo>
                    <a:lnTo>
                      <a:pt x="262" y="766"/>
                    </a:lnTo>
                    <a:lnTo>
                      <a:pt x="262" y="771"/>
                    </a:lnTo>
                    <a:lnTo>
                      <a:pt x="257" y="766"/>
                    </a:lnTo>
                    <a:lnTo>
                      <a:pt x="257" y="771"/>
                    </a:lnTo>
                    <a:lnTo>
                      <a:pt x="252" y="771"/>
                    </a:lnTo>
                    <a:lnTo>
                      <a:pt x="252" y="776"/>
                    </a:lnTo>
                    <a:lnTo>
                      <a:pt x="247" y="776"/>
                    </a:lnTo>
                    <a:lnTo>
                      <a:pt x="241" y="776"/>
                    </a:lnTo>
                    <a:lnTo>
                      <a:pt x="236" y="781"/>
                    </a:lnTo>
                    <a:lnTo>
                      <a:pt x="241" y="781"/>
                    </a:lnTo>
                    <a:lnTo>
                      <a:pt x="241" y="786"/>
                    </a:lnTo>
                    <a:lnTo>
                      <a:pt x="236" y="786"/>
                    </a:lnTo>
                    <a:lnTo>
                      <a:pt x="236" y="781"/>
                    </a:lnTo>
                    <a:lnTo>
                      <a:pt x="226" y="786"/>
                    </a:lnTo>
                    <a:lnTo>
                      <a:pt x="231" y="786"/>
                    </a:lnTo>
                    <a:lnTo>
                      <a:pt x="231" y="791"/>
                    </a:lnTo>
                    <a:lnTo>
                      <a:pt x="226" y="786"/>
                    </a:lnTo>
                    <a:lnTo>
                      <a:pt x="226" y="791"/>
                    </a:lnTo>
                    <a:lnTo>
                      <a:pt x="221" y="791"/>
                    </a:lnTo>
                    <a:lnTo>
                      <a:pt x="216" y="796"/>
                    </a:lnTo>
                    <a:lnTo>
                      <a:pt x="216" y="802"/>
                    </a:lnTo>
                    <a:lnTo>
                      <a:pt x="216" y="796"/>
                    </a:lnTo>
                    <a:lnTo>
                      <a:pt x="221" y="796"/>
                    </a:lnTo>
                    <a:lnTo>
                      <a:pt x="226" y="796"/>
                    </a:lnTo>
                    <a:lnTo>
                      <a:pt x="221" y="802"/>
                    </a:lnTo>
                    <a:lnTo>
                      <a:pt x="226" y="802"/>
                    </a:lnTo>
                    <a:lnTo>
                      <a:pt x="221" y="807"/>
                    </a:lnTo>
                    <a:lnTo>
                      <a:pt x="221" y="802"/>
                    </a:lnTo>
                    <a:lnTo>
                      <a:pt x="221" y="807"/>
                    </a:lnTo>
                    <a:lnTo>
                      <a:pt x="216" y="807"/>
                    </a:lnTo>
                    <a:lnTo>
                      <a:pt x="221" y="812"/>
                    </a:lnTo>
                    <a:lnTo>
                      <a:pt x="216" y="807"/>
                    </a:lnTo>
                    <a:lnTo>
                      <a:pt x="221" y="802"/>
                    </a:lnTo>
                    <a:lnTo>
                      <a:pt x="216" y="802"/>
                    </a:lnTo>
                    <a:lnTo>
                      <a:pt x="216" y="807"/>
                    </a:lnTo>
                    <a:lnTo>
                      <a:pt x="216" y="802"/>
                    </a:lnTo>
                    <a:lnTo>
                      <a:pt x="216" y="807"/>
                    </a:lnTo>
                    <a:lnTo>
                      <a:pt x="211" y="807"/>
                    </a:lnTo>
                    <a:lnTo>
                      <a:pt x="216" y="807"/>
                    </a:lnTo>
                    <a:lnTo>
                      <a:pt x="216" y="812"/>
                    </a:lnTo>
                    <a:lnTo>
                      <a:pt x="211" y="807"/>
                    </a:lnTo>
                    <a:lnTo>
                      <a:pt x="211" y="812"/>
                    </a:lnTo>
                    <a:lnTo>
                      <a:pt x="200" y="817"/>
                    </a:lnTo>
                    <a:lnTo>
                      <a:pt x="195" y="817"/>
                    </a:lnTo>
                    <a:lnTo>
                      <a:pt x="195" y="812"/>
                    </a:lnTo>
                    <a:lnTo>
                      <a:pt x="195" y="817"/>
                    </a:lnTo>
                    <a:lnTo>
                      <a:pt x="195" y="822"/>
                    </a:lnTo>
                    <a:lnTo>
                      <a:pt x="195" y="827"/>
                    </a:lnTo>
                    <a:lnTo>
                      <a:pt x="190" y="827"/>
                    </a:lnTo>
                    <a:lnTo>
                      <a:pt x="195" y="822"/>
                    </a:lnTo>
                    <a:lnTo>
                      <a:pt x="190" y="822"/>
                    </a:lnTo>
                    <a:lnTo>
                      <a:pt x="195" y="817"/>
                    </a:lnTo>
                    <a:lnTo>
                      <a:pt x="190" y="817"/>
                    </a:lnTo>
                    <a:lnTo>
                      <a:pt x="185" y="817"/>
                    </a:lnTo>
                    <a:lnTo>
                      <a:pt x="185" y="822"/>
                    </a:lnTo>
                    <a:lnTo>
                      <a:pt x="180" y="822"/>
                    </a:lnTo>
                    <a:lnTo>
                      <a:pt x="175" y="822"/>
                    </a:lnTo>
                    <a:lnTo>
                      <a:pt x="175" y="827"/>
                    </a:lnTo>
                    <a:lnTo>
                      <a:pt x="175" y="832"/>
                    </a:lnTo>
                    <a:lnTo>
                      <a:pt x="169" y="827"/>
                    </a:lnTo>
                    <a:lnTo>
                      <a:pt x="164" y="827"/>
                    </a:lnTo>
                    <a:lnTo>
                      <a:pt x="169" y="827"/>
                    </a:lnTo>
                    <a:lnTo>
                      <a:pt x="169" y="832"/>
                    </a:lnTo>
                    <a:lnTo>
                      <a:pt x="164" y="832"/>
                    </a:lnTo>
                    <a:lnTo>
                      <a:pt x="164" y="827"/>
                    </a:lnTo>
                    <a:lnTo>
                      <a:pt x="154" y="838"/>
                    </a:lnTo>
                    <a:lnTo>
                      <a:pt x="149" y="838"/>
                    </a:lnTo>
                    <a:lnTo>
                      <a:pt x="149" y="832"/>
                    </a:lnTo>
                    <a:lnTo>
                      <a:pt x="154" y="827"/>
                    </a:lnTo>
                    <a:lnTo>
                      <a:pt x="159" y="827"/>
                    </a:lnTo>
                    <a:lnTo>
                      <a:pt x="149" y="827"/>
                    </a:lnTo>
                    <a:lnTo>
                      <a:pt x="144" y="827"/>
                    </a:lnTo>
                    <a:lnTo>
                      <a:pt x="144" y="832"/>
                    </a:lnTo>
                    <a:lnTo>
                      <a:pt x="139" y="843"/>
                    </a:lnTo>
                    <a:lnTo>
                      <a:pt x="139" y="848"/>
                    </a:lnTo>
                    <a:lnTo>
                      <a:pt x="133" y="843"/>
                    </a:lnTo>
                    <a:lnTo>
                      <a:pt x="139" y="843"/>
                    </a:lnTo>
                    <a:lnTo>
                      <a:pt x="133" y="843"/>
                    </a:lnTo>
                    <a:lnTo>
                      <a:pt x="133" y="848"/>
                    </a:lnTo>
                    <a:lnTo>
                      <a:pt x="128" y="848"/>
                    </a:lnTo>
                    <a:lnTo>
                      <a:pt x="128" y="843"/>
                    </a:lnTo>
                    <a:lnTo>
                      <a:pt x="128" y="848"/>
                    </a:lnTo>
                    <a:lnTo>
                      <a:pt x="123" y="838"/>
                    </a:lnTo>
                    <a:lnTo>
                      <a:pt x="128" y="838"/>
                    </a:lnTo>
                    <a:lnTo>
                      <a:pt x="123" y="838"/>
                    </a:lnTo>
                    <a:lnTo>
                      <a:pt x="123" y="843"/>
                    </a:lnTo>
                    <a:lnTo>
                      <a:pt x="123" y="848"/>
                    </a:lnTo>
                    <a:lnTo>
                      <a:pt x="128" y="853"/>
                    </a:lnTo>
                    <a:lnTo>
                      <a:pt x="123" y="848"/>
                    </a:lnTo>
                    <a:lnTo>
                      <a:pt x="123" y="853"/>
                    </a:lnTo>
                    <a:lnTo>
                      <a:pt x="118" y="853"/>
                    </a:lnTo>
                    <a:lnTo>
                      <a:pt x="118" y="848"/>
                    </a:lnTo>
                    <a:lnTo>
                      <a:pt x="113" y="843"/>
                    </a:lnTo>
                    <a:lnTo>
                      <a:pt x="113" y="848"/>
                    </a:lnTo>
                    <a:lnTo>
                      <a:pt x="113" y="853"/>
                    </a:lnTo>
                    <a:lnTo>
                      <a:pt x="108" y="858"/>
                    </a:lnTo>
                    <a:lnTo>
                      <a:pt x="108" y="853"/>
                    </a:lnTo>
                    <a:lnTo>
                      <a:pt x="113" y="853"/>
                    </a:lnTo>
                    <a:lnTo>
                      <a:pt x="108" y="843"/>
                    </a:lnTo>
                    <a:lnTo>
                      <a:pt x="118" y="838"/>
                    </a:lnTo>
                    <a:lnTo>
                      <a:pt x="113" y="843"/>
                    </a:lnTo>
                    <a:lnTo>
                      <a:pt x="118" y="843"/>
                    </a:lnTo>
                    <a:lnTo>
                      <a:pt x="118" y="838"/>
                    </a:lnTo>
                    <a:lnTo>
                      <a:pt x="128" y="832"/>
                    </a:lnTo>
                    <a:lnTo>
                      <a:pt x="123" y="832"/>
                    </a:lnTo>
                    <a:lnTo>
                      <a:pt x="144" y="812"/>
                    </a:lnTo>
                    <a:lnTo>
                      <a:pt x="159" y="812"/>
                    </a:lnTo>
                    <a:lnTo>
                      <a:pt x="154" y="812"/>
                    </a:lnTo>
                    <a:lnTo>
                      <a:pt x="164" y="812"/>
                    </a:lnTo>
                    <a:lnTo>
                      <a:pt x="159" y="812"/>
                    </a:lnTo>
                    <a:lnTo>
                      <a:pt x="164" y="817"/>
                    </a:lnTo>
                    <a:lnTo>
                      <a:pt x="164" y="822"/>
                    </a:lnTo>
                    <a:lnTo>
                      <a:pt x="169" y="822"/>
                    </a:lnTo>
                    <a:lnTo>
                      <a:pt x="169" y="817"/>
                    </a:lnTo>
                    <a:lnTo>
                      <a:pt x="164" y="812"/>
                    </a:lnTo>
                    <a:lnTo>
                      <a:pt x="175" y="817"/>
                    </a:lnTo>
                    <a:lnTo>
                      <a:pt x="180" y="817"/>
                    </a:lnTo>
                    <a:lnTo>
                      <a:pt x="175" y="817"/>
                    </a:lnTo>
                    <a:lnTo>
                      <a:pt x="180" y="817"/>
                    </a:lnTo>
                    <a:lnTo>
                      <a:pt x="169" y="812"/>
                    </a:lnTo>
                    <a:lnTo>
                      <a:pt x="175" y="796"/>
                    </a:lnTo>
                    <a:lnTo>
                      <a:pt x="190" y="786"/>
                    </a:lnTo>
                    <a:lnTo>
                      <a:pt x="200" y="781"/>
                    </a:lnTo>
                    <a:lnTo>
                      <a:pt x="211" y="771"/>
                    </a:lnTo>
                    <a:lnTo>
                      <a:pt x="205" y="776"/>
                    </a:lnTo>
                    <a:lnTo>
                      <a:pt x="211" y="776"/>
                    </a:lnTo>
                    <a:lnTo>
                      <a:pt x="216" y="781"/>
                    </a:lnTo>
                    <a:lnTo>
                      <a:pt x="216" y="771"/>
                    </a:lnTo>
                    <a:lnTo>
                      <a:pt x="216" y="766"/>
                    </a:lnTo>
                    <a:lnTo>
                      <a:pt x="221" y="755"/>
                    </a:lnTo>
                    <a:lnTo>
                      <a:pt x="226" y="755"/>
                    </a:lnTo>
                    <a:lnTo>
                      <a:pt x="231" y="750"/>
                    </a:lnTo>
                    <a:lnTo>
                      <a:pt x="236" y="745"/>
                    </a:lnTo>
                    <a:lnTo>
                      <a:pt x="236" y="750"/>
                    </a:lnTo>
                    <a:lnTo>
                      <a:pt x="241" y="750"/>
                    </a:lnTo>
                    <a:lnTo>
                      <a:pt x="241" y="745"/>
                    </a:lnTo>
                    <a:lnTo>
                      <a:pt x="241" y="750"/>
                    </a:lnTo>
                    <a:lnTo>
                      <a:pt x="236" y="750"/>
                    </a:lnTo>
                    <a:lnTo>
                      <a:pt x="236" y="745"/>
                    </a:lnTo>
                    <a:lnTo>
                      <a:pt x="236" y="740"/>
                    </a:lnTo>
                    <a:lnTo>
                      <a:pt x="236" y="724"/>
                    </a:lnTo>
                    <a:lnTo>
                      <a:pt x="241" y="719"/>
                    </a:lnTo>
                  </a:path>
                </a:pathLst>
              </a:custGeom>
              <a:solidFill>
                <a:srgbClr val="FFFF99"/>
              </a:solidFill>
              <a:ln w="8001">
                <a:solidFill>
                  <a:srgbClr val="000000"/>
                </a:solidFill>
                <a:prstDash val="solid"/>
                <a:round/>
                <a:headEnd/>
                <a:tailEnd/>
              </a:ln>
            </p:spPr>
            <p:txBody>
              <a:bodyPr/>
              <a:lstStyle/>
              <a:p>
                <a:endParaRPr lang="en-US"/>
              </a:p>
            </p:txBody>
          </p:sp>
          <p:sp>
            <p:nvSpPr>
              <p:cNvPr id="962706" name="Rectangle 146">
                <a:hlinkClick r:id="rId16" action="ppaction://hlinksldjump"/>
              </p:cNvPr>
              <p:cNvSpPr>
                <a:spLocks noChangeArrowheads="1"/>
              </p:cNvSpPr>
              <p:nvPr/>
            </p:nvSpPr>
            <p:spPr bwMode="auto">
              <a:xfrm>
                <a:off x="517" y="3312"/>
                <a:ext cx="116" cy="192"/>
              </a:xfrm>
              <a:prstGeom prst="rect">
                <a:avLst/>
              </a:prstGeom>
              <a:noFill/>
              <a:ln w="9525">
                <a:noFill/>
                <a:miter lim="800000"/>
                <a:headEnd/>
                <a:tailEnd/>
              </a:ln>
            </p:spPr>
            <p:txBody>
              <a:bodyPr wrap="none" lIns="0" tIns="0" rIns="0" bIns="0">
                <a:spAutoFit/>
              </a:bodyPr>
              <a:lstStyle/>
              <a:p>
                <a:pPr algn="ctr" defTabSz="874713" eaLnBrk="1" hangingPunct="1"/>
                <a:r>
                  <a:rPr lang="en-US" sz="1000" b="1">
                    <a:solidFill>
                      <a:srgbClr val="000000"/>
                    </a:solidFill>
                  </a:rPr>
                  <a:t>AK</a:t>
                </a:r>
                <a:endParaRPr lang="en-US" sz="1000" b="1">
                  <a:solidFill>
                    <a:srgbClr val="DC0000"/>
                  </a:solidFill>
                </a:endParaRPr>
              </a:p>
              <a:p>
                <a:pPr algn="ctr" defTabSz="874713" eaLnBrk="1" hangingPunct="1"/>
                <a:r>
                  <a:rPr lang="en-US" sz="1000" b="1"/>
                  <a:t>13</a:t>
                </a:r>
                <a:endParaRPr lang="en-US" sz="2300" b="1">
                  <a:latin typeface="Times New Roman" pitchFamily="18" charset="0"/>
                </a:endParaRPr>
              </a:p>
            </p:txBody>
          </p:sp>
        </p:grpSp>
        <p:sp>
          <p:nvSpPr>
            <p:cNvPr id="962707" name="Freeform 147"/>
            <p:cNvSpPr>
              <a:spLocks/>
            </p:cNvSpPr>
            <p:nvPr/>
          </p:nvSpPr>
          <p:spPr bwMode="auto">
            <a:xfrm>
              <a:off x="656" y="3698"/>
              <a:ext cx="83" cy="28"/>
            </a:xfrm>
            <a:custGeom>
              <a:avLst/>
              <a:gdLst/>
              <a:ahLst/>
              <a:cxnLst>
                <a:cxn ang="0">
                  <a:pos x="0" y="0"/>
                </a:cxn>
                <a:cxn ang="0">
                  <a:pos x="36" y="4"/>
                </a:cxn>
                <a:cxn ang="0">
                  <a:pos x="75" y="13"/>
                </a:cxn>
                <a:cxn ang="0">
                  <a:pos x="82" y="28"/>
                </a:cxn>
              </a:cxnLst>
              <a:rect l="0" t="0" r="r" b="b"/>
              <a:pathLst>
                <a:path w="83" h="28">
                  <a:moveTo>
                    <a:pt x="0" y="0"/>
                  </a:moveTo>
                  <a:cubicBezTo>
                    <a:pt x="14" y="2"/>
                    <a:pt x="20" y="3"/>
                    <a:pt x="36" y="4"/>
                  </a:cubicBezTo>
                  <a:cubicBezTo>
                    <a:pt x="48" y="10"/>
                    <a:pt x="62" y="10"/>
                    <a:pt x="75" y="13"/>
                  </a:cubicBezTo>
                  <a:cubicBezTo>
                    <a:pt x="83" y="17"/>
                    <a:pt x="82" y="19"/>
                    <a:pt x="82" y="28"/>
                  </a:cubicBezTo>
                </a:path>
              </a:pathLst>
            </a:custGeom>
            <a:noFill/>
            <a:ln w="9525" cap="flat" cmpd="sng">
              <a:solidFill>
                <a:schemeClr val="tx1"/>
              </a:solidFill>
              <a:prstDash val="solid"/>
              <a:round/>
              <a:headEnd/>
              <a:tailEnd/>
            </a:ln>
            <a:effectLst/>
          </p:spPr>
          <p:txBody>
            <a:bodyPr lIns="0" tIns="0" rIns="0" bIns="0">
              <a:spAutoFit/>
            </a:bodyPr>
            <a:lstStyle/>
            <a:p>
              <a:endParaRPr lang="en-US"/>
            </a:p>
          </p:txBody>
        </p:sp>
      </p:grpSp>
      <p:sp>
        <p:nvSpPr>
          <p:cNvPr id="962708" name="Text Box 148"/>
          <p:cNvSpPr txBox="1">
            <a:spLocks noChangeArrowheads="1"/>
          </p:cNvSpPr>
          <p:nvPr/>
        </p:nvSpPr>
        <p:spPr bwMode="auto">
          <a:xfrm>
            <a:off x="395288" y="5599113"/>
            <a:ext cx="2565400" cy="790575"/>
          </a:xfrm>
          <a:prstGeom prst="rect">
            <a:avLst/>
          </a:prstGeom>
          <a:solidFill>
            <a:srgbClr val="FFFF99"/>
          </a:solidFill>
          <a:ln w="9525">
            <a:solidFill>
              <a:schemeClr val="tx1"/>
            </a:solidFill>
            <a:miter lim="800000"/>
            <a:headEnd/>
            <a:tailEnd/>
          </a:ln>
          <a:effectLst/>
        </p:spPr>
        <p:txBody>
          <a:bodyPr lIns="87444" tIns="43722" rIns="87444" bIns="43722">
            <a:spAutoFit/>
          </a:bodyPr>
          <a:lstStyle/>
          <a:p>
            <a:pPr defTabSz="874713" eaLnBrk="1" hangingPunct="1">
              <a:buFontTx/>
              <a:buChar char="•"/>
              <a:tabLst>
                <a:tab pos="1639888" algn="l"/>
              </a:tabLst>
            </a:pPr>
            <a:r>
              <a:rPr lang="en-US" sz="1100" b="1"/>
              <a:t>Northern Mariana Islands (CN)  6</a:t>
            </a:r>
          </a:p>
          <a:p>
            <a:pPr defTabSz="874713" eaLnBrk="1" hangingPunct="1">
              <a:buFontTx/>
              <a:buChar char="•"/>
              <a:tabLst>
                <a:tab pos="1639888" algn="l"/>
              </a:tabLst>
            </a:pPr>
            <a:r>
              <a:rPr lang="en-US" sz="1100" b="1"/>
              <a:t>Palau (PT)                                    0</a:t>
            </a:r>
          </a:p>
          <a:p>
            <a:pPr defTabSz="874713" eaLnBrk="1" hangingPunct="1">
              <a:buFontTx/>
              <a:buChar char="•"/>
              <a:tabLst>
                <a:tab pos="1639888" algn="l"/>
              </a:tabLst>
            </a:pPr>
            <a:r>
              <a:rPr lang="en-US" sz="1100" b="1"/>
              <a:t>American Samoa (AS)                2</a:t>
            </a:r>
          </a:p>
          <a:p>
            <a:pPr defTabSz="874713" eaLnBrk="1" hangingPunct="1">
              <a:buFontTx/>
              <a:buChar char="•"/>
              <a:tabLst>
                <a:tab pos="1639888" algn="l"/>
              </a:tabLst>
            </a:pPr>
            <a:r>
              <a:rPr lang="en-US" sz="1100" b="1"/>
              <a:t>Guam (GM)                                  9</a:t>
            </a:r>
            <a:endParaRPr lang="en-US" sz="2300" b="1"/>
          </a:p>
        </p:txBody>
      </p:sp>
      <p:sp>
        <p:nvSpPr>
          <p:cNvPr id="962709" name="Text Box 149"/>
          <p:cNvSpPr txBox="1">
            <a:spLocks noChangeArrowheads="1"/>
          </p:cNvSpPr>
          <p:nvPr/>
        </p:nvSpPr>
        <p:spPr bwMode="auto">
          <a:xfrm>
            <a:off x="1568450" y="4875213"/>
            <a:ext cx="512763" cy="522287"/>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POD</a:t>
            </a:r>
          </a:p>
          <a:p>
            <a:pPr algn="ctr" defTabSz="874713" eaLnBrk="1" hangingPunct="1"/>
            <a:r>
              <a:rPr lang="en-US" sz="1700" b="1">
                <a:solidFill>
                  <a:srgbClr val="DC0000"/>
                </a:solidFill>
              </a:rPr>
              <a:t>78</a:t>
            </a:r>
          </a:p>
        </p:txBody>
      </p:sp>
      <p:sp>
        <p:nvSpPr>
          <p:cNvPr id="962710" name="Text Box 150"/>
          <p:cNvSpPr txBox="1">
            <a:spLocks noChangeArrowheads="1"/>
          </p:cNvSpPr>
          <p:nvPr/>
        </p:nvSpPr>
        <p:spPr bwMode="auto">
          <a:xfrm>
            <a:off x="688975" y="3502025"/>
            <a:ext cx="512763" cy="520700"/>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SPD</a:t>
            </a:r>
          </a:p>
          <a:p>
            <a:pPr algn="ctr" defTabSz="874713" eaLnBrk="1" hangingPunct="1"/>
            <a:r>
              <a:rPr lang="en-US" sz="1700" b="1">
                <a:solidFill>
                  <a:srgbClr val="DC0000"/>
                </a:solidFill>
              </a:rPr>
              <a:t>404</a:t>
            </a:r>
          </a:p>
        </p:txBody>
      </p:sp>
      <p:sp>
        <p:nvSpPr>
          <p:cNvPr id="962711" name="Text Box 151"/>
          <p:cNvSpPr txBox="1">
            <a:spLocks noChangeArrowheads="1"/>
          </p:cNvSpPr>
          <p:nvPr/>
        </p:nvSpPr>
        <p:spPr bwMode="auto">
          <a:xfrm>
            <a:off x="541338" y="2271713"/>
            <a:ext cx="587375" cy="520700"/>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NWD</a:t>
            </a:r>
          </a:p>
          <a:p>
            <a:pPr algn="ctr" defTabSz="874713" eaLnBrk="1" hangingPunct="1"/>
            <a:r>
              <a:rPr lang="en-US" sz="1700" b="1">
                <a:solidFill>
                  <a:srgbClr val="DC0000"/>
                </a:solidFill>
              </a:rPr>
              <a:t>177</a:t>
            </a:r>
          </a:p>
        </p:txBody>
      </p:sp>
      <p:sp>
        <p:nvSpPr>
          <p:cNvPr id="962712" name="Text Box 152"/>
          <p:cNvSpPr txBox="1">
            <a:spLocks noChangeArrowheads="1"/>
          </p:cNvSpPr>
          <p:nvPr/>
        </p:nvSpPr>
        <p:spPr bwMode="auto">
          <a:xfrm>
            <a:off x="6477000" y="5021263"/>
            <a:ext cx="512763" cy="520700"/>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SAD</a:t>
            </a:r>
          </a:p>
          <a:p>
            <a:pPr algn="ctr" defTabSz="874713" eaLnBrk="1" hangingPunct="1"/>
            <a:r>
              <a:rPr lang="en-US" sz="1700" b="1">
                <a:solidFill>
                  <a:srgbClr val="DC0000"/>
                </a:solidFill>
              </a:rPr>
              <a:t>218</a:t>
            </a:r>
          </a:p>
        </p:txBody>
      </p:sp>
      <p:sp>
        <p:nvSpPr>
          <p:cNvPr id="962713" name="Text Box 153"/>
          <p:cNvSpPr txBox="1">
            <a:spLocks noChangeArrowheads="1"/>
          </p:cNvSpPr>
          <p:nvPr/>
        </p:nvSpPr>
        <p:spPr bwMode="auto">
          <a:xfrm>
            <a:off x="4425950" y="5021263"/>
            <a:ext cx="512763" cy="520700"/>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SWD</a:t>
            </a:r>
          </a:p>
          <a:p>
            <a:pPr algn="ctr" defTabSz="874713" eaLnBrk="1" hangingPunct="1"/>
            <a:r>
              <a:rPr lang="en-US" sz="1700" b="1">
                <a:solidFill>
                  <a:srgbClr val="DC0000"/>
                </a:solidFill>
              </a:rPr>
              <a:t>162</a:t>
            </a:r>
          </a:p>
        </p:txBody>
      </p:sp>
      <p:sp>
        <p:nvSpPr>
          <p:cNvPr id="962714" name="Text Box 154"/>
          <p:cNvSpPr txBox="1">
            <a:spLocks noChangeArrowheads="1"/>
          </p:cNvSpPr>
          <p:nvPr/>
        </p:nvSpPr>
        <p:spPr bwMode="auto">
          <a:xfrm>
            <a:off x="7723188" y="3284538"/>
            <a:ext cx="512762" cy="520700"/>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NAD</a:t>
            </a:r>
          </a:p>
          <a:p>
            <a:pPr algn="ctr" defTabSz="874713" eaLnBrk="1" hangingPunct="1"/>
            <a:r>
              <a:rPr lang="en-US" sz="1700" b="1">
                <a:solidFill>
                  <a:srgbClr val="DC0000"/>
                </a:solidFill>
              </a:rPr>
              <a:t>184</a:t>
            </a:r>
          </a:p>
        </p:txBody>
      </p:sp>
      <p:sp>
        <p:nvSpPr>
          <p:cNvPr id="962715" name="Text Box 155"/>
          <p:cNvSpPr txBox="1">
            <a:spLocks noChangeArrowheads="1"/>
          </p:cNvSpPr>
          <p:nvPr/>
        </p:nvSpPr>
        <p:spPr bwMode="auto">
          <a:xfrm>
            <a:off x="6037263" y="2343150"/>
            <a:ext cx="512762" cy="522288"/>
          </a:xfrm>
          <a:prstGeom prst="rect">
            <a:avLst/>
          </a:prstGeom>
          <a:noFill/>
          <a:ln w="9525" algn="ctr">
            <a:noFill/>
            <a:miter lim="800000"/>
            <a:headEnd/>
            <a:tailEnd/>
          </a:ln>
          <a:effectLst/>
        </p:spPr>
        <p:txBody>
          <a:bodyPr lIns="0" tIns="0" rIns="0" bIns="0">
            <a:spAutoFit/>
          </a:bodyPr>
          <a:lstStyle/>
          <a:p>
            <a:pPr algn="ctr" defTabSz="874713" eaLnBrk="1" hangingPunct="1"/>
            <a:r>
              <a:rPr lang="en-US" sz="1700" b="1">
                <a:solidFill>
                  <a:srgbClr val="DC0000"/>
                </a:solidFill>
              </a:rPr>
              <a:t>LRD</a:t>
            </a:r>
          </a:p>
          <a:p>
            <a:pPr algn="ctr" defTabSz="874713" eaLnBrk="1" hangingPunct="1"/>
            <a:r>
              <a:rPr lang="en-US" sz="1700" b="1">
                <a:solidFill>
                  <a:srgbClr val="DC0000"/>
                </a:solidFill>
              </a:rPr>
              <a:t>45</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ChangeArrowheads="1"/>
          </p:cNvSpPr>
          <p:nvPr>
            <p:ph type="title"/>
          </p:nvPr>
        </p:nvSpPr>
        <p:spPr bwMode="auto">
          <a:xfrm>
            <a:off x="1981200" y="274638"/>
            <a:ext cx="5638800" cy="8683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solidFill>
                  <a:schemeClr val="tx1"/>
                </a:solidFill>
              </a:rPr>
              <a:t>FUDS CERCLA (Superfund/NCP) Implementation Strategy</a:t>
            </a:r>
          </a:p>
        </p:txBody>
      </p:sp>
      <p:grpSp>
        <p:nvGrpSpPr>
          <p:cNvPr id="974945" name="Group 97"/>
          <p:cNvGrpSpPr>
            <a:grpSpLocks/>
          </p:cNvGrpSpPr>
          <p:nvPr/>
        </p:nvGrpSpPr>
        <p:grpSpPr bwMode="auto">
          <a:xfrm>
            <a:off x="4267200" y="6172200"/>
            <a:ext cx="2265363" cy="288925"/>
            <a:chOff x="1965" y="3907"/>
            <a:chExt cx="1427" cy="182"/>
          </a:xfrm>
        </p:grpSpPr>
        <p:sp>
          <p:nvSpPr>
            <p:cNvPr id="974914" name="Rectangle 66"/>
            <p:cNvSpPr>
              <a:spLocks noChangeArrowheads="1"/>
            </p:cNvSpPr>
            <p:nvPr/>
          </p:nvSpPr>
          <p:spPr bwMode="auto">
            <a:xfrm>
              <a:off x="1965" y="3907"/>
              <a:ext cx="1403" cy="182"/>
            </a:xfrm>
            <a:prstGeom prst="rect">
              <a:avLst/>
            </a:prstGeom>
            <a:solidFill>
              <a:srgbClr val="3333CC"/>
            </a:solidFill>
            <a:ln w="9525">
              <a:noFill/>
              <a:miter lim="800000"/>
              <a:headEnd/>
              <a:tailEnd/>
            </a:ln>
          </p:spPr>
          <p:txBody>
            <a:bodyPr/>
            <a:lstStyle/>
            <a:p>
              <a:endParaRPr lang="en-US"/>
            </a:p>
          </p:txBody>
        </p:sp>
        <p:sp>
          <p:nvSpPr>
            <p:cNvPr id="974915" name="Rectangle 67"/>
            <p:cNvSpPr>
              <a:spLocks noChangeArrowheads="1"/>
            </p:cNvSpPr>
            <p:nvPr/>
          </p:nvSpPr>
          <p:spPr bwMode="auto">
            <a:xfrm>
              <a:off x="2346" y="3922"/>
              <a:ext cx="628" cy="86"/>
            </a:xfrm>
            <a:prstGeom prst="rect">
              <a:avLst/>
            </a:prstGeom>
            <a:noFill/>
            <a:ln w="9525">
              <a:noFill/>
              <a:miter lim="800000"/>
              <a:headEnd/>
              <a:tailEnd/>
            </a:ln>
          </p:spPr>
          <p:txBody>
            <a:bodyPr wrap="none" lIns="0" tIns="0" rIns="0" bIns="0">
              <a:spAutoFit/>
            </a:bodyPr>
            <a:lstStyle/>
            <a:p>
              <a:r>
                <a:rPr lang="en-US" sz="900" b="1">
                  <a:solidFill>
                    <a:srgbClr val="FFFF00"/>
                  </a:solidFill>
                </a:rPr>
                <a:t>Five Year Reviews</a:t>
              </a:r>
              <a:endParaRPr lang="en-US" b="1">
                <a:effectLst>
                  <a:outerShdw blurRad="38100" dist="38100" dir="2700000" algn="tl">
                    <a:srgbClr val="C0C0C0"/>
                  </a:outerShdw>
                </a:effectLst>
                <a:latin typeface="Times New Roman" pitchFamily="18" charset="0"/>
              </a:endParaRPr>
            </a:p>
          </p:txBody>
        </p:sp>
        <p:sp>
          <p:nvSpPr>
            <p:cNvPr id="974916" name="Rectangle 68"/>
            <p:cNvSpPr>
              <a:spLocks noChangeArrowheads="1"/>
            </p:cNvSpPr>
            <p:nvPr/>
          </p:nvSpPr>
          <p:spPr bwMode="auto">
            <a:xfrm>
              <a:off x="1980" y="4008"/>
              <a:ext cx="1412" cy="67"/>
            </a:xfrm>
            <a:prstGeom prst="rect">
              <a:avLst/>
            </a:prstGeom>
            <a:noFill/>
            <a:ln w="9525">
              <a:noFill/>
              <a:miter lim="800000"/>
              <a:headEnd/>
              <a:tailEnd/>
            </a:ln>
          </p:spPr>
          <p:txBody>
            <a:bodyPr wrap="none" lIns="0" tIns="0" rIns="0" bIns="0">
              <a:spAutoFit/>
            </a:bodyPr>
            <a:lstStyle/>
            <a:p>
              <a:r>
                <a:rPr lang="en-US" sz="700" b="1">
                  <a:solidFill>
                    <a:srgbClr val="FFFF00"/>
                  </a:solidFill>
                </a:rPr>
                <a:t>Determine if implemented response is still protective</a:t>
              </a:r>
              <a:endParaRPr lang="en-US" b="1">
                <a:effectLst>
                  <a:outerShdw blurRad="38100" dist="38100" dir="2700000" algn="tl">
                    <a:srgbClr val="C0C0C0"/>
                  </a:outerShdw>
                </a:effectLst>
                <a:latin typeface="Times New Roman" pitchFamily="18" charset="0"/>
              </a:endParaRPr>
            </a:p>
          </p:txBody>
        </p:sp>
      </p:grpSp>
      <p:grpSp>
        <p:nvGrpSpPr>
          <p:cNvPr id="974946" name="Group 98"/>
          <p:cNvGrpSpPr>
            <a:grpSpLocks/>
          </p:cNvGrpSpPr>
          <p:nvPr/>
        </p:nvGrpSpPr>
        <p:grpSpPr bwMode="auto">
          <a:xfrm>
            <a:off x="927100" y="1308100"/>
            <a:ext cx="6611938" cy="4864100"/>
            <a:chOff x="584" y="824"/>
            <a:chExt cx="4165" cy="3064"/>
          </a:xfrm>
        </p:grpSpPr>
        <p:sp>
          <p:nvSpPr>
            <p:cNvPr id="974857" name="Rectangle 9"/>
            <p:cNvSpPr>
              <a:spLocks noChangeArrowheads="1"/>
            </p:cNvSpPr>
            <p:nvPr/>
          </p:nvSpPr>
          <p:spPr bwMode="auto">
            <a:xfrm>
              <a:off x="1168" y="824"/>
              <a:ext cx="1" cy="192"/>
            </a:xfrm>
            <a:prstGeom prst="rect">
              <a:avLst/>
            </a:prstGeom>
            <a:noFill/>
            <a:ln w="9525">
              <a:noFill/>
              <a:miter lim="800000"/>
              <a:headEnd/>
              <a:tailEnd/>
            </a:ln>
          </p:spPr>
          <p:txBody>
            <a:bodyPr wrap="none" lIns="0" tIns="0" rIns="0" bIns="0">
              <a:spAutoFit/>
            </a:bodyPr>
            <a:lstStyle/>
            <a:p>
              <a:endParaRPr lang="en-US" b="1">
                <a:effectLst>
                  <a:outerShdw blurRad="38100" dist="38100" dir="2700000" algn="tl">
                    <a:srgbClr val="C0C0C0"/>
                  </a:outerShdw>
                </a:effectLst>
                <a:latin typeface="Times New Roman" pitchFamily="18" charset="0"/>
              </a:endParaRPr>
            </a:p>
          </p:txBody>
        </p:sp>
        <p:sp>
          <p:nvSpPr>
            <p:cNvPr id="974858" name="Rectangle 10"/>
            <p:cNvSpPr>
              <a:spLocks noChangeArrowheads="1"/>
            </p:cNvSpPr>
            <p:nvPr/>
          </p:nvSpPr>
          <p:spPr bwMode="auto">
            <a:xfrm>
              <a:off x="1643" y="1032"/>
              <a:ext cx="2047" cy="183"/>
            </a:xfrm>
            <a:prstGeom prst="rect">
              <a:avLst/>
            </a:prstGeom>
            <a:solidFill>
              <a:srgbClr val="3333CC"/>
            </a:solidFill>
            <a:ln w="9525">
              <a:noFill/>
              <a:miter lim="800000"/>
              <a:headEnd/>
              <a:tailEnd/>
            </a:ln>
          </p:spPr>
          <p:txBody>
            <a:bodyPr/>
            <a:lstStyle/>
            <a:p>
              <a:endParaRPr lang="en-US"/>
            </a:p>
          </p:txBody>
        </p:sp>
        <p:sp>
          <p:nvSpPr>
            <p:cNvPr id="974859" name="Rectangle 11"/>
            <p:cNvSpPr>
              <a:spLocks noChangeArrowheads="1"/>
            </p:cNvSpPr>
            <p:nvPr/>
          </p:nvSpPr>
          <p:spPr bwMode="auto">
            <a:xfrm>
              <a:off x="2158" y="1047"/>
              <a:ext cx="1004" cy="86"/>
            </a:xfrm>
            <a:prstGeom prst="rect">
              <a:avLst/>
            </a:prstGeom>
            <a:noFill/>
            <a:ln w="9525">
              <a:noFill/>
              <a:miter lim="800000"/>
              <a:headEnd/>
              <a:tailEnd/>
            </a:ln>
          </p:spPr>
          <p:txBody>
            <a:bodyPr wrap="none" lIns="0" tIns="0" rIns="0" bIns="0">
              <a:spAutoFit/>
            </a:bodyPr>
            <a:lstStyle/>
            <a:p>
              <a:r>
                <a:rPr lang="en-US" sz="900" b="1">
                  <a:solidFill>
                    <a:srgbClr val="FFFF00"/>
                  </a:solidFill>
                </a:rPr>
                <a:t>Preliminary Assessment (PA)</a:t>
              </a:r>
              <a:endParaRPr lang="en-US" b="1">
                <a:effectLst>
                  <a:outerShdw blurRad="38100" dist="38100" dir="2700000" algn="tl">
                    <a:srgbClr val="C0C0C0"/>
                  </a:outerShdw>
                </a:effectLst>
                <a:latin typeface="Times New Roman" pitchFamily="18" charset="0"/>
              </a:endParaRPr>
            </a:p>
          </p:txBody>
        </p:sp>
        <p:sp>
          <p:nvSpPr>
            <p:cNvPr id="974860" name="Rectangle 12"/>
            <p:cNvSpPr>
              <a:spLocks noChangeArrowheads="1"/>
            </p:cNvSpPr>
            <p:nvPr/>
          </p:nvSpPr>
          <p:spPr bwMode="auto">
            <a:xfrm>
              <a:off x="1968" y="1134"/>
              <a:ext cx="1431" cy="67"/>
            </a:xfrm>
            <a:prstGeom prst="rect">
              <a:avLst/>
            </a:prstGeom>
            <a:noFill/>
            <a:ln w="9525">
              <a:noFill/>
              <a:miter lim="800000"/>
              <a:headEnd/>
              <a:tailEnd/>
            </a:ln>
          </p:spPr>
          <p:txBody>
            <a:bodyPr wrap="none" lIns="0" tIns="0" rIns="0" bIns="0">
              <a:spAutoFit/>
            </a:bodyPr>
            <a:lstStyle/>
            <a:p>
              <a:r>
                <a:rPr lang="en-US" sz="700" b="1">
                  <a:solidFill>
                    <a:srgbClr val="FFFF00"/>
                  </a:solidFill>
                </a:rPr>
                <a:t>Inventory Project Report and Archive Records Search</a:t>
              </a:r>
              <a:endParaRPr lang="en-US" b="1">
                <a:effectLst>
                  <a:outerShdw blurRad="38100" dist="38100" dir="2700000" algn="tl">
                    <a:srgbClr val="C0C0C0"/>
                  </a:outerShdw>
                </a:effectLst>
                <a:latin typeface="Times New Roman" pitchFamily="18" charset="0"/>
              </a:endParaRPr>
            </a:p>
          </p:txBody>
        </p:sp>
        <p:sp>
          <p:nvSpPr>
            <p:cNvPr id="974861" name="Rectangle 13"/>
            <p:cNvSpPr>
              <a:spLocks noChangeArrowheads="1"/>
            </p:cNvSpPr>
            <p:nvPr/>
          </p:nvSpPr>
          <p:spPr bwMode="auto">
            <a:xfrm>
              <a:off x="1643" y="1032"/>
              <a:ext cx="2047" cy="183"/>
            </a:xfrm>
            <a:prstGeom prst="rect">
              <a:avLst/>
            </a:prstGeom>
            <a:noFill/>
            <a:ln w="9525">
              <a:solidFill>
                <a:srgbClr val="FFFF00"/>
              </a:solidFill>
              <a:miter lim="800000"/>
              <a:headEnd/>
              <a:tailEnd/>
            </a:ln>
          </p:spPr>
          <p:txBody>
            <a:bodyPr/>
            <a:lstStyle/>
            <a:p>
              <a:endParaRPr lang="en-US"/>
            </a:p>
          </p:txBody>
        </p:sp>
        <p:sp>
          <p:nvSpPr>
            <p:cNvPr id="974862" name="Line 14"/>
            <p:cNvSpPr>
              <a:spLocks noChangeShapeType="1"/>
            </p:cNvSpPr>
            <p:nvPr/>
          </p:nvSpPr>
          <p:spPr bwMode="auto">
            <a:xfrm flipV="1">
              <a:off x="2667" y="1218"/>
              <a:ext cx="0" cy="127"/>
            </a:xfrm>
            <a:prstGeom prst="line">
              <a:avLst/>
            </a:prstGeom>
            <a:noFill/>
            <a:ln w="4763">
              <a:solidFill>
                <a:srgbClr val="000000"/>
              </a:solidFill>
              <a:round/>
              <a:headEnd/>
              <a:tailEnd/>
            </a:ln>
          </p:spPr>
          <p:txBody>
            <a:bodyPr/>
            <a:lstStyle/>
            <a:p>
              <a:endParaRPr lang="en-US"/>
            </a:p>
          </p:txBody>
        </p:sp>
        <p:sp>
          <p:nvSpPr>
            <p:cNvPr id="974863" name="Line 15"/>
            <p:cNvSpPr>
              <a:spLocks noChangeShapeType="1"/>
            </p:cNvSpPr>
            <p:nvPr/>
          </p:nvSpPr>
          <p:spPr bwMode="auto">
            <a:xfrm>
              <a:off x="2667" y="1218"/>
              <a:ext cx="0" cy="127"/>
            </a:xfrm>
            <a:prstGeom prst="line">
              <a:avLst/>
            </a:prstGeom>
            <a:noFill/>
            <a:ln w="4763">
              <a:solidFill>
                <a:srgbClr val="000000"/>
              </a:solidFill>
              <a:round/>
              <a:headEnd/>
              <a:tailEnd/>
            </a:ln>
          </p:spPr>
          <p:txBody>
            <a:bodyPr/>
            <a:lstStyle/>
            <a:p>
              <a:endParaRPr lang="en-US"/>
            </a:p>
          </p:txBody>
        </p:sp>
        <p:sp>
          <p:nvSpPr>
            <p:cNvPr id="974864" name="Line 16"/>
            <p:cNvSpPr>
              <a:spLocks noChangeShapeType="1"/>
            </p:cNvSpPr>
            <p:nvPr/>
          </p:nvSpPr>
          <p:spPr bwMode="auto">
            <a:xfrm>
              <a:off x="2630" y="1345"/>
              <a:ext cx="37" cy="0"/>
            </a:xfrm>
            <a:prstGeom prst="line">
              <a:avLst/>
            </a:prstGeom>
            <a:noFill/>
            <a:ln w="4763">
              <a:solidFill>
                <a:srgbClr val="000000"/>
              </a:solidFill>
              <a:round/>
              <a:headEnd/>
              <a:tailEnd/>
            </a:ln>
          </p:spPr>
          <p:txBody>
            <a:bodyPr/>
            <a:lstStyle/>
            <a:p>
              <a:endParaRPr lang="en-US"/>
            </a:p>
          </p:txBody>
        </p:sp>
        <p:sp>
          <p:nvSpPr>
            <p:cNvPr id="974865" name="Line 17"/>
            <p:cNvSpPr>
              <a:spLocks noChangeShapeType="1"/>
            </p:cNvSpPr>
            <p:nvPr/>
          </p:nvSpPr>
          <p:spPr bwMode="auto">
            <a:xfrm>
              <a:off x="2667" y="1345"/>
              <a:ext cx="36" cy="0"/>
            </a:xfrm>
            <a:prstGeom prst="line">
              <a:avLst/>
            </a:prstGeom>
            <a:noFill/>
            <a:ln w="4763">
              <a:solidFill>
                <a:srgbClr val="000000"/>
              </a:solidFill>
              <a:round/>
              <a:headEnd/>
              <a:tailEnd/>
            </a:ln>
          </p:spPr>
          <p:txBody>
            <a:bodyPr/>
            <a:lstStyle/>
            <a:p>
              <a:endParaRPr lang="en-US"/>
            </a:p>
          </p:txBody>
        </p:sp>
        <p:sp>
          <p:nvSpPr>
            <p:cNvPr id="974866" name="Rectangle 18"/>
            <p:cNvSpPr>
              <a:spLocks noChangeArrowheads="1"/>
            </p:cNvSpPr>
            <p:nvPr/>
          </p:nvSpPr>
          <p:spPr bwMode="auto">
            <a:xfrm>
              <a:off x="584" y="1254"/>
              <a:ext cx="2046" cy="183"/>
            </a:xfrm>
            <a:prstGeom prst="rect">
              <a:avLst/>
            </a:prstGeom>
            <a:solidFill>
              <a:srgbClr val="3333CC"/>
            </a:solidFill>
            <a:ln w="9525">
              <a:noFill/>
              <a:miter lim="800000"/>
              <a:headEnd/>
              <a:tailEnd/>
            </a:ln>
          </p:spPr>
          <p:txBody>
            <a:bodyPr/>
            <a:lstStyle/>
            <a:p>
              <a:endParaRPr lang="en-US"/>
            </a:p>
          </p:txBody>
        </p:sp>
        <p:sp>
          <p:nvSpPr>
            <p:cNvPr id="974867" name="Rectangle 19"/>
            <p:cNvSpPr>
              <a:spLocks noChangeArrowheads="1"/>
            </p:cNvSpPr>
            <p:nvPr/>
          </p:nvSpPr>
          <p:spPr bwMode="auto">
            <a:xfrm>
              <a:off x="1282" y="1270"/>
              <a:ext cx="666" cy="67"/>
            </a:xfrm>
            <a:prstGeom prst="rect">
              <a:avLst/>
            </a:prstGeom>
            <a:noFill/>
            <a:ln w="9525">
              <a:noFill/>
              <a:miter lim="800000"/>
              <a:headEnd/>
              <a:tailEnd/>
            </a:ln>
          </p:spPr>
          <p:txBody>
            <a:bodyPr wrap="none" lIns="0" tIns="0" rIns="0" bIns="0">
              <a:spAutoFit/>
            </a:bodyPr>
            <a:lstStyle/>
            <a:p>
              <a:r>
                <a:rPr lang="en-US" sz="700" b="1">
                  <a:solidFill>
                    <a:srgbClr val="FFFF00"/>
                  </a:solidFill>
                </a:rPr>
                <a:t>No DOD Action Indicated</a:t>
              </a:r>
              <a:endParaRPr lang="en-US" b="1">
                <a:effectLst>
                  <a:outerShdw blurRad="38100" dist="38100" dir="2700000" algn="tl">
                    <a:srgbClr val="C0C0C0"/>
                  </a:outerShdw>
                </a:effectLst>
                <a:latin typeface="Times New Roman" pitchFamily="18" charset="0"/>
              </a:endParaRPr>
            </a:p>
          </p:txBody>
        </p:sp>
        <p:sp>
          <p:nvSpPr>
            <p:cNvPr id="974868" name="Rectangle 20"/>
            <p:cNvSpPr>
              <a:spLocks noChangeArrowheads="1"/>
            </p:cNvSpPr>
            <p:nvPr/>
          </p:nvSpPr>
          <p:spPr bwMode="auto">
            <a:xfrm>
              <a:off x="1522" y="1336"/>
              <a:ext cx="174" cy="67"/>
            </a:xfrm>
            <a:prstGeom prst="rect">
              <a:avLst/>
            </a:prstGeom>
            <a:noFill/>
            <a:ln w="9525">
              <a:noFill/>
              <a:miter lim="800000"/>
              <a:headEnd/>
              <a:tailEnd/>
            </a:ln>
          </p:spPr>
          <p:txBody>
            <a:bodyPr wrap="none" lIns="0" tIns="0" rIns="0" bIns="0">
              <a:spAutoFit/>
            </a:bodyPr>
            <a:lstStyle/>
            <a:p>
              <a:r>
                <a:rPr lang="en-US" sz="700" b="1">
                  <a:solidFill>
                    <a:srgbClr val="FFFF00"/>
                  </a:solidFill>
                </a:rPr>
                <a:t>(NDAI)</a:t>
              </a:r>
              <a:endParaRPr lang="en-US" b="1">
                <a:effectLst>
                  <a:outerShdw blurRad="38100" dist="38100" dir="2700000" algn="tl">
                    <a:srgbClr val="C0C0C0"/>
                  </a:outerShdw>
                </a:effectLst>
                <a:latin typeface="Times New Roman" pitchFamily="18" charset="0"/>
              </a:endParaRPr>
            </a:p>
          </p:txBody>
        </p:sp>
        <p:sp>
          <p:nvSpPr>
            <p:cNvPr id="974869" name="Rectangle 21"/>
            <p:cNvSpPr>
              <a:spLocks noChangeArrowheads="1"/>
            </p:cNvSpPr>
            <p:nvPr/>
          </p:nvSpPr>
          <p:spPr bwMode="auto">
            <a:xfrm>
              <a:off x="584" y="1254"/>
              <a:ext cx="2046" cy="183"/>
            </a:xfrm>
            <a:prstGeom prst="rect">
              <a:avLst/>
            </a:prstGeom>
            <a:noFill/>
            <a:ln w="9525">
              <a:solidFill>
                <a:srgbClr val="FFFF00"/>
              </a:solidFill>
              <a:miter lim="800000"/>
              <a:headEnd/>
              <a:tailEnd/>
            </a:ln>
          </p:spPr>
          <p:txBody>
            <a:bodyPr/>
            <a:lstStyle/>
            <a:p>
              <a:endParaRPr lang="en-US"/>
            </a:p>
          </p:txBody>
        </p:sp>
        <p:sp>
          <p:nvSpPr>
            <p:cNvPr id="974870" name="Rectangle 22"/>
            <p:cNvSpPr>
              <a:spLocks noChangeArrowheads="1"/>
            </p:cNvSpPr>
            <p:nvPr/>
          </p:nvSpPr>
          <p:spPr bwMode="auto">
            <a:xfrm>
              <a:off x="2703" y="1254"/>
              <a:ext cx="2046" cy="183"/>
            </a:xfrm>
            <a:prstGeom prst="rect">
              <a:avLst/>
            </a:prstGeom>
            <a:solidFill>
              <a:srgbClr val="3333CC"/>
            </a:solidFill>
            <a:ln w="9525">
              <a:noFill/>
              <a:miter lim="800000"/>
              <a:headEnd/>
              <a:tailEnd/>
            </a:ln>
          </p:spPr>
          <p:txBody>
            <a:bodyPr/>
            <a:lstStyle/>
            <a:p>
              <a:endParaRPr lang="en-US"/>
            </a:p>
          </p:txBody>
        </p:sp>
        <p:sp>
          <p:nvSpPr>
            <p:cNvPr id="974871" name="Rectangle 23"/>
            <p:cNvSpPr>
              <a:spLocks noChangeArrowheads="1"/>
            </p:cNvSpPr>
            <p:nvPr/>
          </p:nvSpPr>
          <p:spPr bwMode="auto">
            <a:xfrm>
              <a:off x="2960" y="1270"/>
              <a:ext cx="1577" cy="67"/>
            </a:xfrm>
            <a:prstGeom prst="rect">
              <a:avLst/>
            </a:prstGeom>
            <a:noFill/>
            <a:ln w="9525">
              <a:noFill/>
              <a:miter lim="800000"/>
              <a:headEnd/>
              <a:tailEnd/>
            </a:ln>
          </p:spPr>
          <p:txBody>
            <a:bodyPr wrap="none" lIns="0" tIns="0" rIns="0" bIns="0">
              <a:spAutoFit/>
            </a:bodyPr>
            <a:lstStyle/>
            <a:p>
              <a:r>
                <a:rPr lang="en-US" sz="700" b="1">
                  <a:solidFill>
                    <a:srgbClr val="FFFF00"/>
                  </a:solidFill>
                </a:rPr>
                <a:t>Time Critical Removal Action (TCRA)- Action Memorandum</a:t>
              </a:r>
              <a:endParaRPr lang="en-US" b="1">
                <a:effectLst>
                  <a:outerShdw blurRad="38100" dist="38100" dir="2700000" algn="tl">
                    <a:srgbClr val="C0C0C0"/>
                  </a:outerShdw>
                </a:effectLst>
                <a:latin typeface="Times New Roman" pitchFamily="18" charset="0"/>
              </a:endParaRPr>
            </a:p>
          </p:txBody>
        </p:sp>
        <p:sp>
          <p:nvSpPr>
            <p:cNvPr id="974872" name="Rectangle 24"/>
            <p:cNvSpPr>
              <a:spLocks noChangeArrowheads="1"/>
            </p:cNvSpPr>
            <p:nvPr/>
          </p:nvSpPr>
          <p:spPr bwMode="auto">
            <a:xfrm>
              <a:off x="2768" y="1336"/>
              <a:ext cx="1967" cy="67"/>
            </a:xfrm>
            <a:prstGeom prst="rect">
              <a:avLst/>
            </a:prstGeom>
            <a:noFill/>
            <a:ln w="9525">
              <a:noFill/>
              <a:miter lim="800000"/>
              <a:headEnd/>
              <a:tailEnd/>
            </a:ln>
          </p:spPr>
          <p:txBody>
            <a:bodyPr wrap="none" lIns="0" tIns="0" rIns="0" bIns="0">
              <a:spAutoFit/>
            </a:bodyPr>
            <a:lstStyle/>
            <a:p>
              <a:r>
                <a:rPr lang="en-US" sz="700" b="1">
                  <a:solidFill>
                    <a:srgbClr val="FFFF00"/>
                  </a:solidFill>
                </a:rPr>
                <a:t>Non-TIme Critical Removal Action - Engineering Evaluation/Cost Estimate</a:t>
              </a:r>
              <a:endParaRPr lang="en-US" b="1">
                <a:effectLst>
                  <a:outerShdw blurRad="38100" dist="38100" dir="2700000" algn="tl">
                    <a:srgbClr val="C0C0C0"/>
                  </a:outerShdw>
                </a:effectLst>
                <a:latin typeface="Times New Roman" pitchFamily="18" charset="0"/>
              </a:endParaRPr>
            </a:p>
          </p:txBody>
        </p:sp>
        <p:sp>
          <p:nvSpPr>
            <p:cNvPr id="974873" name="Rectangle 25"/>
            <p:cNvSpPr>
              <a:spLocks noChangeArrowheads="1"/>
            </p:cNvSpPr>
            <p:nvPr/>
          </p:nvSpPr>
          <p:spPr bwMode="auto">
            <a:xfrm>
              <a:off x="2703" y="1254"/>
              <a:ext cx="2046" cy="183"/>
            </a:xfrm>
            <a:prstGeom prst="rect">
              <a:avLst/>
            </a:prstGeom>
            <a:noFill/>
            <a:ln w="9525">
              <a:solidFill>
                <a:srgbClr val="FFFF00"/>
              </a:solidFill>
              <a:miter lim="800000"/>
              <a:headEnd/>
              <a:tailEnd/>
            </a:ln>
          </p:spPr>
          <p:txBody>
            <a:bodyPr/>
            <a:lstStyle/>
            <a:p>
              <a:endParaRPr lang="en-US"/>
            </a:p>
          </p:txBody>
        </p:sp>
        <p:sp>
          <p:nvSpPr>
            <p:cNvPr id="974874" name="Line 26"/>
            <p:cNvSpPr>
              <a:spLocks noChangeShapeType="1"/>
            </p:cNvSpPr>
            <p:nvPr/>
          </p:nvSpPr>
          <p:spPr bwMode="auto">
            <a:xfrm>
              <a:off x="2667" y="1345"/>
              <a:ext cx="0" cy="164"/>
            </a:xfrm>
            <a:prstGeom prst="line">
              <a:avLst/>
            </a:prstGeom>
            <a:noFill/>
            <a:ln w="4763">
              <a:solidFill>
                <a:srgbClr val="000000"/>
              </a:solidFill>
              <a:round/>
              <a:headEnd/>
              <a:tailEnd/>
            </a:ln>
          </p:spPr>
          <p:txBody>
            <a:bodyPr/>
            <a:lstStyle/>
            <a:p>
              <a:endParaRPr lang="en-US"/>
            </a:p>
          </p:txBody>
        </p:sp>
        <p:sp>
          <p:nvSpPr>
            <p:cNvPr id="974875" name="Line 27"/>
            <p:cNvSpPr>
              <a:spLocks noChangeShapeType="1"/>
            </p:cNvSpPr>
            <p:nvPr/>
          </p:nvSpPr>
          <p:spPr bwMode="auto">
            <a:xfrm flipV="1">
              <a:off x="2667" y="1692"/>
              <a:ext cx="0" cy="163"/>
            </a:xfrm>
            <a:prstGeom prst="line">
              <a:avLst/>
            </a:prstGeom>
            <a:noFill/>
            <a:ln w="4763">
              <a:solidFill>
                <a:srgbClr val="000000"/>
              </a:solidFill>
              <a:round/>
              <a:headEnd/>
              <a:tailEnd/>
            </a:ln>
          </p:spPr>
          <p:txBody>
            <a:bodyPr/>
            <a:lstStyle/>
            <a:p>
              <a:endParaRPr lang="en-US"/>
            </a:p>
          </p:txBody>
        </p:sp>
        <p:sp>
          <p:nvSpPr>
            <p:cNvPr id="974876" name="Line 28"/>
            <p:cNvSpPr>
              <a:spLocks noChangeShapeType="1"/>
            </p:cNvSpPr>
            <p:nvPr/>
          </p:nvSpPr>
          <p:spPr bwMode="auto">
            <a:xfrm>
              <a:off x="2667" y="1692"/>
              <a:ext cx="0" cy="163"/>
            </a:xfrm>
            <a:prstGeom prst="line">
              <a:avLst/>
            </a:prstGeom>
            <a:noFill/>
            <a:ln w="4763">
              <a:solidFill>
                <a:srgbClr val="000000"/>
              </a:solidFill>
              <a:round/>
              <a:headEnd/>
              <a:tailEnd/>
            </a:ln>
          </p:spPr>
          <p:txBody>
            <a:bodyPr/>
            <a:lstStyle/>
            <a:p>
              <a:endParaRPr lang="en-US"/>
            </a:p>
          </p:txBody>
        </p:sp>
        <p:sp>
          <p:nvSpPr>
            <p:cNvPr id="974877" name="Line 29"/>
            <p:cNvSpPr>
              <a:spLocks noChangeShapeType="1"/>
            </p:cNvSpPr>
            <p:nvPr/>
          </p:nvSpPr>
          <p:spPr bwMode="auto">
            <a:xfrm>
              <a:off x="2630" y="1855"/>
              <a:ext cx="37" cy="0"/>
            </a:xfrm>
            <a:prstGeom prst="line">
              <a:avLst/>
            </a:prstGeom>
            <a:noFill/>
            <a:ln w="4763">
              <a:solidFill>
                <a:srgbClr val="000000"/>
              </a:solidFill>
              <a:round/>
              <a:headEnd/>
              <a:tailEnd/>
            </a:ln>
          </p:spPr>
          <p:txBody>
            <a:bodyPr/>
            <a:lstStyle/>
            <a:p>
              <a:endParaRPr lang="en-US"/>
            </a:p>
          </p:txBody>
        </p:sp>
        <p:sp>
          <p:nvSpPr>
            <p:cNvPr id="974878" name="Line 30"/>
            <p:cNvSpPr>
              <a:spLocks noChangeShapeType="1"/>
            </p:cNvSpPr>
            <p:nvPr/>
          </p:nvSpPr>
          <p:spPr bwMode="auto">
            <a:xfrm>
              <a:off x="2667" y="1855"/>
              <a:ext cx="36" cy="0"/>
            </a:xfrm>
            <a:prstGeom prst="line">
              <a:avLst/>
            </a:prstGeom>
            <a:noFill/>
            <a:ln w="4763">
              <a:solidFill>
                <a:srgbClr val="000000"/>
              </a:solidFill>
              <a:round/>
              <a:headEnd/>
              <a:tailEnd/>
            </a:ln>
          </p:spPr>
          <p:txBody>
            <a:bodyPr/>
            <a:lstStyle/>
            <a:p>
              <a:endParaRPr lang="en-US"/>
            </a:p>
          </p:txBody>
        </p:sp>
        <p:sp>
          <p:nvSpPr>
            <p:cNvPr id="974879" name="Rectangle 31"/>
            <p:cNvSpPr>
              <a:spLocks noChangeArrowheads="1"/>
            </p:cNvSpPr>
            <p:nvPr/>
          </p:nvSpPr>
          <p:spPr bwMode="auto">
            <a:xfrm>
              <a:off x="584" y="1731"/>
              <a:ext cx="2046" cy="250"/>
            </a:xfrm>
            <a:prstGeom prst="rect">
              <a:avLst/>
            </a:prstGeom>
            <a:solidFill>
              <a:srgbClr val="3333CC"/>
            </a:solidFill>
            <a:ln w="9525">
              <a:noFill/>
              <a:miter lim="800000"/>
              <a:headEnd/>
              <a:tailEnd/>
            </a:ln>
          </p:spPr>
          <p:txBody>
            <a:bodyPr/>
            <a:lstStyle/>
            <a:p>
              <a:endParaRPr lang="en-US"/>
            </a:p>
          </p:txBody>
        </p:sp>
        <p:sp>
          <p:nvSpPr>
            <p:cNvPr id="974880" name="Rectangle 32"/>
            <p:cNvSpPr>
              <a:spLocks noChangeArrowheads="1"/>
            </p:cNvSpPr>
            <p:nvPr/>
          </p:nvSpPr>
          <p:spPr bwMode="auto">
            <a:xfrm>
              <a:off x="1282" y="1747"/>
              <a:ext cx="666" cy="67"/>
            </a:xfrm>
            <a:prstGeom prst="rect">
              <a:avLst/>
            </a:prstGeom>
            <a:noFill/>
            <a:ln w="9525">
              <a:noFill/>
              <a:miter lim="800000"/>
              <a:headEnd/>
              <a:tailEnd/>
            </a:ln>
          </p:spPr>
          <p:txBody>
            <a:bodyPr wrap="none" lIns="0" tIns="0" rIns="0" bIns="0">
              <a:spAutoFit/>
            </a:bodyPr>
            <a:lstStyle/>
            <a:p>
              <a:r>
                <a:rPr lang="en-US" sz="700" b="1">
                  <a:solidFill>
                    <a:srgbClr val="FFFF00"/>
                  </a:solidFill>
                </a:rPr>
                <a:t>No DOD Action Indicated</a:t>
              </a:r>
              <a:endParaRPr lang="en-US" b="1">
                <a:effectLst>
                  <a:outerShdw blurRad="38100" dist="38100" dir="2700000" algn="tl">
                    <a:srgbClr val="C0C0C0"/>
                  </a:outerShdw>
                </a:effectLst>
                <a:latin typeface="Times New Roman" pitchFamily="18" charset="0"/>
              </a:endParaRPr>
            </a:p>
          </p:txBody>
        </p:sp>
        <p:sp>
          <p:nvSpPr>
            <p:cNvPr id="974881" name="Rectangle 33"/>
            <p:cNvSpPr>
              <a:spLocks noChangeArrowheads="1"/>
            </p:cNvSpPr>
            <p:nvPr/>
          </p:nvSpPr>
          <p:spPr bwMode="auto">
            <a:xfrm>
              <a:off x="584" y="1731"/>
              <a:ext cx="2046" cy="250"/>
            </a:xfrm>
            <a:prstGeom prst="rect">
              <a:avLst/>
            </a:prstGeom>
            <a:noFill/>
            <a:ln w="9525">
              <a:solidFill>
                <a:srgbClr val="FFFF00"/>
              </a:solidFill>
              <a:miter lim="800000"/>
              <a:headEnd/>
              <a:tailEnd/>
            </a:ln>
          </p:spPr>
          <p:txBody>
            <a:bodyPr/>
            <a:lstStyle/>
            <a:p>
              <a:endParaRPr lang="en-US"/>
            </a:p>
          </p:txBody>
        </p:sp>
        <p:sp>
          <p:nvSpPr>
            <p:cNvPr id="974882" name="Rectangle 34"/>
            <p:cNvSpPr>
              <a:spLocks noChangeArrowheads="1"/>
            </p:cNvSpPr>
            <p:nvPr/>
          </p:nvSpPr>
          <p:spPr bwMode="auto">
            <a:xfrm>
              <a:off x="2703" y="1731"/>
              <a:ext cx="2046" cy="250"/>
            </a:xfrm>
            <a:prstGeom prst="rect">
              <a:avLst/>
            </a:prstGeom>
            <a:solidFill>
              <a:srgbClr val="3333CC"/>
            </a:solidFill>
            <a:ln w="9525">
              <a:noFill/>
              <a:miter lim="800000"/>
              <a:headEnd/>
              <a:tailEnd/>
            </a:ln>
          </p:spPr>
          <p:txBody>
            <a:bodyPr/>
            <a:lstStyle/>
            <a:p>
              <a:endParaRPr lang="en-US"/>
            </a:p>
          </p:txBody>
        </p:sp>
        <p:sp>
          <p:nvSpPr>
            <p:cNvPr id="974883" name="Rectangle 35"/>
            <p:cNvSpPr>
              <a:spLocks noChangeArrowheads="1"/>
            </p:cNvSpPr>
            <p:nvPr/>
          </p:nvSpPr>
          <p:spPr bwMode="auto">
            <a:xfrm>
              <a:off x="3054" y="1747"/>
              <a:ext cx="1385" cy="67"/>
            </a:xfrm>
            <a:prstGeom prst="rect">
              <a:avLst/>
            </a:prstGeom>
            <a:noFill/>
            <a:ln w="9525">
              <a:noFill/>
              <a:miter lim="800000"/>
              <a:headEnd/>
              <a:tailEnd/>
            </a:ln>
          </p:spPr>
          <p:txBody>
            <a:bodyPr wrap="none" lIns="0" tIns="0" rIns="0" bIns="0">
              <a:spAutoFit/>
            </a:bodyPr>
            <a:lstStyle/>
            <a:p>
              <a:r>
                <a:rPr lang="en-US" sz="700" b="1">
                  <a:solidFill>
                    <a:srgbClr val="FFFF00"/>
                  </a:solidFill>
                </a:rPr>
                <a:t>Time Critical Removal Action - Action Memorandum</a:t>
              </a:r>
              <a:endParaRPr lang="en-US" b="1">
                <a:effectLst>
                  <a:outerShdw blurRad="38100" dist="38100" dir="2700000" algn="tl">
                    <a:srgbClr val="C0C0C0"/>
                  </a:outerShdw>
                </a:effectLst>
                <a:latin typeface="Times New Roman" pitchFamily="18" charset="0"/>
              </a:endParaRPr>
            </a:p>
          </p:txBody>
        </p:sp>
        <p:sp>
          <p:nvSpPr>
            <p:cNvPr id="974884" name="Rectangle 36"/>
            <p:cNvSpPr>
              <a:spLocks noChangeArrowheads="1"/>
            </p:cNvSpPr>
            <p:nvPr/>
          </p:nvSpPr>
          <p:spPr bwMode="auto">
            <a:xfrm>
              <a:off x="2768" y="1813"/>
              <a:ext cx="1967" cy="67"/>
            </a:xfrm>
            <a:prstGeom prst="rect">
              <a:avLst/>
            </a:prstGeom>
            <a:noFill/>
            <a:ln w="9525">
              <a:noFill/>
              <a:miter lim="800000"/>
              <a:headEnd/>
              <a:tailEnd/>
            </a:ln>
          </p:spPr>
          <p:txBody>
            <a:bodyPr wrap="none" lIns="0" tIns="0" rIns="0" bIns="0">
              <a:spAutoFit/>
            </a:bodyPr>
            <a:lstStyle/>
            <a:p>
              <a:r>
                <a:rPr lang="en-US" sz="700" b="1">
                  <a:solidFill>
                    <a:srgbClr val="FFFF00"/>
                  </a:solidFill>
                </a:rPr>
                <a:t>Non-TIme Critical Removal Action - Engineering Evaluation/Cost Estimate</a:t>
              </a:r>
              <a:endParaRPr lang="en-US" b="1">
                <a:effectLst>
                  <a:outerShdw blurRad="38100" dist="38100" dir="2700000" algn="tl">
                    <a:srgbClr val="C0C0C0"/>
                  </a:outerShdw>
                </a:effectLst>
                <a:latin typeface="Times New Roman" pitchFamily="18" charset="0"/>
              </a:endParaRPr>
            </a:p>
          </p:txBody>
        </p:sp>
        <p:sp>
          <p:nvSpPr>
            <p:cNvPr id="974885" name="Rectangle 37"/>
            <p:cNvSpPr>
              <a:spLocks noChangeArrowheads="1"/>
            </p:cNvSpPr>
            <p:nvPr/>
          </p:nvSpPr>
          <p:spPr bwMode="auto">
            <a:xfrm>
              <a:off x="2703" y="1731"/>
              <a:ext cx="2046" cy="250"/>
            </a:xfrm>
            <a:prstGeom prst="rect">
              <a:avLst/>
            </a:prstGeom>
            <a:noFill/>
            <a:ln w="9525">
              <a:solidFill>
                <a:srgbClr val="FFFF00"/>
              </a:solidFill>
              <a:miter lim="800000"/>
              <a:headEnd/>
              <a:tailEnd/>
            </a:ln>
          </p:spPr>
          <p:txBody>
            <a:bodyPr/>
            <a:lstStyle/>
            <a:p>
              <a:endParaRPr lang="en-US"/>
            </a:p>
          </p:txBody>
        </p:sp>
        <p:sp>
          <p:nvSpPr>
            <p:cNvPr id="974886" name="Line 38"/>
            <p:cNvSpPr>
              <a:spLocks noChangeShapeType="1"/>
            </p:cNvSpPr>
            <p:nvPr/>
          </p:nvSpPr>
          <p:spPr bwMode="auto">
            <a:xfrm>
              <a:off x="2667" y="1855"/>
              <a:ext cx="0" cy="198"/>
            </a:xfrm>
            <a:prstGeom prst="line">
              <a:avLst/>
            </a:prstGeom>
            <a:noFill/>
            <a:ln w="4763">
              <a:solidFill>
                <a:srgbClr val="000000"/>
              </a:solidFill>
              <a:round/>
              <a:headEnd/>
              <a:tailEnd/>
            </a:ln>
          </p:spPr>
          <p:txBody>
            <a:bodyPr/>
            <a:lstStyle/>
            <a:p>
              <a:endParaRPr lang="en-US"/>
            </a:p>
          </p:txBody>
        </p:sp>
        <p:sp>
          <p:nvSpPr>
            <p:cNvPr id="974887" name="Line 39"/>
            <p:cNvSpPr>
              <a:spLocks noChangeShapeType="1"/>
            </p:cNvSpPr>
            <p:nvPr/>
          </p:nvSpPr>
          <p:spPr bwMode="auto">
            <a:xfrm flipV="1">
              <a:off x="2667" y="2302"/>
              <a:ext cx="0" cy="130"/>
            </a:xfrm>
            <a:prstGeom prst="line">
              <a:avLst/>
            </a:prstGeom>
            <a:noFill/>
            <a:ln w="4763">
              <a:solidFill>
                <a:srgbClr val="000000"/>
              </a:solidFill>
              <a:round/>
              <a:headEnd/>
              <a:tailEnd/>
            </a:ln>
          </p:spPr>
          <p:txBody>
            <a:bodyPr/>
            <a:lstStyle/>
            <a:p>
              <a:endParaRPr lang="en-US"/>
            </a:p>
          </p:txBody>
        </p:sp>
        <p:sp>
          <p:nvSpPr>
            <p:cNvPr id="974888" name="Line 40"/>
            <p:cNvSpPr>
              <a:spLocks noChangeShapeType="1"/>
            </p:cNvSpPr>
            <p:nvPr/>
          </p:nvSpPr>
          <p:spPr bwMode="auto">
            <a:xfrm>
              <a:off x="2667" y="2302"/>
              <a:ext cx="0" cy="130"/>
            </a:xfrm>
            <a:prstGeom prst="line">
              <a:avLst/>
            </a:prstGeom>
            <a:noFill/>
            <a:ln w="4763">
              <a:solidFill>
                <a:srgbClr val="000000"/>
              </a:solidFill>
              <a:round/>
              <a:headEnd/>
              <a:tailEnd/>
            </a:ln>
          </p:spPr>
          <p:txBody>
            <a:bodyPr/>
            <a:lstStyle/>
            <a:p>
              <a:endParaRPr lang="en-US"/>
            </a:p>
          </p:txBody>
        </p:sp>
        <p:sp>
          <p:nvSpPr>
            <p:cNvPr id="974889" name="Line 41"/>
            <p:cNvSpPr>
              <a:spLocks noChangeShapeType="1"/>
            </p:cNvSpPr>
            <p:nvPr/>
          </p:nvSpPr>
          <p:spPr bwMode="auto">
            <a:xfrm>
              <a:off x="2630" y="2432"/>
              <a:ext cx="37" cy="0"/>
            </a:xfrm>
            <a:prstGeom prst="line">
              <a:avLst/>
            </a:prstGeom>
            <a:noFill/>
            <a:ln w="4763">
              <a:solidFill>
                <a:srgbClr val="000000"/>
              </a:solidFill>
              <a:round/>
              <a:headEnd/>
              <a:tailEnd/>
            </a:ln>
          </p:spPr>
          <p:txBody>
            <a:bodyPr/>
            <a:lstStyle/>
            <a:p>
              <a:endParaRPr lang="en-US"/>
            </a:p>
          </p:txBody>
        </p:sp>
        <p:sp>
          <p:nvSpPr>
            <p:cNvPr id="974890" name="Line 42"/>
            <p:cNvSpPr>
              <a:spLocks noChangeShapeType="1"/>
            </p:cNvSpPr>
            <p:nvPr/>
          </p:nvSpPr>
          <p:spPr bwMode="auto">
            <a:xfrm>
              <a:off x="2667" y="2432"/>
              <a:ext cx="36" cy="0"/>
            </a:xfrm>
            <a:prstGeom prst="line">
              <a:avLst/>
            </a:prstGeom>
            <a:noFill/>
            <a:ln w="4763">
              <a:solidFill>
                <a:srgbClr val="000000"/>
              </a:solidFill>
              <a:round/>
              <a:headEnd/>
              <a:tailEnd/>
            </a:ln>
          </p:spPr>
          <p:txBody>
            <a:bodyPr/>
            <a:lstStyle/>
            <a:p>
              <a:endParaRPr lang="en-US"/>
            </a:p>
          </p:txBody>
        </p:sp>
        <p:sp>
          <p:nvSpPr>
            <p:cNvPr id="974891" name="Rectangle 43"/>
            <p:cNvSpPr>
              <a:spLocks noChangeArrowheads="1"/>
            </p:cNvSpPr>
            <p:nvPr/>
          </p:nvSpPr>
          <p:spPr bwMode="auto">
            <a:xfrm>
              <a:off x="584" y="2342"/>
              <a:ext cx="2046" cy="182"/>
            </a:xfrm>
            <a:prstGeom prst="rect">
              <a:avLst/>
            </a:prstGeom>
            <a:solidFill>
              <a:srgbClr val="3333CC"/>
            </a:solidFill>
            <a:ln w="9525">
              <a:noFill/>
              <a:miter lim="800000"/>
              <a:headEnd/>
              <a:tailEnd/>
            </a:ln>
          </p:spPr>
          <p:txBody>
            <a:bodyPr/>
            <a:lstStyle/>
            <a:p>
              <a:endParaRPr lang="en-US"/>
            </a:p>
          </p:txBody>
        </p:sp>
        <p:sp>
          <p:nvSpPr>
            <p:cNvPr id="974892" name="Rectangle 44"/>
            <p:cNvSpPr>
              <a:spLocks noChangeArrowheads="1"/>
            </p:cNvSpPr>
            <p:nvPr/>
          </p:nvSpPr>
          <p:spPr bwMode="auto">
            <a:xfrm>
              <a:off x="1282" y="2357"/>
              <a:ext cx="666" cy="67"/>
            </a:xfrm>
            <a:prstGeom prst="rect">
              <a:avLst/>
            </a:prstGeom>
            <a:noFill/>
            <a:ln w="9525">
              <a:noFill/>
              <a:miter lim="800000"/>
              <a:headEnd/>
              <a:tailEnd/>
            </a:ln>
          </p:spPr>
          <p:txBody>
            <a:bodyPr wrap="none" lIns="0" tIns="0" rIns="0" bIns="0">
              <a:spAutoFit/>
            </a:bodyPr>
            <a:lstStyle/>
            <a:p>
              <a:r>
                <a:rPr lang="en-US" sz="700" b="1">
                  <a:solidFill>
                    <a:srgbClr val="FFFF00"/>
                  </a:solidFill>
                </a:rPr>
                <a:t>No DOD Action Indicated</a:t>
              </a:r>
              <a:endParaRPr lang="en-US" b="1">
                <a:effectLst>
                  <a:outerShdw blurRad="38100" dist="38100" dir="2700000" algn="tl">
                    <a:srgbClr val="C0C0C0"/>
                  </a:outerShdw>
                </a:effectLst>
                <a:latin typeface="Times New Roman" pitchFamily="18" charset="0"/>
              </a:endParaRPr>
            </a:p>
          </p:txBody>
        </p:sp>
        <p:sp>
          <p:nvSpPr>
            <p:cNvPr id="974893" name="Rectangle 45"/>
            <p:cNvSpPr>
              <a:spLocks noChangeArrowheads="1"/>
            </p:cNvSpPr>
            <p:nvPr/>
          </p:nvSpPr>
          <p:spPr bwMode="auto">
            <a:xfrm>
              <a:off x="584" y="2342"/>
              <a:ext cx="2046" cy="182"/>
            </a:xfrm>
            <a:prstGeom prst="rect">
              <a:avLst/>
            </a:prstGeom>
            <a:noFill/>
            <a:ln w="9525">
              <a:solidFill>
                <a:srgbClr val="FFFF00"/>
              </a:solidFill>
              <a:miter lim="800000"/>
              <a:headEnd/>
              <a:tailEnd/>
            </a:ln>
          </p:spPr>
          <p:txBody>
            <a:bodyPr/>
            <a:lstStyle/>
            <a:p>
              <a:endParaRPr lang="en-US"/>
            </a:p>
          </p:txBody>
        </p:sp>
        <p:sp>
          <p:nvSpPr>
            <p:cNvPr id="974894" name="Rectangle 46"/>
            <p:cNvSpPr>
              <a:spLocks noChangeArrowheads="1"/>
            </p:cNvSpPr>
            <p:nvPr/>
          </p:nvSpPr>
          <p:spPr bwMode="auto">
            <a:xfrm>
              <a:off x="2703" y="2342"/>
              <a:ext cx="2046" cy="182"/>
            </a:xfrm>
            <a:prstGeom prst="rect">
              <a:avLst/>
            </a:prstGeom>
            <a:solidFill>
              <a:srgbClr val="3333CC"/>
            </a:solidFill>
            <a:ln w="9525">
              <a:noFill/>
              <a:miter lim="800000"/>
              <a:headEnd/>
              <a:tailEnd/>
            </a:ln>
          </p:spPr>
          <p:txBody>
            <a:bodyPr/>
            <a:lstStyle/>
            <a:p>
              <a:endParaRPr lang="en-US"/>
            </a:p>
          </p:txBody>
        </p:sp>
        <p:sp>
          <p:nvSpPr>
            <p:cNvPr id="974895" name="Rectangle 47"/>
            <p:cNvSpPr>
              <a:spLocks noChangeArrowheads="1"/>
            </p:cNvSpPr>
            <p:nvPr/>
          </p:nvSpPr>
          <p:spPr bwMode="auto">
            <a:xfrm>
              <a:off x="3090" y="2357"/>
              <a:ext cx="1308" cy="67"/>
            </a:xfrm>
            <a:prstGeom prst="rect">
              <a:avLst/>
            </a:prstGeom>
            <a:noFill/>
            <a:ln w="9525">
              <a:noFill/>
              <a:miter lim="800000"/>
              <a:headEnd/>
              <a:tailEnd/>
            </a:ln>
          </p:spPr>
          <p:txBody>
            <a:bodyPr wrap="none" lIns="0" tIns="0" rIns="0" bIns="0">
              <a:spAutoFit/>
            </a:bodyPr>
            <a:lstStyle/>
            <a:p>
              <a:r>
                <a:rPr lang="en-US" sz="700" b="1">
                  <a:solidFill>
                    <a:srgbClr val="FFFF00"/>
                  </a:solidFill>
                </a:rPr>
                <a:t>Treatability Studies, Operate Pilot Scale Systems</a:t>
              </a:r>
              <a:endParaRPr lang="en-US" b="1">
                <a:effectLst>
                  <a:outerShdw blurRad="38100" dist="38100" dir="2700000" algn="tl">
                    <a:srgbClr val="C0C0C0"/>
                  </a:outerShdw>
                </a:effectLst>
                <a:latin typeface="Times New Roman" pitchFamily="18" charset="0"/>
              </a:endParaRPr>
            </a:p>
          </p:txBody>
        </p:sp>
        <p:sp>
          <p:nvSpPr>
            <p:cNvPr id="974896" name="Rectangle 48"/>
            <p:cNvSpPr>
              <a:spLocks noChangeArrowheads="1"/>
            </p:cNvSpPr>
            <p:nvPr/>
          </p:nvSpPr>
          <p:spPr bwMode="auto">
            <a:xfrm>
              <a:off x="2703" y="2342"/>
              <a:ext cx="2046" cy="182"/>
            </a:xfrm>
            <a:prstGeom prst="rect">
              <a:avLst/>
            </a:prstGeom>
            <a:noFill/>
            <a:ln w="9525">
              <a:solidFill>
                <a:srgbClr val="FFFF00"/>
              </a:solidFill>
              <a:miter lim="800000"/>
              <a:headEnd/>
              <a:tailEnd/>
            </a:ln>
          </p:spPr>
          <p:txBody>
            <a:bodyPr/>
            <a:lstStyle/>
            <a:p>
              <a:endParaRPr lang="en-US"/>
            </a:p>
          </p:txBody>
        </p:sp>
        <p:sp>
          <p:nvSpPr>
            <p:cNvPr id="974897" name="Line 49"/>
            <p:cNvSpPr>
              <a:spLocks noChangeShapeType="1"/>
            </p:cNvSpPr>
            <p:nvPr/>
          </p:nvSpPr>
          <p:spPr bwMode="auto">
            <a:xfrm>
              <a:off x="2667" y="2432"/>
              <a:ext cx="0" cy="165"/>
            </a:xfrm>
            <a:prstGeom prst="line">
              <a:avLst/>
            </a:prstGeom>
            <a:noFill/>
            <a:ln w="4763">
              <a:solidFill>
                <a:srgbClr val="000000"/>
              </a:solidFill>
              <a:round/>
              <a:headEnd/>
              <a:tailEnd/>
            </a:ln>
          </p:spPr>
          <p:txBody>
            <a:bodyPr/>
            <a:lstStyle/>
            <a:p>
              <a:endParaRPr lang="en-US"/>
            </a:p>
          </p:txBody>
        </p:sp>
        <p:sp>
          <p:nvSpPr>
            <p:cNvPr id="974898" name="Line 50"/>
            <p:cNvSpPr>
              <a:spLocks noChangeShapeType="1"/>
            </p:cNvSpPr>
            <p:nvPr/>
          </p:nvSpPr>
          <p:spPr bwMode="auto">
            <a:xfrm>
              <a:off x="2667" y="2780"/>
              <a:ext cx="0" cy="72"/>
            </a:xfrm>
            <a:prstGeom prst="line">
              <a:avLst/>
            </a:prstGeom>
            <a:noFill/>
            <a:ln w="4763">
              <a:solidFill>
                <a:srgbClr val="000000"/>
              </a:solidFill>
              <a:round/>
              <a:headEnd/>
              <a:tailEnd/>
            </a:ln>
          </p:spPr>
          <p:txBody>
            <a:bodyPr/>
            <a:lstStyle/>
            <a:p>
              <a:endParaRPr lang="en-US"/>
            </a:p>
          </p:txBody>
        </p:sp>
        <p:sp>
          <p:nvSpPr>
            <p:cNvPr id="974899" name="Line 51"/>
            <p:cNvSpPr>
              <a:spLocks noChangeShapeType="1"/>
            </p:cNvSpPr>
            <p:nvPr/>
          </p:nvSpPr>
          <p:spPr bwMode="auto">
            <a:xfrm>
              <a:off x="2667" y="3035"/>
              <a:ext cx="0" cy="73"/>
            </a:xfrm>
            <a:prstGeom prst="line">
              <a:avLst/>
            </a:prstGeom>
            <a:noFill/>
            <a:ln w="4763">
              <a:solidFill>
                <a:srgbClr val="000000"/>
              </a:solidFill>
              <a:round/>
              <a:headEnd/>
              <a:tailEnd/>
            </a:ln>
          </p:spPr>
          <p:txBody>
            <a:bodyPr/>
            <a:lstStyle/>
            <a:p>
              <a:endParaRPr lang="en-US"/>
            </a:p>
          </p:txBody>
        </p:sp>
        <p:sp>
          <p:nvSpPr>
            <p:cNvPr id="974900" name="Line 52"/>
            <p:cNvSpPr>
              <a:spLocks noChangeShapeType="1"/>
            </p:cNvSpPr>
            <p:nvPr/>
          </p:nvSpPr>
          <p:spPr bwMode="auto">
            <a:xfrm>
              <a:off x="2667" y="3357"/>
              <a:ext cx="0" cy="72"/>
            </a:xfrm>
            <a:prstGeom prst="line">
              <a:avLst/>
            </a:prstGeom>
            <a:noFill/>
            <a:ln w="4763">
              <a:solidFill>
                <a:srgbClr val="000000"/>
              </a:solidFill>
              <a:round/>
              <a:headEnd/>
              <a:tailEnd/>
            </a:ln>
          </p:spPr>
          <p:txBody>
            <a:bodyPr/>
            <a:lstStyle/>
            <a:p>
              <a:endParaRPr lang="en-US"/>
            </a:p>
          </p:txBody>
        </p:sp>
        <p:sp>
          <p:nvSpPr>
            <p:cNvPr id="974901" name="Line 53"/>
            <p:cNvSpPr>
              <a:spLocks noChangeShapeType="1"/>
            </p:cNvSpPr>
            <p:nvPr/>
          </p:nvSpPr>
          <p:spPr bwMode="auto">
            <a:xfrm flipV="1">
              <a:off x="2667" y="3612"/>
              <a:ext cx="0" cy="130"/>
            </a:xfrm>
            <a:prstGeom prst="line">
              <a:avLst/>
            </a:prstGeom>
            <a:noFill/>
            <a:ln w="4763">
              <a:solidFill>
                <a:srgbClr val="000000"/>
              </a:solidFill>
              <a:round/>
              <a:headEnd/>
              <a:tailEnd/>
            </a:ln>
          </p:spPr>
          <p:txBody>
            <a:bodyPr/>
            <a:lstStyle/>
            <a:p>
              <a:endParaRPr lang="en-US"/>
            </a:p>
          </p:txBody>
        </p:sp>
        <p:sp>
          <p:nvSpPr>
            <p:cNvPr id="974902" name="Line 54"/>
            <p:cNvSpPr>
              <a:spLocks noChangeShapeType="1"/>
            </p:cNvSpPr>
            <p:nvPr/>
          </p:nvSpPr>
          <p:spPr bwMode="auto">
            <a:xfrm>
              <a:off x="2667" y="3612"/>
              <a:ext cx="0" cy="130"/>
            </a:xfrm>
            <a:prstGeom prst="line">
              <a:avLst/>
            </a:prstGeom>
            <a:noFill/>
            <a:ln w="4763">
              <a:solidFill>
                <a:srgbClr val="000000"/>
              </a:solidFill>
              <a:round/>
              <a:headEnd/>
              <a:tailEnd/>
            </a:ln>
          </p:spPr>
          <p:txBody>
            <a:bodyPr/>
            <a:lstStyle/>
            <a:p>
              <a:endParaRPr lang="en-US"/>
            </a:p>
          </p:txBody>
        </p:sp>
        <p:sp>
          <p:nvSpPr>
            <p:cNvPr id="974903" name="Line 55"/>
            <p:cNvSpPr>
              <a:spLocks noChangeShapeType="1"/>
            </p:cNvSpPr>
            <p:nvPr/>
          </p:nvSpPr>
          <p:spPr bwMode="auto">
            <a:xfrm>
              <a:off x="2630" y="3742"/>
              <a:ext cx="37" cy="0"/>
            </a:xfrm>
            <a:prstGeom prst="line">
              <a:avLst/>
            </a:prstGeom>
            <a:noFill/>
            <a:ln w="4763">
              <a:solidFill>
                <a:srgbClr val="000000"/>
              </a:solidFill>
              <a:round/>
              <a:headEnd/>
              <a:tailEnd/>
            </a:ln>
          </p:spPr>
          <p:txBody>
            <a:bodyPr/>
            <a:lstStyle/>
            <a:p>
              <a:endParaRPr lang="en-US"/>
            </a:p>
          </p:txBody>
        </p:sp>
        <p:sp>
          <p:nvSpPr>
            <p:cNvPr id="974904" name="Line 56"/>
            <p:cNvSpPr>
              <a:spLocks noChangeShapeType="1"/>
            </p:cNvSpPr>
            <p:nvPr/>
          </p:nvSpPr>
          <p:spPr bwMode="auto">
            <a:xfrm>
              <a:off x="2667" y="3742"/>
              <a:ext cx="36" cy="0"/>
            </a:xfrm>
            <a:prstGeom prst="line">
              <a:avLst/>
            </a:prstGeom>
            <a:noFill/>
            <a:ln w="4763">
              <a:solidFill>
                <a:srgbClr val="000000"/>
              </a:solidFill>
              <a:round/>
              <a:headEnd/>
              <a:tailEnd/>
            </a:ln>
          </p:spPr>
          <p:txBody>
            <a:bodyPr/>
            <a:lstStyle/>
            <a:p>
              <a:endParaRPr lang="en-US"/>
            </a:p>
          </p:txBody>
        </p:sp>
        <p:sp>
          <p:nvSpPr>
            <p:cNvPr id="974905" name="Rectangle 57"/>
            <p:cNvSpPr>
              <a:spLocks noChangeArrowheads="1"/>
            </p:cNvSpPr>
            <p:nvPr/>
          </p:nvSpPr>
          <p:spPr bwMode="auto">
            <a:xfrm>
              <a:off x="1227" y="3651"/>
              <a:ext cx="1403" cy="183"/>
            </a:xfrm>
            <a:prstGeom prst="rect">
              <a:avLst/>
            </a:prstGeom>
            <a:solidFill>
              <a:srgbClr val="3333CC"/>
            </a:solidFill>
            <a:ln w="9525">
              <a:noFill/>
              <a:miter lim="800000"/>
              <a:headEnd/>
              <a:tailEnd/>
            </a:ln>
          </p:spPr>
          <p:txBody>
            <a:bodyPr/>
            <a:lstStyle/>
            <a:p>
              <a:endParaRPr lang="en-US"/>
            </a:p>
          </p:txBody>
        </p:sp>
        <p:sp>
          <p:nvSpPr>
            <p:cNvPr id="974906" name="Rectangle 58"/>
            <p:cNvSpPr>
              <a:spLocks noChangeArrowheads="1"/>
            </p:cNvSpPr>
            <p:nvPr/>
          </p:nvSpPr>
          <p:spPr bwMode="auto">
            <a:xfrm>
              <a:off x="1490" y="3666"/>
              <a:ext cx="864" cy="86"/>
            </a:xfrm>
            <a:prstGeom prst="rect">
              <a:avLst/>
            </a:prstGeom>
            <a:noFill/>
            <a:ln w="9525">
              <a:noFill/>
              <a:miter lim="800000"/>
              <a:headEnd/>
              <a:tailEnd/>
            </a:ln>
          </p:spPr>
          <p:txBody>
            <a:bodyPr wrap="none" lIns="0" tIns="0" rIns="0" bIns="0">
              <a:spAutoFit/>
            </a:bodyPr>
            <a:lstStyle/>
            <a:p>
              <a:r>
                <a:rPr lang="en-US" sz="900" b="1">
                  <a:solidFill>
                    <a:srgbClr val="FFFF00"/>
                  </a:solidFill>
                </a:rPr>
                <a:t>Response Complete (RC)</a:t>
              </a:r>
              <a:endParaRPr lang="en-US" b="1">
                <a:effectLst>
                  <a:outerShdw blurRad="38100" dist="38100" dir="2700000" algn="tl">
                    <a:srgbClr val="C0C0C0"/>
                  </a:outerShdw>
                </a:effectLst>
                <a:latin typeface="Times New Roman" pitchFamily="18" charset="0"/>
              </a:endParaRPr>
            </a:p>
          </p:txBody>
        </p:sp>
        <p:sp>
          <p:nvSpPr>
            <p:cNvPr id="974907" name="Rectangle 59"/>
            <p:cNvSpPr>
              <a:spLocks noChangeArrowheads="1"/>
            </p:cNvSpPr>
            <p:nvPr/>
          </p:nvSpPr>
          <p:spPr bwMode="auto">
            <a:xfrm>
              <a:off x="1349" y="3753"/>
              <a:ext cx="1190" cy="67"/>
            </a:xfrm>
            <a:prstGeom prst="rect">
              <a:avLst/>
            </a:prstGeom>
            <a:noFill/>
            <a:ln w="9525">
              <a:noFill/>
              <a:miter lim="800000"/>
              <a:headEnd/>
              <a:tailEnd/>
            </a:ln>
          </p:spPr>
          <p:txBody>
            <a:bodyPr wrap="none" lIns="0" tIns="0" rIns="0" bIns="0">
              <a:spAutoFit/>
            </a:bodyPr>
            <a:lstStyle/>
            <a:p>
              <a:r>
                <a:rPr lang="en-US" sz="700" b="1">
                  <a:solidFill>
                    <a:srgbClr val="FFFF00"/>
                  </a:solidFill>
                </a:rPr>
                <a:t>Cleanup objective as defined in ROD is done</a:t>
              </a:r>
              <a:endParaRPr lang="en-US" b="1">
                <a:effectLst>
                  <a:outerShdw blurRad="38100" dist="38100" dir="2700000" algn="tl">
                    <a:srgbClr val="C0C0C0"/>
                  </a:outerShdw>
                </a:effectLst>
                <a:latin typeface="Times New Roman" pitchFamily="18" charset="0"/>
              </a:endParaRPr>
            </a:p>
          </p:txBody>
        </p:sp>
        <p:sp>
          <p:nvSpPr>
            <p:cNvPr id="974908" name="Rectangle 60"/>
            <p:cNvSpPr>
              <a:spLocks noChangeArrowheads="1"/>
            </p:cNvSpPr>
            <p:nvPr/>
          </p:nvSpPr>
          <p:spPr bwMode="auto">
            <a:xfrm>
              <a:off x="1227" y="3651"/>
              <a:ext cx="1403" cy="183"/>
            </a:xfrm>
            <a:prstGeom prst="rect">
              <a:avLst/>
            </a:prstGeom>
            <a:noFill/>
            <a:ln w="9525">
              <a:solidFill>
                <a:srgbClr val="FFFF00"/>
              </a:solidFill>
              <a:miter lim="800000"/>
              <a:headEnd/>
              <a:tailEnd/>
            </a:ln>
          </p:spPr>
          <p:txBody>
            <a:bodyPr/>
            <a:lstStyle/>
            <a:p>
              <a:endParaRPr lang="en-US"/>
            </a:p>
          </p:txBody>
        </p:sp>
        <p:sp>
          <p:nvSpPr>
            <p:cNvPr id="974909" name="Rectangle 61"/>
            <p:cNvSpPr>
              <a:spLocks noChangeArrowheads="1"/>
            </p:cNvSpPr>
            <p:nvPr/>
          </p:nvSpPr>
          <p:spPr bwMode="auto">
            <a:xfrm>
              <a:off x="2703" y="3651"/>
              <a:ext cx="1403" cy="183"/>
            </a:xfrm>
            <a:prstGeom prst="rect">
              <a:avLst/>
            </a:prstGeom>
            <a:solidFill>
              <a:srgbClr val="3333CC"/>
            </a:solidFill>
            <a:ln w="9525">
              <a:noFill/>
              <a:miter lim="800000"/>
              <a:headEnd/>
              <a:tailEnd/>
            </a:ln>
          </p:spPr>
          <p:txBody>
            <a:bodyPr/>
            <a:lstStyle/>
            <a:p>
              <a:endParaRPr lang="en-US"/>
            </a:p>
          </p:txBody>
        </p:sp>
        <p:sp>
          <p:nvSpPr>
            <p:cNvPr id="974910" name="Rectangle 62"/>
            <p:cNvSpPr>
              <a:spLocks noChangeArrowheads="1"/>
            </p:cNvSpPr>
            <p:nvPr/>
          </p:nvSpPr>
          <p:spPr bwMode="auto">
            <a:xfrm>
              <a:off x="2873" y="3666"/>
              <a:ext cx="1048" cy="86"/>
            </a:xfrm>
            <a:prstGeom prst="rect">
              <a:avLst/>
            </a:prstGeom>
            <a:noFill/>
            <a:ln w="9525">
              <a:noFill/>
              <a:miter lim="800000"/>
              <a:headEnd/>
              <a:tailEnd/>
            </a:ln>
          </p:spPr>
          <p:txBody>
            <a:bodyPr wrap="none" lIns="0" tIns="0" rIns="0" bIns="0">
              <a:spAutoFit/>
            </a:bodyPr>
            <a:lstStyle/>
            <a:p>
              <a:r>
                <a:rPr lang="en-US" sz="900" b="1">
                  <a:solidFill>
                    <a:srgbClr val="FFFF00"/>
                  </a:solidFill>
                </a:rPr>
                <a:t>Long Term Management (LTM)</a:t>
              </a:r>
              <a:endParaRPr lang="en-US" b="1">
                <a:effectLst>
                  <a:outerShdw blurRad="38100" dist="38100" dir="2700000" algn="tl">
                    <a:srgbClr val="C0C0C0"/>
                  </a:outerShdw>
                </a:effectLst>
                <a:latin typeface="Times New Roman" pitchFamily="18" charset="0"/>
              </a:endParaRPr>
            </a:p>
          </p:txBody>
        </p:sp>
        <p:sp>
          <p:nvSpPr>
            <p:cNvPr id="974911" name="Rectangle 63"/>
            <p:cNvSpPr>
              <a:spLocks noChangeArrowheads="1"/>
            </p:cNvSpPr>
            <p:nvPr/>
          </p:nvSpPr>
          <p:spPr bwMode="auto">
            <a:xfrm>
              <a:off x="2796" y="3753"/>
              <a:ext cx="1251" cy="67"/>
            </a:xfrm>
            <a:prstGeom prst="rect">
              <a:avLst/>
            </a:prstGeom>
            <a:noFill/>
            <a:ln w="9525">
              <a:noFill/>
              <a:miter lim="800000"/>
              <a:headEnd/>
              <a:tailEnd/>
            </a:ln>
          </p:spPr>
          <p:txBody>
            <a:bodyPr wrap="none" lIns="0" tIns="0" rIns="0" bIns="0">
              <a:spAutoFit/>
            </a:bodyPr>
            <a:lstStyle/>
            <a:p>
              <a:r>
                <a:rPr lang="en-US" sz="700" b="1">
                  <a:solidFill>
                    <a:srgbClr val="FFFF00"/>
                  </a:solidFill>
                </a:rPr>
                <a:t>of site may be required for the response action</a:t>
              </a:r>
              <a:endParaRPr lang="en-US" b="1">
                <a:effectLst>
                  <a:outerShdw blurRad="38100" dist="38100" dir="2700000" algn="tl">
                    <a:srgbClr val="C0C0C0"/>
                  </a:outerShdw>
                </a:effectLst>
                <a:latin typeface="Times New Roman" pitchFamily="18" charset="0"/>
              </a:endParaRPr>
            </a:p>
          </p:txBody>
        </p:sp>
        <p:sp>
          <p:nvSpPr>
            <p:cNvPr id="974912" name="Rectangle 64"/>
            <p:cNvSpPr>
              <a:spLocks noChangeArrowheads="1"/>
            </p:cNvSpPr>
            <p:nvPr/>
          </p:nvSpPr>
          <p:spPr bwMode="auto">
            <a:xfrm>
              <a:off x="2703" y="3651"/>
              <a:ext cx="1403" cy="183"/>
            </a:xfrm>
            <a:prstGeom prst="rect">
              <a:avLst/>
            </a:prstGeom>
            <a:noFill/>
            <a:ln w="9525">
              <a:solidFill>
                <a:srgbClr val="FFFF00"/>
              </a:solidFill>
              <a:miter lim="800000"/>
              <a:headEnd/>
              <a:tailEnd/>
            </a:ln>
          </p:spPr>
          <p:txBody>
            <a:bodyPr/>
            <a:lstStyle/>
            <a:p>
              <a:endParaRPr lang="en-US"/>
            </a:p>
          </p:txBody>
        </p:sp>
        <p:sp>
          <p:nvSpPr>
            <p:cNvPr id="974913" name="Line 65"/>
            <p:cNvSpPr>
              <a:spLocks noChangeShapeType="1"/>
            </p:cNvSpPr>
            <p:nvPr/>
          </p:nvSpPr>
          <p:spPr bwMode="auto">
            <a:xfrm>
              <a:off x="3360" y="3840"/>
              <a:ext cx="0" cy="48"/>
            </a:xfrm>
            <a:prstGeom prst="line">
              <a:avLst/>
            </a:prstGeom>
            <a:noFill/>
            <a:ln w="4763">
              <a:solidFill>
                <a:srgbClr val="000000"/>
              </a:solidFill>
              <a:round/>
              <a:headEnd/>
              <a:tailEnd/>
            </a:ln>
          </p:spPr>
          <p:txBody>
            <a:bodyPr/>
            <a:lstStyle/>
            <a:p>
              <a:endParaRPr lang="en-US"/>
            </a:p>
          </p:txBody>
        </p:sp>
        <p:sp>
          <p:nvSpPr>
            <p:cNvPr id="974918" name="Rectangle 70"/>
            <p:cNvSpPr>
              <a:spLocks noChangeArrowheads="1"/>
            </p:cNvSpPr>
            <p:nvPr/>
          </p:nvSpPr>
          <p:spPr bwMode="auto">
            <a:xfrm>
              <a:off x="1965" y="3429"/>
              <a:ext cx="1403" cy="183"/>
            </a:xfrm>
            <a:prstGeom prst="rect">
              <a:avLst/>
            </a:prstGeom>
            <a:solidFill>
              <a:srgbClr val="3333CC"/>
            </a:solidFill>
            <a:ln w="9525">
              <a:noFill/>
              <a:miter lim="800000"/>
              <a:headEnd/>
              <a:tailEnd/>
            </a:ln>
          </p:spPr>
          <p:txBody>
            <a:bodyPr/>
            <a:lstStyle/>
            <a:p>
              <a:endParaRPr lang="en-US"/>
            </a:p>
          </p:txBody>
        </p:sp>
        <p:sp>
          <p:nvSpPr>
            <p:cNvPr id="974919" name="Rectangle 71"/>
            <p:cNvSpPr>
              <a:spLocks noChangeArrowheads="1"/>
            </p:cNvSpPr>
            <p:nvPr/>
          </p:nvSpPr>
          <p:spPr bwMode="auto">
            <a:xfrm>
              <a:off x="2293" y="3444"/>
              <a:ext cx="736" cy="86"/>
            </a:xfrm>
            <a:prstGeom prst="rect">
              <a:avLst/>
            </a:prstGeom>
            <a:noFill/>
            <a:ln w="9525">
              <a:noFill/>
              <a:miter lim="800000"/>
              <a:headEnd/>
              <a:tailEnd/>
            </a:ln>
          </p:spPr>
          <p:txBody>
            <a:bodyPr wrap="none" lIns="0" tIns="0" rIns="0" bIns="0">
              <a:spAutoFit/>
            </a:bodyPr>
            <a:lstStyle/>
            <a:p>
              <a:r>
                <a:rPr lang="en-US" sz="900" b="1">
                  <a:solidFill>
                    <a:srgbClr val="FFFF00"/>
                  </a:solidFill>
                </a:rPr>
                <a:t>Remedial Action (RA)</a:t>
              </a:r>
              <a:endParaRPr lang="en-US" b="1">
                <a:effectLst>
                  <a:outerShdw blurRad="38100" dist="38100" dir="2700000" algn="tl">
                    <a:srgbClr val="C0C0C0"/>
                  </a:outerShdw>
                </a:effectLst>
                <a:latin typeface="Times New Roman" pitchFamily="18" charset="0"/>
              </a:endParaRPr>
            </a:p>
          </p:txBody>
        </p:sp>
        <p:sp>
          <p:nvSpPr>
            <p:cNvPr id="974920" name="Rectangle 72"/>
            <p:cNvSpPr>
              <a:spLocks noChangeArrowheads="1"/>
            </p:cNvSpPr>
            <p:nvPr/>
          </p:nvSpPr>
          <p:spPr bwMode="auto">
            <a:xfrm>
              <a:off x="2200" y="3531"/>
              <a:ext cx="955" cy="67"/>
            </a:xfrm>
            <a:prstGeom prst="rect">
              <a:avLst/>
            </a:prstGeom>
            <a:noFill/>
            <a:ln w="9525">
              <a:noFill/>
              <a:miter lim="800000"/>
              <a:headEnd/>
              <a:tailEnd/>
            </a:ln>
          </p:spPr>
          <p:txBody>
            <a:bodyPr wrap="none" lIns="0" tIns="0" rIns="0" bIns="0">
              <a:spAutoFit/>
            </a:bodyPr>
            <a:lstStyle/>
            <a:p>
              <a:r>
                <a:rPr lang="en-US" sz="700" b="1">
                  <a:solidFill>
                    <a:srgbClr val="FFFF00"/>
                  </a:solidFill>
                </a:rPr>
                <a:t>Construction and Operation Phases</a:t>
              </a:r>
              <a:endParaRPr lang="en-US" b="1">
                <a:effectLst>
                  <a:outerShdw blurRad="38100" dist="38100" dir="2700000" algn="tl">
                    <a:srgbClr val="C0C0C0"/>
                  </a:outerShdw>
                </a:effectLst>
                <a:latin typeface="Times New Roman" pitchFamily="18" charset="0"/>
              </a:endParaRPr>
            </a:p>
          </p:txBody>
        </p:sp>
        <p:sp>
          <p:nvSpPr>
            <p:cNvPr id="974921" name="Rectangle 73"/>
            <p:cNvSpPr>
              <a:spLocks noChangeArrowheads="1"/>
            </p:cNvSpPr>
            <p:nvPr/>
          </p:nvSpPr>
          <p:spPr bwMode="auto">
            <a:xfrm>
              <a:off x="1965" y="3429"/>
              <a:ext cx="1403" cy="183"/>
            </a:xfrm>
            <a:prstGeom prst="rect">
              <a:avLst/>
            </a:prstGeom>
            <a:noFill/>
            <a:ln w="9525">
              <a:solidFill>
                <a:srgbClr val="FFFF00"/>
              </a:solidFill>
              <a:miter lim="800000"/>
              <a:headEnd/>
              <a:tailEnd/>
            </a:ln>
          </p:spPr>
          <p:txBody>
            <a:bodyPr/>
            <a:lstStyle/>
            <a:p>
              <a:endParaRPr lang="en-US"/>
            </a:p>
          </p:txBody>
        </p:sp>
        <p:sp>
          <p:nvSpPr>
            <p:cNvPr id="974922" name="Rectangle 74"/>
            <p:cNvSpPr>
              <a:spLocks noChangeArrowheads="1"/>
            </p:cNvSpPr>
            <p:nvPr/>
          </p:nvSpPr>
          <p:spPr bwMode="auto">
            <a:xfrm>
              <a:off x="1898" y="3108"/>
              <a:ext cx="1537" cy="249"/>
            </a:xfrm>
            <a:prstGeom prst="rect">
              <a:avLst/>
            </a:prstGeom>
            <a:solidFill>
              <a:srgbClr val="3333CC"/>
            </a:solidFill>
            <a:ln w="9525">
              <a:noFill/>
              <a:miter lim="800000"/>
              <a:headEnd/>
              <a:tailEnd/>
            </a:ln>
          </p:spPr>
          <p:txBody>
            <a:bodyPr/>
            <a:lstStyle/>
            <a:p>
              <a:endParaRPr lang="en-US"/>
            </a:p>
          </p:txBody>
        </p:sp>
        <p:sp>
          <p:nvSpPr>
            <p:cNvPr id="974923" name="Rectangle 75"/>
            <p:cNvSpPr>
              <a:spLocks noChangeArrowheads="1"/>
            </p:cNvSpPr>
            <p:nvPr/>
          </p:nvSpPr>
          <p:spPr bwMode="auto">
            <a:xfrm>
              <a:off x="2285" y="3123"/>
              <a:ext cx="752" cy="86"/>
            </a:xfrm>
            <a:prstGeom prst="rect">
              <a:avLst/>
            </a:prstGeom>
            <a:noFill/>
            <a:ln w="9525">
              <a:noFill/>
              <a:miter lim="800000"/>
              <a:headEnd/>
              <a:tailEnd/>
            </a:ln>
          </p:spPr>
          <p:txBody>
            <a:bodyPr wrap="none" lIns="0" tIns="0" rIns="0" bIns="0">
              <a:spAutoFit/>
            </a:bodyPr>
            <a:lstStyle/>
            <a:p>
              <a:r>
                <a:rPr lang="en-US" sz="900" b="1">
                  <a:solidFill>
                    <a:srgbClr val="FFFF00"/>
                  </a:solidFill>
                </a:rPr>
                <a:t>Remedial Design (RD)</a:t>
              </a:r>
              <a:endParaRPr lang="en-US" b="1">
                <a:effectLst>
                  <a:outerShdw blurRad="38100" dist="38100" dir="2700000" algn="tl">
                    <a:srgbClr val="C0C0C0"/>
                  </a:outerShdw>
                </a:effectLst>
                <a:latin typeface="Times New Roman" pitchFamily="18" charset="0"/>
              </a:endParaRPr>
            </a:p>
          </p:txBody>
        </p:sp>
        <p:sp>
          <p:nvSpPr>
            <p:cNvPr id="974924" name="Rectangle 76"/>
            <p:cNvSpPr>
              <a:spLocks noChangeArrowheads="1"/>
            </p:cNvSpPr>
            <p:nvPr/>
          </p:nvSpPr>
          <p:spPr bwMode="auto">
            <a:xfrm>
              <a:off x="1913" y="3209"/>
              <a:ext cx="1548" cy="67"/>
            </a:xfrm>
            <a:prstGeom prst="rect">
              <a:avLst/>
            </a:prstGeom>
            <a:noFill/>
            <a:ln w="9525">
              <a:noFill/>
              <a:miter lim="800000"/>
              <a:headEnd/>
              <a:tailEnd/>
            </a:ln>
          </p:spPr>
          <p:txBody>
            <a:bodyPr wrap="none" lIns="0" tIns="0" rIns="0" bIns="0">
              <a:spAutoFit/>
            </a:bodyPr>
            <a:lstStyle/>
            <a:p>
              <a:r>
                <a:rPr lang="en-US" sz="700" b="1">
                  <a:solidFill>
                    <a:srgbClr val="FFFF00"/>
                  </a:solidFill>
                </a:rPr>
                <a:t>Detailed designs, plans, specifications for remedial action</a:t>
              </a:r>
              <a:endParaRPr lang="en-US" b="1">
                <a:effectLst>
                  <a:outerShdw blurRad="38100" dist="38100" dir="2700000" algn="tl">
                    <a:srgbClr val="C0C0C0"/>
                  </a:outerShdw>
                </a:effectLst>
                <a:latin typeface="Times New Roman" pitchFamily="18" charset="0"/>
              </a:endParaRPr>
            </a:p>
          </p:txBody>
        </p:sp>
        <p:sp>
          <p:nvSpPr>
            <p:cNvPr id="974925" name="Rectangle 77"/>
            <p:cNvSpPr>
              <a:spLocks noChangeArrowheads="1"/>
            </p:cNvSpPr>
            <p:nvPr/>
          </p:nvSpPr>
          <p:spPr bwMode="auto">
            <a:xfrm>
              <a:off x="2002" y="3276"/>
              <a:ext cx="1363" cy="67"/>
            </a:xfrm>
            <a:prstGeom prst="rect">
              <a:avLst/>
            </a:prstGeom>
            <a:noFill/>
            <a:ln w="9525">
              <a:noFill/>
              <a:miter lim="800000"/>
              <a:headEnd/>
              <a:tailEnd/>
            </a:ln>
          </p:spPr>
          <p:txBody>
            <a:bodyPr wrap="none" lIns="0" tIns="0" rIns="0" bIns="0">
              <a:spAutoFit/>
            </a:bodyPr>
            <a:lstStyle/>
            <a:p>
              <a:r>
                <a:rPr lang="en-US" sz="700" b="1">
                  <a:solidFill>
                    <a:srgbClr val="FFFF00"/>
                  </a:solidFill>
                </a:rPr>
                <a:t>requires an approved Explosive Safety Submission</a:t>
              </a:r>
              <a:endParaRPr lang="en-US" b="1">
                <a:effectLst>
                  <a:outerShdw blurRad="38100" dist="38100" dir="2700000" algn="tl">
                    <a:srgbClr val="C0C0C0"/>
                  </a:outerShdw>
                </a:effectLst>
                <a:latin typeface="Times New Roman" pitchFamily="18" charset="0"/>
              </a:endParaRPr>
            </a:p>
          </p:txBody>
        </p:sp>
        <p:sp>
          <p:nvSpPr>
            <p:cNvPr id="974926" name="Rectangle 78"/>
            <p:cNvSpPr>
              <a:spLocks noChangeArrowheads="1"/>
            </p:cNvSpPr>
            <p:nvPr/>
          </p:nvSpPr>
          <p:spPr bwMode="auto">
            <a:xfrm>
              <a:off x="1898" y="3108"/>
              <a:ext cx="1537" cy="249"/>
            </a:xfrm>
            <a:prstGeom prst="rect">
              <a:avLst/>
            </a:prstGeom>
            <a:noFill/>
            <a:ln w="9525">
              <a:solidFill>
                <a:srgbClr val="FFFF00"/>
              </a:solidFill>
              <a:miter lim="800000"/>
              <a:headEnd/>
              <a:tailEnd/>
            </a:ln>
          </p:spPr>
          <p:txBody>
            <a:bodyPr/>
            <a:lstStyle/>
            <a:p>
              <a:endParaRPr lang="en-US"/>
            </a:p>
          </p:txBody>
        </p:sp>
        <p:sp>
          <p:nvSpPr>
            <p:cNvPr id="974927" name="Rectangle 79"/>
            <p:cNvSpPr>
              <a:spLocks noChangeArrowheads="1"/>
            </p:cNvSpPr>
            <p:nvPr/>
          </p:nvSpPr>
          <p:spPr bwMode="auto">
            <a:xfrm>
              <a:off x="1643" y="2852"/>
              <a:ext cx="2047" cy="183"/>
            </a:xfrm>
            <a:prstGeom prst="rect">
              <a:avLst/>
            </a:prstGeom>
            <a:solidFill>
              <a:srgbClr val="3333CC"/>
            </a:solidFill>
            <a:ln w="9525">
              <a:noFill/>
              <a:miter lim="800000"/>
              <a:headEnd/>
              <a:tailEnd/>
            </a:ln>
          </p:spPr>
          <p:txBody>
            <a:bodyPr/>
            <a:lstStyle/>
            <a:p>
              <a:endParaRPr lang="en-US"/>
            </a:p>
          </p:txBody>
        </p:sp>
        <p:sp>
          <p:nvSpPr>
            <p:cNvPr id="974928" name="Rectangle 80"/>
            <p:cNvSpPr>
              <a:spLocks noChangeArrowheads="1"/>
            </p:cNvSpPr>
            <p:nvPr/>
          </p:nvSpPr>
          <p:spPr bwMode="auto">
            <a:xfrm>
              <a:off x="1868" y="2867"/>
              <a:ext cx="1576" cy="86"/>
            </a:xfrm>
            <a:prstGeom prst="rect">
              <a:avLst/>
            </a:prstGeom>
            <a:noFill/>
            <a:ln w="9525">
              <a:noFill/>
              <a:miter lim="800000"/>
              <a:headEnd/>
              <a:tailEnd/>
            </a:ln>
          </p:spPr>
          <p:txBody>
            <a:bodyPr wrap="none" lIns="0" tIns="0" rIns="0" bIns="0">
              <a:spAutoFit/>
            </a:bodyPr>
            <a:lstStyle/>
            <a:p>
              <a:r>
                <a:rPr lang="en-US" sz="900" b="1">
                  <a:solidFill>
                    <a:srgbClr val="FFFF00"/>
                  </a:solidFill>
                </a:rPr>
                <a:t>Record of Decision (ROD)/Decision Document</a:t>
              </a:r>
              <a:endParaRPr lang="en-US" b="1">
                <a:effectLst>
                  <a:outerShdw blurRad="38100" dist="38100" dir="2700000" algn="tl">
                    <a:srgbClr val="C0C0C0"/>
                  </a:outerShdw>
                </a:effectLst>
                <a:latin typeface="Times New Roman" pitchFamily="18" charset="0"/>
              </a:endParaRPr>
            </a:p>
          </p:txBody>
        </p:sp>
        <p:sp>
          <p:nvSpPr>
            <p:cNvPr id="974929" name="Rectangle 81"/>
            <p:cNvSpPr>
              <a:spLocks noChangeArrowheads="1"/>
            </p:cNvSpPr>
            <p:nvPr/>
          </p:nvSpPr>
          <p:spPr bwMode="auto">
            <a:xfrm>
              <a:off x="1658" y="2954"/>
              <a:ext cx="2072" cy="67"/>
            </a:xfrm>
            <a:prstGeom prst="rect">
              <a:avLst/>
            </a:prstGeom>
            <a:noFill/>
            <a:ln w="9525">
              <a:noFill/>
              <a:miter lim="800000"/>
              <a:headEnd/>
              <a:tailEnd/>
            </a:ln>
          </p:spPr>
          <p:txBody>
            <a:bodyPr wrap="none" lIns="0" tIns="0" rIns="0" bIns="0">
              <a:spAutoFit/>
            </a:bodyPr>
            <a:lstStyle/>
            <a:p>
              <a:r>
                <a:rPr lang="en-US" sz="700" b="1">
                  <a:solidFill>
                    <a:srgbClr val="FFFF00"/>
                  </a:solidFill>
                </a:rPr>
                <a:t>Identifies the remedial alternative chossen, detailed assessment of RI/FS data</a:t>
              </a:r>
              <a:endParaRPr lang="en-US" b="1">
                <a:effectLst>
                  <a:outerShdw blurRad="38100" dist="38100" dir="2700000" algn="tl">
                    <a:srgbClr val="C0C0C0"/>
                  </a:outerShdw>
                </a:effectLst>
                <a:latin typeface="Times New Roman" pitchFamily="18" charset="0"/>
              </a:endParaRPr>
            </a:p>
          </p:txBody>
        </p:sp>
        <p:sp>
          <p:nvSpPr>
            <p:cNvPr id="974930" name="Rectangle 82"/>
            <p:cNvSpPr>
              <a:spLocks noChangeArrowheads="1"/>
            </p:cNvSpPr>
            <p:nvPr/>
          </p:nvSpPr>
          <p:spPr bwMode="auto">
            <a:xfrm>
              <a:off x="1643" y="2852"/>
              <a:ext cx="2047" cy="183"/>
            </a:xfrm>
            <a:prstGeom prst="rect">
              <a:avLst/>
            </a:prstGeom>
            <a:noFill/>
            <a:ln w="9525">
              <a:solidFill>
                <a:srgbClr val="FFFF00"/>
              </a:solidFill>
              <a:miter lim="800000"/>
              <a:headEnd/>
              <a:tailEnd/>
            </a:ln>
          </p:spPr>
          <p:txBody>
            <a:bodyPr/>
            <a:lstStyle/>
            <a:p>
              <a:endParaRPr lang="en-US"/>
            </a:p>
          </p:txBody>
        </p:sp>
        <p:sp>
          <p:nvSpPr>
            <p:cNvPr id="974931" name="Rectangle 83"/>
            <p:cNvSpPr>
              <a:spLocks noChangeArrowheads="1"/>
            </p:cNvSpPr>
            <p:nvPr/>
          </p:nvSpPr>
          <p:spPr bwMode="auto">
            <a:xfrm>
              <a:off x="1643" y="2597"/>
              <a:ext cx="2047" cy="183"/>
            </a:xfrm>
            <a:prstGeom prst="rect">
              <a:avLst/>
            </a:prstGeom>
            <a:solidFill>
              <a:srgbClr val="3333CC"/>
            </a:solidFill>
            <a:ln w="9525">
              <a:noFill/>
              <a:miter lim="800000"/>
              <a:headEnd/>
              <a:tailEnd/>
            </a:ln>
          </p:spPr>
          <p:txBody>
            <a:bodyPr/>
            <a:lstStyle/>
            <a:p>
              <a:endParaRPr lang="en-US"/>
            </a:p>
          </p:txBody>
        </p:sp>
        <p:sp>
          <p:nvSpPr>
            <p:cNvPr id="974932" name="Rectangle 84"/>
            <p:cNvSpPr>
              <a:spLocks noChangeArrowheads="1"/>
            </p:cNvSpPr>
            <p:nvPr/>
          </p:nvSpPr>
          <p:spPr bwMode="auto">
            <a:xfrm>
              <a:off x="2328" y="2612"/>
              <a:ext cx="668" cy="86"/>
            </a:xfrm>
            <a:prstGeom prst="rect">
              <a:avLst/>
            </a:prstGeom>
            <a:noFill/>
            <a:ln w="9525">
              <a:noFill/>
              <a:miter lim="800000"/>
              <a:headEnd/>
              <a:tailEnd/>
            </a:ln>
          </p:spPr>
          <p:txBody>
            <a:bodyPr wrap="none" lIns="0" tIns="0" rIns="0" bIns="0">
              <a:spAutoFit/>
            </a:bodyPr>
            <a:lstStyle/>
            <a:p>
              <a:r>
                <a:rPr lang="en-US" sz="900" b="1">
                  <a:solidFill>
                    <a:srgbClr val="FFFF00"/>
                  </a:solidFill>
                </a:rPr>
                <a:t>Proposed Plan (PP)</a:t>
              </a:r>
              <a:endParaRPr lang="en-US" b="1">
                <a:effectLst>
                  <a:outerShdw blurRad="38100" dist="38100" dir="2700000" algn="tl">
                    <a:srgbClr val="C0C0C0"/>
                  </a:outerShdw>
                </a:effectLst>
                <a:latin typeface="Times New Roman" pitchFamily="18" charset="0"/>
              </a:endParaRPr>
            </a:p>
          </p:txBody>
        </p:sp>
        <p:sp>
          <p:nvSpPr>
            <p:cNvPr id="974933" name="Rectangle 85"/>
            <p:cNvSpPr>
              <a:spLocks noChangeArrowheads="1"/>
            </p:cNvSpPr>
            <p:nvPr/>
          </p:nvSpPr>
          <p:spPr bwMode="auto">
            <a:xfrm>
              <a:off x="2062" y="2699"/>
              <a:ext cx="1241" cy="67"/>
            </a:xfrm>
            <a:prstGeom prst="rect">
              <a:avLst/>
            </a:prstGeom>
            <a:noFill/>
            <a:ln w="9525">
              <a:noFill/>
              <a:miter lim="800000"/>
              <a:headEnd/>
              <a:tailEnd/>
            </a:ln>
          </p:spPr>
          <p:txBody>
            <a:bodyPr wrap="none" lIns="0" tIns="0" rIns="0" bIns="0">
              <a:spAutoFit/>
            </a:bodyPr>
            <a:lstStyle/>
            <a:p>
              <a:r>
                <a:rPr lang="en-US" sz="700" b="1">
                  <a:solidFill>
                    <a:srgbClr val="FFFF00"/>
                  </a:solidFill>
                </a:rPr>
                <a:t>Summarizes the propseed remedial alternative</a:t>
              </a:r>
              <a:endParaRPr lang="en-US" b="1">
                <a:effectLst>
                  <a:outerShdw blurRad="38100" dist="38100" dir="2700000" algn="tl">
                    <a:srgbClr val="C0C0C0"/>
                  </a:outerShdw>
                </a:effectLst>
                <a:latin typeface="Times New Roman" pitchFamily="18" charset="0"/>
              </a:endParaRPr>
            </a:p>
          </p:txBody>
        </p:sp>
        <p:sp>
          <p:nvSpPr>
            <p:cNvPr id="974934" name="Rectangle 86"/>
            <p:cNvSpPr>
              <a:spLocks noChangeArrowheads="1"/>
            </p:cNvSpPr>
            <p:nvPr/>
          </p:nvSpPr>
          <p:spPr bwMode="auto">
            <a:xfrm>
              <a:off x="1643" y="2597"/>
              <a:ext cx="2047" cy="183"/>
            </a:xfrm>
            <a:prstGeom prst="rect">
              <a:avLst/>
            </a:prstGeom>
            <a:noFill/>
            <a:ln w="9525">
              <a:solidFill>
                <a:srgbClr val="FFFF00"/>
              </a:solidFill>
              <a:miter lim="800000"/>
              <a:headEnd/>
              <a:tailEnd/>
            </a:ln>
          </p:spPr>
          <p:txBody>
            <a:bodyPr/>
            <a:lstStyle/>
            <a:p>
              <a:endParaRPr lang="en-US"/>
            </a:p>
          </p:txBody>
        </p:sp>
        <p:sp>
          <p:nvSpPr>
            <p:cNvPr id="974935" name="Rectangle 87"/>
            <p:cNvSpPr>
              <a:spLocks noChangeArrowheads="1"/>
            </p:cNvSpPr>
            <p:nvPr/>
          </p:nvSpPr>
          <p:spPr bwMode="auto">
            <a:xfrm>
              <a:off x="1643" y="2053"/>
              <a:ext cx="2047" cy="249"/>
            </a:xfrm>
            <a:prstGeom prst="rect">
              <a:avLst/>
            </a:prstGeom>
            <a:solidFill>
              <a:srgbClr val="3333CC"/>
            </a:solidFill>
            <a:ln w="9525">
              <a:noFill/>
              <a:miter lim="800000"/>
              <a:headEnd/>
              <a:tailEnd/>
            </a:ln>
          </p:spPr>
          <p:txBody>
            <a:bodyPr/>
            <a:lstStyle/>
            <a:p>
              <a:endParaRPr lang="en-US"/>
            </a:p>
          </p:txBody>
        </p:sp>
        <p:sp>
          <p:nvSpPr>
            <p:cNvPr id="974936" name="Rectangle 88"/>
            <p:cNvSpPr>
              <a:spLocks noChangeArrowheads="1"/>
            </p:cNvSpPr>
            <p:nvPr/>
          </p:nvSpPr>
          <p:spPr bwMode="auto">
            <a:xfrm>
              <a:off x="1844" y="2068"/>
              <a:ext cx="1628" cy="86"/>
            </a:xfrm>
            <a:prstGeom prst="rect">
              <a:avLst/>
            </a:prstGeom>
            <a:noFill/>
            <a:ln w="9525">
              <a:noFill/>
              <a:miter lim="800000"/>
              <a:headEnd/>
              <a:tailEnd/>
            </a:ln>
          </p:spPr>
          <p:txBody>
            <a:bodyPr wrap="none" lIns="0" tIns="0" rIns="0" bIns="0">
              <a:spAutoFit/>
            </a:bodyPr>
            <a:lstStyle/>
            <a:p>
              <a:r>
                <a:rPr lang="en-US" sz="900" b="1">
                  <a:solidFill>
                    <a:srgbClr val="FFFF00"/>
                  </a:solidFill>
                </a:rPr>
                <a:t>Remedial Investigation/Feasibility Study (RI/FS)</a:t>
              </a:r>
              <a:endParaRPr lang="en-US" b="1">
                <a:effectLst>
                  <a:outerShdw blurRad="38100" dist="38100" dir="2700000" algn="tl">
                    <a:srgbClr val="C0C0C0"/>
                  </a:outerShdw>
                </a:effectLst>
                <a:latin typeface="Times New Roman" pitchFamily="18" charset="0"/>
              </a:endParaRPr>
            </a:p>
          </p:txBody>
        </p:sp>
        <p:sp>
          <p:nvSpPr>
            <p:cNvPr id="974937" name="Rectangle 89"/>
            <p:cNvSpPr>
              <a:spLocks noChangeArrowheads="1"/>
            </p:cNvSpPr>
            <p:nvPr/>
          </p:nvSpPr>
          <p:spPr bwMode="auto">
            <a:xfrm>
              <a:off x="1863" y="2155"/>
              <a:ext cx="1650" cy="67"/>
            </a:xfrm>
            <a:prstGeom prst="rect">
              <a:avLst/>
            </a:prstGeom>
            <a:noFill/>
            <a:ln w="9525">
              <a:noFill/>
              <a:miter lim="800000"/>
              <a:headEnd/>
              <a:tailEnd/>
            </a:ln>
          </p:spPr>
          <p:txBody>
            <a:bodyPr wrap="none" lIns="0" tIns="0" rIns="0" bIns="0">
              <a:spAutoFit/>
            </a:bodyPr>
            <a:lstStyle/>
            <a:p>
              <a:r>
                <a:rPr lang="en-US" sz="700" b="1">
                  <a:solidFill>
                    <a:srgbClr val="FFFF00"/>
                  </a:solidFill>
                </a:rPr>
                <a:t>RI charcterizes site to develop a Conceptual Site Model (CSM)</a:t>
              </a:r>
              <a:endParaRPr lang="en-US" b="1">
                <a:effectLst>
                  <a:outerShdw blurRad="38100" dist="38100" dir="2700000" algn="tl">
                    <a:srgbClr val="C0C0C0"/>
                  </a:outerShdw>
                </a:effectLst>
                <a:latin typeface="Times New Roman" pitchFamily="18" charset="0"/>
              </a:endParaRPr>
            </a:p>
          </p:txBody>
        </p:sp>
        <p:sp>
          <p:nvSpPr>
            <p:cNvPr id="974938" name="Rectangle 90"/>
            <p:cNvSpPr>
              <a:spLocks noChangeArrowheads="1"/>
            </p:cNvSpPr>
            <p:nvPr/>
          </p:nvSpPr>
          <p:spPr bwMode="auto">
            <a:xfrm>
              <a:off x="1693" y="2221"/>
              <a:ext cx="1998" cy="67"/>
            </a:xfrm>
            <a:prstGeom prst="rect">
              <a:avLst/>
            </a:prstGeom>
            <a:noFill/>
            <a:ln w="9525">
              <a:noFill/>
              <a:miter lim="800000"/>
              <a:headEnd/>
              <a:tailEnd/>
            </a:ln>
          </p:spPr>
          <p:txBody>
            <a:bodyPr wrap="none" lIns="0" tIns="0" rIns="0" bIns="0">
              <a:spAutoFit/>
            </a:bodyPr>
            <a:lstStyle/>
            <a:p>
              <a:r>
                <a:rPr lang="en-US" sz="700" b="1">
                  <a:solidFill>
                    <a:srgbClr val="FFFF00"/>
                  </a:solidFill>
                </a:rPr>
                <a:t>FS uses the CSM to develop and evaluate alternatives for remedy selection</a:t>
              </a:r>
              <a:endParaRPr lang="en-US" b="1">
                <a:effectLst>
                  <a:outerShdw blurRad="38100" dist="38100" dir="2700000" algn="tl">
                    <a:srgbClr val="C0C0C0"/>
                  </a:outerShdw>
                </a:effectLst>
                <a:latin typeface="Times New Roman" pitchFamily="18" charset="0"/>
              </a:endParaRPr>
            </a:p>
          </p:txBody>
        </p:sp>
        <p:sp>
          <p:nvSpPr>
            <p:cNvPr id="974939" name="Rectangle 91"/>
            <p:cNvSpPr>
              <a:spLocks noChangeArrowheads="1"/>
            </p:cNvSpPr>
            <p:nvPr/>
          </p:nvSpPr>
          <p:spPr bwMode="auto">
            <a:xfrm>
              <a:off x="1643" y="2053"/>
              <a:ext cx="2047" cy="249"/>
            </a:xfrm>
            <a:prstGeom prst="rect">
              <a:avLst/>
            </a:prstGeom>
            <a:noFill/>
            <a:ln w="9525">
              <a:solidFill>
                <a:srgbClr val="FFFF00"/>
              </a:solidFill>
              <a:miter lim="800000"/>
              <a:headEnd/>
              <a:tailEnd/>
            </a:ln>
          </p:spPr>
          <p:txBody>
            <a:bodyPr/>
            <a:lstStyle/>
            <a:p>
              <a:endParaRPr lang="en-US"/>
            </a:p>
          </p:txBody>
        </p:sp>
        <p:sp>
          <p:nvSpPr>
            <p:cNvPr id="974940" name="Rectangle 92"/>
            <p:cNvSpPr>
              <a:spLocks noChangeArrowheads="1"/>
            </p:cNvSpPr>
            <p:nvPr/>
          </p:nvSpPr>
          <p:spPr bwMode="auto">
            <a:xfrm>
              <a:off x="1643" y="1509"/>
              <a:ext cx="2047" cy="183"/>
            </a:xfrm>
            <a:prstGeom prst="rect">
              <a:avLst/>
            </a:prstGeom>
            <a:solidFill>
              <a:srgbClr val="3333CC"/>
            </a:solidFill>
            <a:ln w="9525">
              <a:noFill/>
              <a:miter lim="800000"/>
              <a:headEnd/>
              <a:tailEnd/>
            </a:ln>
          </p:spPr>
          <p:txBody>
            <a:bodyPr/>
            <a:lstStyle/>
            <a:p>
              <a:endParaRPr lang="en-US"/>
            </a:p>
          </p:txBody>
        </p:sp>
        <p:sp>
          <p:nvSpPr>
            <p:cNvPr id="974941" name="Rectangle 93"/>
            <p:cNvSpPr>
              <a:spLocks noChangeArrowheads="1"/>
            </p:cNvSpPr>
            <p:nvPr/>
          </p:nvSpPr>
          <p:spPr bwMode="auto">
            <a:xfrm>
              <a:off x="2339" y="1524"/>
              <a:ext cx="648" cy="86"/>
            </a:xfrm>
            <a:prstGeom prst="rect">
              <a:avLst/>
            </a:prstGeom>
            <a:noFill/>
            <a:ln w="9525">
              <a:noFill/>
              <a:miter lim="800000"/>
              <a:headEnd/>
              <a:tailEnd/>
            </a:ln>
          </p:spPr>
          <p:txBody>
            <a:bodyPr wrap="none" lIns="0" tIns="0" rIns="0" bIns="0">
              <a:spAutoFit/>
            </a:bodyPr>
            <a:lstStyle/>
            <a:p>
              <a:r>
                <a:rPr lang="en-US" sz="900" b="1">
                  <a:solidFill>
                    <a:srgbClr val="FFFF00"/>
                  </a:solidFill>
                </a:rPr>
                <a:t>Site Inspection (SI)</a:t>
              </a:r>
              <a:endParaRPr lang="en-US" b="1">
                <a:effectLst>
                  <a:outerShdw blurRad="38100" dist="38100" dir="2700000" algn="tl">
                    <a:srgbClr val="C0C0C0"/>
                  </a:outerShdw>
                </a:effectLst>
                <a:latin typeface="Times New Roman" pitchFamily="18" charset="0"/>
              </a:endParaRPr>
            </a:p>
          </p:txBody>
        </p:sp>
        <p:sp>
          <p:nvSpPr>
            <p:cNvPr id="974942" name="Rectangle 94"/>
            <p:cNvSpPr>
              <a:spLocks noChangeArrowheads="1"/>
            </p:cNvSpPr>
            <p:nvPr/>
          </p:nvSpPr>
          <p:spPr bwMode="auto">
            <a:xfrm>
              <a:off x="1842" y="1611"/>
              <a:ext cx="1696" cy="67"/>
            </a:xfrm>
            <a:prstGeom prst="rect">
              <a:avLst/>
            </a:prstGeom>
            <a:noFill/>
            <a:ln w="9525">
              <a:noFill/>
              <a:miter lim="800000"/>
              <a:headEnd/>
              <a:tailEnd/>
            </a:ln>
          </p:spPr>
          <p:txBody>
            <a:bodyPr wrap="none" lIns="0" tIns="0" rIns="0" bIns="0">
              <a:spAutoFit/>
            </a:bodyPr>
            <a:lstStyle/>
            <a:p>
              <a:r>
                <a:rPr lang="en-US" sz="700" b="1">
                  <a:solidFill>
                    <a:srgbClr val="FFFF00"/>
                  </a:solidFill>
                </a:rPr>
                <a:t>Identify sites for further or further action and chacterize release</a:t>
              </a:r>
              <a:endParaRPr lang="en-US" b="1">
                <a:effectLst>
                  <a:outerShdw blurRad="38100" dist="38100" dir="2700000" algn="tl">
                    <a:srgbClr val="C0C0C0"/>
                  </a:outerShdw>
                </a:effectLst>
                <a:latin typeface="Times New Roman" pitchFamily="18" charset="0"/>
              </a:endParaRPr>
            </a:p>
          </p:txBody>
        </p:sp>
        <p:sp>
          <p:nvSpPr>
            <p:cNvPr id="974943" name="Rectangle 95"/>
            <p:cNvSpPr>
              <a:spLocks noChangeArrowheads="1"/>
            </p:cNvSpPr>
            <p:nvPr/>
          </p:nvSpPr>
          <p:spPr bwMode="auto">
            <a:xfrm>
              <a:off x="1643" y="1509"/>
              <a:ext cx="2047" cy="183"/>
            </a:xfrm>
            <a:prstGeom prst="rect">
              <a:avLst/>
            </a:prstGeom>
            <a:noFill/>
            <a:ln w="9525">
              <a:solidFill>
                <a:srgbClr val="FFFF00"/>
              </a:solidFill>
              <a:miter lim="800000"/>
              <a:headEnd/>
              <a:tailEnd/>
            </a:ln>
          </p:spPr>
          <p:txBody>
            <a:bodyPr/>
            <a:lstStyle/>
            <a:p>
              <a:endParaRPr lang="en-US"/>
            </a:p>
          </p:txBody>
        </p:sp>
      </p:gr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ph type="title"/>
          </p:nvPr>
        </p:nvSpPr>
        <p:spPr bwMode="auto">
          <a:xfrm>
            <a:off x="1981200" y="274638"/>
            <a:ext cx="5791200" cy="8683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t>MMRP Site Inspection </a:t>
            </a:r>
            <a:br>
              <a:rPr lang="en-US" sz="2400"/>
            </a:br>
            <a:r>
              <a:rPr lang="en-US" sz="2400"/>
              <a:t>Program Objectives</a:t>
            </a:r>
          </a:p>
        </p:txBody>
      </p:sp>
      <p:sp>
        <p:nvSpPr>
          <p:cNvPr id="975875" name="Rectangle 3"/>
          <p:cNvSpPr>
            <a:spLocks noGrp="1" noChangeArrowheads="1"/>
          </p:cNvSpPr>
          <p:nvPr>
            <p:ph type="body" idx="1"/>
          </p:nvPr>
        </p:nvSpPr>
        <p:spPr>
          <a:xfrm>
            <a:off x="685800" y="1682750"/>
            <a:ext cx="7772400" cy="4630738"/>
          </a:xfrm>
        </p:spPr>
        <p:txBody>
          <a:bodyPr/>
          <a:lstStyle/>
          <a:p>
            <a:pPr marL="412750" indent="-412750">
              <a:lnSpc>
                <a:spcPct val="90000"/>
              </a:lnSpc>
            </a:pPr>
            <a:r>
              <a:rPr lang="en-US" sz="1800"/>
              <a:t>Confirm presence of MEC or MC contamination identified in the PA phase on ranges or other MMR areas identified in the ASR or range inventory efforts</a:t>
            </a:r>
          </a:p>
          <a:p>
            <a:pPr marL="412750" indent="-412750">
              <a:lnSpc>
                <a:spcPct val="90000"/>
              </a:lnSpc>
            </a:pPr>
            <a:r>
              <a:rPr lang="en-US" sz="1800"/>
              <a:t>Collect appropriate information necessary to: </a:t>
            </a:r>
          </a:p>
          <a:p>
            <a:pPr marL="828675" lvl="1" indent="-371475">
              <a:lnSpc>
                <a:spcPct val="90000"/>
              </a:lnSpc>
              <a:buFontTx/>
              <a:buAutoNum type="romanLcPeriod"/>
            </a:pPr>
            <a:r>
              <a:rPr lang="en-US" sz="1600"/>
              <a:t>Eliminate from further consideration those releases that pose no significant threat to public health or the environment</a:t>
            </a:r>
          </a:p>
          <a:p>
            <a:pPr marL="828675" lvl="1" indent="-371475">
              <a:lnSpc>
                <a:spcPct val="90000"/>
              </a:lnSpc>
              <a:buFontTx/>
              <a:buAutoNum type="romanLcPeriod"/>
            </a:pPr>
            <a:r>
              <a:rPr lang="en-US" sz="1600"/>
              <a:t>Determine potential need for removal action</a:t>
            </a:r>
          </a:p>
          <a:p>
            <a:pPr marL="828675" lvl="1" indent="-371475">
              <a:lnSpc>
                <a:spcPct val="90000"/>
              </a:lnSpc>
              <a:buFontTx/>
              <a:buAutoNum type="romanLcPeriod"/>
            </a:pPr>
            <a:r>
              <a:rPr lang="en-US" sz="1600"/>
              <a:t>Collect or develop additional data, that may support Hazard Ranking System (HRS) pre-score by EPA, if so desired; and </a:t>
            </a:r>
          </a:p>
          <a:p>
            <a:pPr marL="828675" lvl="1" indent="-371475">
              <a:lnSpc>
                <a:spcPct val="90000"/>
              </a:lnSpc>
              <a:buFontTx/>
              <a:buAutoNum type="romanLcPeriod"/>
            </a:pPr>
            <a:r>
              <a:rPr lang="en-US" sz="1600"/>
              <a:t>Collect data, as appropriate, to characterize release for effective and rapid initiation of remedial investigation and feasibility study (RI/FS)</a:t>
            </a:r>
          </a:p>
          <a:p>
            <a:pPr marL="412750" indent="-412750">
              <a:lnSpc>
                <a:spcPct val="90000"/>
              </a:lnSpc>
            </a:pPr>
            <a:r>
              <a:rPr lang="en-US" sz="1800"/>
              <a:t>Secondary objective </a:t>
            </a:r>
          </a:p>
          <a:p>
            <a:pPr marL="828675" lvl="1" indent="-371475">
              <a:lnSpc>
                <a:spcPct val="90000"/>
              </a:lnSpc>
            </a:pPr>
            <a:r>
              <a:rPr lang="en-US" sz="1600"/>
              <a:t>Collect data to complete the Munitions Response Site Prioritization Protocol (MRSPP)</a:t>
            </a:r>
          </a:p>
        </p:txBody>
      </p:sp>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ChangeArrowheads="1"/>
          </p:cNvSpPr>
          <p:nvPr>
            <p:ph type="title"/>
          </p:nvPr>
        </p:nvSpPr>
        <p:spPr bwMode="auto">
          <a:xfrm>
            <a:off x="1524000" y="274638"/>
            <a:ext cx="6248400" cy="6397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Site Inspection Scope</a:t>
            </a:r>
          </a:p>
        </p:txBody>
      </p:sp>
      <p:sp>
        <p:nvSpPr>
          <p:cNvPr id="979971" name="Rectangle 3"/>
          <p:cNvSpPr>
            <a:spLocks noGrp="1" noChangeArrowheads="1"/>
          </p:cNvSpPr>
          <p:nvPr>
            <p:ph type="body" idx="1"/>
          </p:nvPr>
        </p:nvSpPr>
        <p:spPr/>
        <p:txBody>
          <a:bodyPr/>
          <a:lstStyle/>
          <a:p>
            <a:r>
              <a:rPr lang="en-US" sz="2000"/>
              <a:t>SI focuses on those areas identified through historical documents as having been used as a range, OB-OD, or burial area</a:t>
            </a:r>
          </a:p>
          <a:p>
            <a:r>
              <a:rPr lang="en-US" sz="2000"/>
              <a:t>Additional areas are included that are identified by the regulators or stakeholders that have evidence of ordnance use from DoD activities</a:t>
            </a:r>
          </a:p>
          <a:p>
            <a:r>
              <a:rPr lang="en-US" sz="2000"/>
              <a:t>Areas of the former site that do not have historical evidence of ordnance activities are not included </a:t>
            </a:r>
          </a:p>
          <a:p>
            <a:r>
              <a:rPr lang="en-US" sz="2000"/>
              <a:t>SI activities are from ER 200-3-1</a:t>
            </a:r>
          </a:p>
        </p:txBody>
      </p:sp>
    </p:spTree>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ChangeArrowheads="1"/>
          </p:cNvSpPr>
          <p:nvPr>
            <p:ph type="title"/>
          </p:nvPr>
        </p:nvSpPr>
        <p:spPr bwMode="auto">
          <a:xfrm>
            <a:off x="1524000" y="274638"/>
            <a:ext cx="6324600" cy="7159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SI Project Delivery Team Members</a:t>
            </a:r>
          </a:p>
        </p:txBody>
      </p:sp>
      <p:sp>
        <p:nvSpPr>
          <p:cNvPr id="976899" name="Rectangle 3"/>
          <p:cNvSpPr>
            <a:spLocks noGrp="1" noChangeArrowheads="1"/>
          </p:cNvSpPr>
          <p:nvPr>
            <p:ph type="body" idx="1"/>
          </p:nvPr>
        </p:nvSpPr>
        <p:spPr>
          <a:xfrm>
            <a:off x="431800" y="1809750"/>
            <a:ext cx="7772400" cy="4545013"/>
          </a:xfrm>
        </p:spPr>
        <p:txBody>
          <a:bodyPr/>
          <a:lstStyle/>
          <a:p>
            <a:pPr lvl="1">
              <a:lnSpc>
                <a:spcPct val="80000"/>
              </a:lnSpc>
            </a:pPr>
            <a:endParaRPr lang="en-US" sz="1800"/>
          </a:p>
          <a:p>
            <a:pPr>
              <a:lnSpc>
                <a:spcPct val="80000"/>
              </a:lnSpc>
            </a:pPr>
            <a:r>
              <a:rPr lang="en-US" sz="2000" i="1"/>
              <a:t>MM and Chemical Warfare Materiel (CWM) Design Centers</a:t>
            </a:r>
          </a:p>
          <a:p>
            <a:pPr lvl="1">
              <a:lnSpc>
                <a:spcPct val="80000"/>
              </a:lnSpc>
            </a:pPr>
            <a:r>
              <a:rPr lang="en-US" sz="1800"/>
              <a:t>SI execution</a:t>
            </a:r>
          </a:p>
          <a:p>
            <a:pPr lvl="1">
              <a:lnSpc>
                <a:spcPct val="80000"/>
              </a:lnSpc>
            </a:pPr>
            <a:endParaRPr lang="en-US" sz="1800"/>
          </a:p>
          <a:p>
            <a:pPr>
              <a:lnSpc>
                <a:spcPct val="80000"/>
              </a:lnSpc>
            </a:pPr>
            <a:r>
              <a:rPr lang="en-US" sz="2000" i="1"/>
              <a:t>FUDS Project Management Districts</a:t>
            </a:r>
          </a:p>
          <a:p>
            <a:pPr lvl="1">
              <a:lnSpc>
                <a:spcPct val="80000"/>
              </a:lnSpc>
            </a:pPr>
            <a:r>
              <a:rPr lang="en-US" sz="1800"/>
              <a:t>Conduct overall project management activities</a:t>
            </a:r>
          </a:p>
          <a:p>
            <a:pPr lvl="1">
              <a:lnSpc>
                <a:spcPct val="80000"/>
              </a:lnSpc>
            </a:pPr>
            <a:endParaRPr lang="en-US" sz="1800"/>
          </a:p>
          <a:p>
            <a:pPr>
              <a:lnSpc>
                <a:spcPct val="80000"/>
              </a:lnSpc>
            </a:pPr>
            <a:r>
              <a:rPr lang="en-US" sz="2000" i="1"/>
              <a:t>Regulators and Stakeholders</a:t>
            </a:r>
          </a:p>
          <a:p>
            <a:pPr lvl="1">
              <a:lnSpc>
                <a:spcPct val="80000"/>
              </a:lnSpc>
            </a:pPr>
            <a:r>
              <a:rPr lang="en-US" sz="1800"/>
              <a:t>Provide input and help develop the Data Quality Objectives (DQO) </a:t>
            </a:r>
          </a:p>
          <a:p>
            <a:pPr>
              <a:lnSpc>
                <a:spcPct val="80000"/>
              </a:lnSpc>
            </a:pPr>
            <a:endParaRPr lang="en-US" sz="2000" i="1"/>
          </a:p>
          <a:p>
            <a:pPr>
              <a:lnSpc>
                <a:spcPct val="80000"/>
              </a:lnSpc>
            </a:pPr>
            <a:r>
              <a:rPr lang="en-US" sz="2000" i="1"/>
              <a:t>Environmental &amp; Munitions Center of Expertise (EM CX)</a:t>
            </a:r>
          </a:p>
          <a:p>
            <a:pPr lvl="1">
              <a:lnSpc>
                <a:spcPct val="80000"/>
              </a:lnSpc>
            </a:pPr>
            <a:r>
              <a:rPr lang="en-US" sz="1800"/>
              <a:t>Subject matter expertise regarding MEC and MC</a:t>
            </a:r>
          </a:p>
          <a:p>
            <a:pPr lvl="1">
              <a:lnSpc>
                <a:spcPct val="80000"/>
              </a:lnSpc>
            </a:pPr>
            <a:endParaRPr lang="en-US" sz="1800"/>
          </a:p>
        </p:txBody>
      </p:sp>
    </p:spTree>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ChangeArrowheads="1"/>
          </p:cNvSpPr>
          <p:nvPr>
            <p:ph type="title"/>
          </p:nvPr>
        </p:nvSpPr>
        <p:spPr bwMode="auto">
          <a:xfrm>
            <a:off x="1600200" y="274638"/>
            <a:ext cx="6248400" cy="6397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Technical Project Planning (TPP)</a:t>
            </a:r>
          </a:p>
        </p:txBody>
      </p:sp>
      <p:sp>
        <p:nvSpPr>
          <p:cNvPr id="977923" name="Rectangle 3"/>
          <p:cNvSpPr>
            <a:spLocks noGrp="1" noChangeArrowheads="1"/>
          </p:cNvSpPr>
          <p:nvPr>
            <p:ph type="body" idx="1"/>
          </p:nvPr>
        </p:nvSpPr>
        <p:spPr>
          <a:xfrm>
            <a:off x="228600" y="1447800"/>
            <a:ext cx="8534400" cy="4868863"/>
          </a:xfrm>
        </p:spPr>
        <p:txBody>
          <a:bodyPr/>
          <a:lstStyle/>
          <a:p>
            <a:r>
              <a:rPr lang="en-US"/>
              <a:t>Process to involve regulators and other stakeholders.</a:t>
            </a:r>
          </a:p>
          <a:p>
            <a:r>
              <a:rPr lang="en-US"/>
              <a:t>Corps (with it’s contractor) works with regulators and stakeholders to develop appropriate Data Quality Objectives (DQOs) that will allow an informed decision be made on the path forward.</a:t>
            </a:r>
          </a:p>
          <a:p>
            <a:r>
              <a:rPr lang="en-US"/>
              <a:t>Initial Conceptual Site Model (CSM) provides information on the “source, pathway, and receptors” that DQOs should address.</a:t>
            </a:r>
          </a:p>
          <a:p>
            <a:pPr lvl="1">
              <a:buFontTx/>
              <a:buChar char="•"/>
            </a:pPr>
            <a:r>
              <a:rPr lang="en-US"/>
              <a:t>Contractor’s technical approach is usually based upon information provided to them from the archive search report and other documents</a:t>
            </a:r>
          </a:p>
          <a:p>
            <a:pPr lvl="1">
              <a:buFontTx/>
              <a:buChar char="•"/>
            </a:pPr>
            <a:r>
              <a:rPr lang="en-US"/>
              <a:t>If additional information is provided during the TPP or at other times this  information will be included into the technical approach. </a:t>
            </a:r>
          </a:p>
        </p:txBody>
      </p:sp>
    </p:spTree>
  </p:cSld>
  <p:clrMapOvr>
    <a:masterClrMapping/>
  </p:clrMapOvr>
  <p:transition advClick="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AutoShape 2"/>
          <p:cNvSpPr>
            <a:spLocks noChangeArrowheads="1"/>
          </p:cNvSpPr>
          <p:nvPr/>
        </p:nvSpPr>
        <p:spPr bwMode="auto">
          <a:xfrm>
            <a:off x="119063" y="2046288"/>
            <a:ext cx="1768475" cy="639762"/>
          </a:xfrm>
          <a:prstGeom prst="flowChartProcess">
            <a:avLst/>
          </a:prstGeom>
          <a:solidFill>
            <a:schemeClr val="accent1"/>
          </a:solidFill>
          <a:ln w="12700" algn="ctr">
            <a:noFill/>
            <a:miter lim="800000"/>
            <a:headEnd/>
            <a:tailEnd/>
          </a:ln>
          <a:effectLst/>
        </p:spPr>
        <p:txBody>
          <a:bodyPr wrap="none"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MM DC awards</a:t>
            </a:r>
          </a:p>
          <a:p>
            <a:pPr algn="ctr">
              <a:lnSpc>
                <a:spcPct val="90000"/>
              </a:lnSpc>
              <a:spcBef>
                <a:spcPct val="20000"/>
              </a:spcBef>
              <a:buClr>
                <a:srgbClr val="CC0000"/>
              </a:buClr>
              <a:buSzPct val="100000"/>
            </a:pPr>
            <a:r>
              <a:rPr lang="en-US" sz="1800" b="1">
                <a:latin typeface="Times New Roman" pitchFamily="18" charset="0"/>
                <a:cs typeface="Tahoma" charset="0"/>
              </a:rPr>
              <a:t> project</a:t>
            </a:r>
          </a:p>
        </p:txBody>
      </p:sp>
      <p:sp>
        <p:nvSpPr>
          <p:cNvPr id="980995" name="AutoShape 3"/>
          <p:cNvSpPr>
            <a:spLocks noChangeArrowheads="1"/>
          </p:cNvSpPr>
          <p:nvPr/>
        </p:nvSpPr>
        <p:spPr bwMode="auto">
          <a:xfrm rot="16200000">
            <a:off x="7385050" y="1220788"/>
            <a:ext cx="1171575" cy="2349500"/>
          </a:xfrm>
          <a:prstGeom prst="flowChartProcess">
            <a:avLst/>
          </a:prstGeom>
          <a:solidFill>
            <a:schemeClr val="accent1"/>
          </a:solidFill>
          <a:ln w="12700" algn="ctr">
            <a:noFill/>
            <a:miter lim="800000"/>
            <a:headEnd/>
            <a:tailEnd/>
          </a:ln>
          <a:effectLst/>
        </p:spPr>
        <p:txBody>
          <a:bodyPr vert="eaVert"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Regulators, stakeholders, districts, and DC review TPP Memo - 45 Days</a:t>
            </a:r>
          </a:p>
        </p:txBody>
      </p:sp>
      <p:sp>
        <p:nvSpPr>
          <p:cNvPr id="980996" name="AutoShape 4"/>
          <p:cNvSpPr>
            <a:spLocks noChangeArrowheads="1"/>
          </p:cNvSpPr>
          <p:nvPr/>
        </p:nvSpPr>
        <p:spPr bwMode="auto">
          <a:xfrm>
            <a:off x="2603500" y="3738563"/>
            <a:ext cx="1484313" cy="1574800"/>
          </a:xfrm>
          <a:prstGeom prst="flowChart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Regulators, stakeholders, districts, and DC review WPA - 45 Days</a:t>
            </a:r>
          </a:p>
        </p:txBody>
      </p:sp>
      <p:sp>
        <p:nvSpPr>
          <p:cNvPr id="980997" name="AutoShape 5"/>
          <p:cNvSpPr>
            <a:spLocks noChangeArrowheads="1"/>
          </p:cNvSpPr>
          <p:nvPr/>
        </p:nvSpPr>
        <p:spPr bwMode="auto">
          <a:xfrm>
            <a:off x="2211388" y="1828800"/>
            <a:ext cx="2292350" cy="1079500"/>
          </a:xfrm>
          <a:prstGeom prst="flowChart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conducts TPP with regulators, stakeholders, Corps district and DC</a:t>
            </a:r>
          </a:p>
        </p:txBody>
      </p:sp>
      <p:sp>
        <p:nvSpPr>
          <p:cNvPr id="980998" name="AutoShape 6"/>
          <p:cNvSpPr>
            <a:spLocks noChangeArrowheads="1"/>
          </p:cNvSpPr>
          <p:nvPr/>
        </p:nvSpPr>
        <p:spPr bwMode="auto">
          <a:xfrm>
            <a:off x="4773613" y="1874838"/>
            <a:ext cx="1752600" cy="1016000"/>
          </a:xfrm>
          <a:prstGeom prst="flowChartDocument">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prepares TPP Memorandum</a:t>
            </a:r>
          </a:p>
        </p:txBody>
      </p:sp>
      <p:sp>
        <p:nvSpPr>
          <p:cNvPr id="980999" name="AutoShape 7"/>
          <p:cNvSpPr>
            <a:spLocks noChangeArrowheads="1"/>
          </p:cNvSpPr>
          <p:nvPr/>
        </p:nvSpPr>
        <p:spPr bwMode="auto">
          <a:xfrm>
            <a:off x="4397375" y="3498850"/>
            <a:ext cx="2087563" cy="2070100"/>
          </a:xfrm>
          <a:prstGeom prst="flowChartPreparat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prepares &amp; provides Site Specific Work Plan Addendum (WPA)</a:t>
            </a:r>
          </a:p>
        </p:txBody>
      </p:sp>
      <p:sp>
        <p:nvSpPr>
          <p:cNvPr id="981000" name="Line 8"/>
          <p:cNvSpPr>
            <a:spLocks noChangeShapeType="1"/>
          </p:cNvSpPr>
          <p:nvPr/>
        </p:nvSpPr>
        <p:spPr bwMode="auto">
          <a:xfrm>
            <a:off x="1873250" y="2366963"/>
            <a:ext cx="338138" cy="0"/>
          </a:xfrm>
          <a:prstGeom prst="line">
            <a:avLst/>
          </a:prstGeom>
          <a:noFill/>
          <a:ln w="12700">
            <a:noFill/>
            <a:round/>
            <a:headEnd/>
            <a:tailEnd type="triangle" w="med" len="med"/>
          </a:ln>
          <a:effectLst/>
        </p:spPr>
        <p:txBody>
          <a:bodyPr wrap="none" lIns="90488" tIns="44450" rIns="90488" bIns="44450" anchorCtr="1">
            <a:spAutoFit/>
          </a:bodyPr>
          <a:lstStyle/>
          <a:p>
            <a:endParaRPr lang="en-US"/>
          </a:p>
        </p:txBody>
      </p:sp>
      <p:sp>
        <p:nvSpPr>
          <p:cNvPr id="981001" name="Line 9"/>
          <p:cNvSpPr>
            <a:spLocks noChangeShapeType="1"/>
          </p:cNvSpPr>
          <p:nvPr/>
        </p:nvSpPr>
        <p:spPr bwMode="auto">
          <a:xfrm>
            <a:off x="1900238" y="2366963"/>
            <a:ext cx="311150" cy="0"/>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02" name="Line 10"/>
          <p:cNvSpPr>
            <a:spLocks noChangeShapeType="1"/>
          </p:cNvSpPr>
          <p:nvPr/>
        </p:nvSpPr>
        <p:spPr bwMode="auto">
          <a:xfrm>
            <a:off x="4503738" y="2366963"/>
            <a:ext cx="269875"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1003" name="Line 11"/>
          <p:cNvSpPr>
            <a:spLocks noChangeShapeType="1"/>
          </p:cNvSpPr>
          <p:nvPr/>
        </p:nvSpPr>
        <p:spPr bwMode="auto">
          <a:xfrm>
            <a:off x="6527800" y="2290763"/>
            <a:ext cx="271463"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1004" name="Line 12"/>
          <p:cNvSpPr>
            <a:spLocks noChangeShapeType="1"/>
          </p:cNvSpPr>
          <p:nvPr/>
        </p:nvSpPr>
        <p:spPr bwMode="auto">
          <a:xfrm>
            <a:off x="8002588" y="3006725"/>
            <a:ext cx="0" cy="455613"/>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05" name="Line 13"/>
          <p:cNvSpPr>
            <a:spLocks noChangeShapeType="1"/>
          </p:cNvSpPr>
          <p:nvPr/>
        </p:nvSpPr>
        <p:spPr bwMode="auto">
          <a:xfrm flipH="1">
            <a:off x="6470650" y="4525963"/>
            <a:ext cx="368300" cy="0"/>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06" name="Line 14"/>
          <p:cNvSpPr>
            <a:spLocks noChangeShapeType="1"/>
          </p:cNvSpPr>
          <p:nvPr/>
        </p:nvSpPr>
        <p:spPr bwMode="auto">
          <a:xfrm flipH="1">
            <a:off x="4086225" y="4524375"/>
            <a:ext cx="293688" cy="0"/>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07" name="Line 15"/>
          <p:cNvSpPr>
            <a:spLocks noChangeShapeType="1"/>
          </p:cNvSpPr>
          <p:nvPr/>
        </p:nvSpPr>
        <p:spPr bwMode="auto">
          <a:xfrm flipH="1" flipV="1">
            <a:off x="2344738" y="4491038"/>
            <a:ext cx="244475" cy="0"/>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08" name="AutoShape 16"/>
          <p:cNvSpPr>
            <a:spLocks noChangeArrowheads="1"/>
          </p:cNvSpPr>
          <p:nvPr/>
        </p:nvSpPr>
        <p:spPr bwMode="auto">
          <a:xfrm>
            <a:off x="1030288" y="5699125"/>
            <a:ext cx="1127125" cy="709613"/>
          </a:xfrm>
          <a:prstGeom prst="flowChartOffpageConnector">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 next page</a:t>
            </a:r>
          </a:p>
        </p:txBody>
      </p:sp>
      <p:sp>
        <p:nvSpPr>
          <p:cNvPr id="981009" name="Line 17"/>
          <p:cNvSpPr>
            <a:spLocks noChangeShapeType="1"/>
          </p:cNvSpPr>
          <p:nvPr/>
        </p:nvSpPr>
        <p:spPr bwMode="auto">
          <a:xfrm>
            <a:off x="1225550" y="5287963"/>
            <a:ext cx="358775" cy="415925"/>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1010" name="AutoShape 18"/>
          <p:cNvSpPr>
            <a:spLocks noChangeArrowheads="1"/>
          </p:cNvSpPr>
          <p:nvPr/>
        </p:nvSpPr>
        <p:spPr bwMode="auto">
          <a:xfrm>
            <a:off x="6851650" y="3492500"/>
            <a:ext cx="2301875" cy="2070100"/>
          </a:xfrm>
          <a:prstGeom prst="flowChartDecis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Milestone #1 - TPP Memo is approved</a:t>
            </a:r>
          </a:p>
        </p:txBody>
      </p:sp>
      <p:sp>
        <p:nvSpPr>
          <p:cNvPr id="981011" name="AutoShape 19"/>
          <p:cNvSpPr>
            <a:spLocks noChangeArrowheads="1"/>
          </p:cNvSpPr>
          <p:nvPr/>
        </p:nvSpPr>
        <p:spPr bwMode="auto">
          <a:xfrm>
            <a:off x="115888" y="3708400"/>
            <a:ext cx="2230437" cy="1574800"/>
          </a:xfrm>
          <a:prstGeom prst="flowChartDecis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Milestone #2 - WPA approved</a:t>
            </a:r>
          </a:p>
        </p:txBody>
      </p:sp>
      <p:sp>
        <p:nvSpPr>
          <p:cNvPr id="981012" name="Text Box 20"/>
          <p:cNvSpPr txBox="1">
            <a:spLocks noChangeArrowheads="1"/>
          </p:cNvSpPr>
          <p:nvPr/>
        </p:nvSpPr>
        <p:spPr bwMode="auto">
          <a:xfrm>
            <a:off x="1936750" y="358775"/>
            <a:ext cx="5476875" cy="579438"/>
          </a:xfrm>
          <a:prstGeom prst="rect">
            <a:avLst/>
          </a:prstGeom>
          <a:noFill/>
          <a:ln w="9525">
            <a:noFill/>
            <a:miter lim="800000"/>
            <a:headEnd/>
            <a:tailEnd/>
          </a:ln>
          <a:effectLst/>
        </p:spPr>
        <p:txBody>
          <a:bodyPr>
            <a:spAutoFit/>
          </a:bodyPr>
          <a:lstStyle/>
          <a:p>
            <a:pPr algn="ctr">
              <a:spcBef>
                <a:spcPct val="50000"/>
              </a:spcBef>
            </a:pPr>
            <a:r>
              <a:rPr lang="en-US" sz="3200" b="1" i="1">
                <a:effectLst>
                  <a:outerShdw blurRad="38100" dist="38100" dir="2700000" algn="tl">
                    <a:srgbClr val="C0C0C0"/>
                  </a:outerShdw>
                </a:effectLst>
                <a:latin typeface="Tahoma" charset="0"/>
              </a:rPr>
              <a:t>MMRP SI Process</a:t>
            </a:r>
          </a:p>
        </p:txBody>
      </p:sp>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bwMode="auto">
          <a:xfrm>
            <a:off x="533400" y="274638"/>
            <a:ext cx="8153400" cy="792162"/>
          </a:xfrm>
          <a:noFill/>
          <a:ln>
            <a:miter lim="800000"/>
            <a:headEnd/>
            <a:tailEnd/>
          </a:ln>
        </p:spPr>
        <p:txBody>
          <a:bodyPr vert="horz" wrap="square" lIns="91440" tIns="45720" rIns="91440" bIns="45720" numCol="1" anchor="t" anchorCtr="0" compatLnSpc="1">
            <a:prstTxWarp prst="textNoShape">
              <a:avLst/>
            </a:prstTxWarp>
          </a:bodyPr>
          <a:lstStyle/>
          <a:p>
            <a:r>
              <a:rPr lang="en-US" sz="3200">
                <a:solidFill>
                  <a:srgbClr val="000000"/>
                </a:solidFill>
              </a:rPr>
              <a:t>Agenda</a:t>
            </a:r>
          </a:p>
        </p:txBody>
      </p:sp>
      <p:sp>
        <p:nvSpPr>
          <p:cNvPr id="861187" name="Rectangle 3"/>
          <p:cNvSpPr>
            <a:spLocks noGrp="1" noChangeArrowheads="1"/>
          </p:cNvSpPr>
          <p:nvPr>
            <p:ph type="body" idx="1"/>
          </p:nvPr>
        </p:nvSpPr>
        <p:spPr>
          <a:xfrm>
            <a:off x="381000" y="1600200"/>
            <a:ext cx="8458200" cy="4724400"/>
          </a:xfrm>
        </p:spPr>
        <p:txBody>
          <a:bodyPr/>
          <a:lstStyle/>
          <a:p>
            <a:r>
              <a:rPr lang="en-US"/>
              <a:t>Formerly Used Defense Sites (FUDS) Program Overview</a:t>
            </a:r>
          </a:p>
          <a:p>
            <a:endParaRPr lang="en-US"/>
          </a:p>
          <a:p>
            <a:r>
              <a:rPr lang="en-US"/>
              <a:t>Military Munitions Response Site Inspection Program</a:t>
            </a:r>
          </a:p>
          <a:p>
            <a:endParaRPr lang="en-US"/>
          </a:p>
          <a:p>
            <a:r>
              <a:rPr lang="en-US"/>
              <a:t>Engineering Knowledge Online</a:t>
            </a:r>
          </a:p>
          <a:p>
            <a:endParaRPr lang="en-US"/>
          </a:p>
          <a:p>
            <a:r>
              <a:rPr lang="en-US"/>
              <a:t>MMRP SI Planned Actions</a:t>
            </a:r>
          </a:p>
          <a:p>
            <a:endParaRPr lang="en-US"/>
          </a:p>
          <a:p>
            <a:r>
              <a:rPr lang="en-US"/>
              <a:t>Summary</a:t>
            </a:r>
          </a:p>
          <a:p>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2018" name="AutoShape 2"/>
          <p:cNvSpPr>
            <a:spLocks noChangeArrowheads="1"/>
          </p:cNvSpPr>
          <p:nvPr/>
        </p:nvSpPr>
        <p:spPr bwMode="auto">
          <a:xfrm>
            <a:off x="4706938" y="2433638"/>
            <a:ext cx="2346325" cy="1601787"/>
          </a:xfrm>
          <a:prstGeom prst="flowChartPreparat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incorporates comments and prepares Draft Final SI Report</a:t>
            </a:r>
            <a:r>
              <a:rPr lang="en-US" b="1">
                <a:latin typeface="Times New Roman" pitchFamily="18" charset="0"/>
                <a:cs typeface="Tahoma" charset="0"/>
              </a:rPr>
              <a:t> </a:t>
            </a:r>
          </a:p>
        </p:txBody>
      </p:sp>
      <p:sp>
        <p:nvSpPr>
          <p:cNvPr id="982019" name="AutoShape 3"/>
          <p:cNvSpPr>
            <a:spLocks noChangeArrowheads="1"/>
          </p:cNvSpPr>
          <p:nvPr/>
        </p:nvSpPr>
        <p:spPr bwMode="auto">
          <a:xfrm>
            <a:off x="2892425" y="0"/>
            <a:ext cx="1476375" cy="831850"/>
          </a:xfrm>
          <a:prstGeom prst="flowChart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conducts field work</a:t>
            </a:r>
          </a:p>
        </p:txBody>
      </p:sp>
      <p:sp>
        <p:nvSpPr>
          <p:cNvPr id="982020" name="AutoShape 4"/>
          <p:cNvSpPr>
            <a:spLocks noChangeArrowheads="1"/>
          </p:cNvSpPr>
          <p:nvPr/>
        </p:nvSpPr>
        <p:spPr bwMode="auto">
          <a:xfrm>
            <a:off x="1439863" y="41275"/>
            <a:ext cx="1092200" cy="1019175"/>
          </a:xfrm>
          <a:prstGeom prst="flowChartOffpageConnector">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 from previous</a:t>
            </a:r>
          </a:p>
        </p:txBody>
      </p:sp>
      <p:sp>
        <p:nvSpPr>
          <p:cNvPr id="982021" name="AutoShape 5"/>
          <p:cNvSpPr>
            <a:spLocks noChangeArrowheads="1"/>
          </p:cNvSpPr>
          <p:nvPr/>
        </p:nvSpPr>
        <p:spPr bwMode="auto">
          <a:xfrm>
            <a:off x="7364413" y="2587625"/>
            <a:ext cx="1779587" cy="1079500"/>
          </a:xfrm>
          <a:prstGeom prst="flowChart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Districts and DC review Draft SI Report - 30 Days</a:t>
            </a:r>
          </a:p>
        </p:txBody>
      </p:sp>
      <p:sp>
        <p:nvSpPr>
          <p:cNvPr id="982022" name="AutoShape 6"/>
          <p:cNvSpPr>
            <a:spLocks noChangeArrowheads="1"/>
          </p:cNvSpPr>
          <p:nvPr/>
        </p:nvSpPr>
        <p:spPr bwMode="auto">
          <a:xfrm>
            <a:off x="2622550" y="1390650"/>
            <a:ext cx="1935163" cy="1692275"/>
          </a:xfrm>
          <a:prstGeom prst="flowChartAlternate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Regulators, stakeholders, districts, &amp; DC review Draft Final SI Report - 45 Days</a:t>
            </a:r>
          </a:p>
        </p:txBody>
      </p:sp>
      <p:sp>
        <p:nvSpPr>
          <p:cNvPr id="982023" name="AutoShape 7"/>
          <p:cNvSpPr>
            <a:spLocks noChangeArrowheads="1"/>
          </p:cNvSpPr>
          <p:nvPr/>
        </p:nvSpPr>
        <p:spPr bwMode="auto">
          <a:xfrm>
            <a:off x="2765425" y="3514725"/>
            <a:ext cx="1646238" cy="1157288"/>
          </a:xfrm>
          <a:prstGeom prst="flowChartAlternate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conducts TPP #2 &amp; presents MRSPP</a:t>
            </a:r>
          </a:p>
        </p:txBody>
      </p:sp>
      <p:sp>
        <p:nvSpPr>
          <p:cNvPr id="982024" name="AutoShape 8"/>
          <p:cNvSpPr>
            <a:spLocks noChangeArrowheads="1"/>
          </p:cNvSpPr>
          <p:nvPr/>
        </p:nvSpPr>
        <p:spPr bwMode="auto">
          <a:xfrm>
            <a:off x="4705350" y="25400"/>
            <a:ext cx="2635250" cy="2070100"/>
          </a:xfrm>
          <a:prstGeom prst="flowChartDecis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Milestone #3 - Field work complete</a:t>
            </a:r>
          </a:p>
        </p:txBody>
      </p:sp>
      <p:sp>
        <p:nvSpPr>
          <p:cNvPr id="982025" name="AutoShape 9"/>
          <p:cNvSpPr>
            <a:spLocks noChangeArrowheads="1"/>
          </p:cNvSpPr>
          <p:nvPr/>
        </p:nvSpPr>
        <p:spPr bwMode="auto">
          <a:xfrm>
            <a:off x="7594600" y="295275"/>
            <a:ext cx="1549400" cy="1327150"/>
          </a:xfrm>
          <a:prstGeom prst="flowChartProcess">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prepares &amp; provides Draft SI Report</a:t>
            </a:r>
          </a:p>
        </p:txBody>
      </p:sp>
      <p:sp>
        <p:nvSpPr>
          <p:cNvPr id="982026" name="AutoShape 10"/>
          <p:cNvSpPr>
            <a:spLocks noChangeArrowheads="1"/>
          </p:cNvSpPr>
          <p:nvPr/>
        </p:nvSpPr>
        <p:spPr bwMode="auto">
          <a:xfrm>
            <a:off x="0" y="2447925"/>
            <a:ext cx="2481263" cy="1574800"/>
          </a:xfrm>
          <a:prstGeom prst="flowChartPreparat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Contractor incorporates comments &amp; prepares Final SI Report</a:t>
            </a:r>
          </a:p>
        </p:txBody>
      </p:sp>
      <p:sp>
        <p:nvSpPr>
          <p:cNvPr id="982027" name="AutoShape 11"/>
          <p:cNvSpPr>
            <a:spLocks noChangeArrowheads="1"/>
          </p:cNvSpPr>
          <p:nvPr/>
        </p:nvSpPr>
        <p:spPr bwMode="auto">
          <a:xfrm>
            <a:off x="-9525" y="4508500"/>
            <a:ext cx="2549525" cy="2070100"/>
          </a:xfrm>
          <a:prstGeom prst="flowChartDecision">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Milestone #4 - SI Report approved</a:t>
            </a:r>
          </a:p>
        </p:txBody>
      </p:sp>
      <p:sp>
        <p:nvSpPr>
          <p:cNvPr id="982028" name="AutoShape 12"/>
          <p:cNvSpPr>
            <a:spLocks noChangeArrowheads="1"/>
          </p:cNvSpPr>
          <p:nvPr/>
        </p:nvSpPr>
        <p:spPr bwMode="auto">
          <a:xfrm>
            <a:off x="2709863" y="5041900"/>
            <a:ext cx="2360612" cy="1079500"/>
          </a:xfrm>
          <a:prstGeom prst="flowChartInputOutput">
            <a:avLst/>
          </a:prstGeom>
          <a:solidFill>
            <a:schemeClr val="accent1"/>
          </a:solidFill>
          <a:ln w="12700" algn="ctr">
            <a:noFill/>
            <a:miter lim="800000"/>
            <a:headEnd/>
            <a:tailEnd/>
          </a:ln>
          <a:effectLst/>
        </p:spPr>
        <p:txBody>
          <a:bodyPr lIns="90488" tIns="44450" rIns="90488" bIns="44450" anchor="ctr">
            <a:spAutoFit/>
          </a:bodyPr>
          <a:lstStyle/>
          <a:p>
            <a:pPr algn="ctr">
              <a:lnSpc>
                <a:spcPct val="90000"/>
              </a:lnSpc>
              <a:spcBef>
                <a:spcPct val="20000"/>
              </a:spcBef>
              <a:buClr>
                <a:srgbClr val="CC0000"/>
              </a:buClr>
              <a:buSzPct val="100000"/>
            </a:pPr>
            <a:r>
              <a:rPr lang="en-US" sz="1800" b="1">
                <a:latin typeface="Times New Roman" pitchFamily="18" charset="0"/>
                <a:cs typeface="Tahoma" charset="0"/>
              </a:rPr>
              <a:t>Army Panel begins  MRSPP QA process</a:t>
            </a:r>
          </a:p>
        </p:txBody>
      </p:sp>
      <p:sp>
        <p:nvSpPr>
          <p:cNvPr id="982029" name="Line 13"/>
          <p:cNvSpPr>
            <a:spLocks noChangeShapeType="1"/>
          </p:cNvSpPr>
          <p:nvPr/>
        </p:nvSpPr>
        <p:spPr bwMode="auto">
          <a:xfrm>
            <a:off x="2546350" y="433388"/>
            <a:ext cx="336550"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30" name="Line 14"/>
          <p:cNvSpPr>
            <a:spLocks noChangeShapeType="1"/>
          </p:cNvSpPr>
          <p:nvPr/>
        </p:nvSpPr>
        <p:spPr bwMode="auto">
          <a:xfrm>
            <a:off x="4706938" y="393700"/>
            <a:ext cx="0" cy="669925"/>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2031" name="Line 15"/>
          <p:cNvSpPr>
            <a:spLocks noChangeShapeType="1"/>
          </p:cNvSpPr>
          <p:nvPr/>
        </p:nvSpPr>
        <p:spPr bwMode="auto">
          <a:xfrm>
            <a:off x="7337425" y="1049338"/>
            <a:ext cx="269875"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32" name="Line 16"/>
          <p:cNvSpPr>
            <a:spLocks noChangeShapeType="1"/>
          </p:cNvSpPr>
          <p:nvPr/>
        </p:nvSpPr>
        <p:spPr bwMode="auto">
          <a:xfrm>
            <a:off x="8350250" y="1611313"/>
            <a:ext cx="0" cy="992187"/>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2033" name="Line 17"/>
          <p:cNvSpPr>
            <a:spLocks noChangeShapeType="1"/>
          </p:cNvSpPr>
          <p:nvPr/>
        </p:nvSpPr>
        <p:spPr bwMode="auto">
          <a:xfrm flipH="1">
            <a:off x="7037388" y="3221038"/>
            <a:ext cx="309562" cy="0"/>
          </a:xfrm>
          <a:prstGeom prst="line">
            <a:avLst/>
          </a:prstGeom>
          <a:noFill/>
          <a:ln w="28575">
            <a:solidFill>
              <a:schemeClr val="tx1"/>
            </a:solidFill>
            <a:round/>
            <a:headEnd/>
            <a:tailEnd type="triangle" w="med" len="med"/>
          </a:ln>
          <a:effectLst/>
        </p:spPr>
        <p:txBody>
          <a:bodyPr lIns="90488" tIns="44450" rIns="90488" bIns="44450" anchorCtr="1">
            <a:spAutoFit/>
          </a:bodyPr>
          <a:lstStyle/>
          <a:p>
            <a:endParaRPr lang="en-US"/>
          </a:p>
        </p:txBody>
      </p:sp>
      <p:sp>
        <p:nvSpPr>
          <p:cNvPr id="982034" name="Line 18"/>
          <p:cNvSpPr>
            <a:spLocks noChangeShapeType="1"/>
          </p:cNvSpPr>
          <p:nvPr/>
        </p:nvSpPr>
        <p:spPr bwMode="auto">
          <a:xfrm flipV="1">
            <a:off x="4706938" y="2138363"/>
            <a:ext cx="0" cy="1138237"/>
          </a:xfrm>
          <a:prstGeom prst="line">
            <a:avLst/>
          </a:prstGeom>
          <a:noFill/>
          <a:ln w="28575">
            <a:solidFill>
              <a:schemeClr val="tx1"/>
            </a:solidFill>
            <a:round/>
            <a:headEnd/>
            <a:tailEnd/>
          </a:ln>
          <a:effectLst/>
        </p:spPr>
        <p:txBody>
          <a:bodyPr wrap="none" lIns="90488" tIns="44450" rIns="90488" bIns="44450" anchorCtr="1">
            <a:spAutoFit/>
          </a:bodyPr>
          <a:lstStyle/>
          <a:p>
            <a:endParaRPr lang="en-US"/>
          </a:p>
        </p:txBody>
      </p:sp>
      <p:sp>
        <p:nvSpPr>
          <p:cNvPr id="982035" name="Line 19"/>
          <p:cNvSpPr>
            <a:spLocks noChangeShapeType="1"/>
          </p:cNvSpPr>
          <p:nvPr/>
        </p:nvSpPr>
        <p:spPr bwMode="auto">
          <a:xfrm>
            <a:off x="4706938" y="3276600"/>
            <a:ext cx="0" cy="835025"/>
          </a:xfrm>
          <a:prstGeom prst="line">
            <a:avLst/>
          </a:prstGeom>
          <a:noFill/>
          <a:ln w="28575">
            <a:solidFill>
              <a:schemeClr val="tx1"/>
            </a:solidFill>
            <a:round/>
            <a:headEnd/>
            <a:tailEnd/>
          </a:ln>
          <a:effectLst/>
        </p:spPr>
        <p:txBody>
          <a:bodyPr wrap="none" lIns="90488" tIns="44450" rIns="90488" bIns="44450" anchorCtr="1">
            <a:spAutoFit/>
          </a:bodyPr>
          <a:lstStyle/>
          <a:p>
            <a:endParaRPr lang="en-US"/>
          </a:p>
        </p:txBody>
      </p:sp>
      <p:sp>
        <p:nvSpPr>
          <p:cNvPr id="982036" name="Line 20"/>
          <p:cNvSpPr>
            <a:spLocks noChangeShapeType="1"/>
          </p:cNvSpPr>
          <p:nvPr/>
        </p:nvSpPr>
        <p:spPr bwMode="auto">
          <a:xfrm flipH="1">
            <a:off x="4572000" y="2138363"/>
            <a:ext cx="134938"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37" name="Line 21"/>
          <p:cNvSpPr>
            <a:spLocks noChangeShapeType="1"/>
          </p:cNvSpPr>
          <p:nvPr/>
        </p:nvSpPr>
        <p:spPr bwMode="auto">
          <a:xfrm flipH="1">
            <a:off x="4437063" y="4111625"/>
            <a:ext cx="269875"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38" name="Line 22"/>
          <p:cNvSpPr>
            <a:spLocks noChangeShapeType="1"/>
          </p:cNvSpPr>
          <p:nvPr/>
        </p:nvSpPr>
        <p:spPr bwMode="auto">
          <a:xfrm flipH="1">
            <a:off x="2481263" y="2138363"/>
            <a:ext cx="134937" cy="0"/>
          </a:xfrm>
          <a:prstGeom prst="line">
            <a:avLst/>
          </a:prstGeom>
          <a:noFill/>
          <a:ln w="28575">
            <a:solidFill>
              <a:schemeClr val="tx1"/>
            </a:solidFill>
            <a:round/>
            <a:headEnd/>
            <a:tailEnd/>
          </a:ln>
          <a:effectLst/>
        </p:spPr>
        <p:txBody>
          <a:bodyPr lIns="90488" tIns="44450" rIns="90488" bIns="44450" anchorCtr="1">
            <a:spAutoFit/>
          </a:bodyPr>
          <a:lstStyle/>
          <a:p>
            <a:endParaRPr lang="en-US"/>
          </a:p>
        </p:txBody>
      </p:sp>
      <p:sp>
        <p:nvSpPr>
          <p:cNvPr id="982039" name="Line 23"/>
          <p:cNvSpPr>
            <a:spLocks noChangeShapeType="1"/>
          </p:cNvSpPr>
          <p:nvPr/>
        </p:nvSpPr>
        <p:spPr bwMode="auto">
          <a:xfrm>
            <a:off x="2413000" y="2138363"/>
            <a:ext cx="0" cy="0"/>
          </a:xfrm>
          <a:prstGeom prst="line">
            <a:avLst/>
          </a:prstGeom>
          <a:noFill/>
          <a:ln w="12700">
            <a:noFill/>
            <a:round/>
            <a:headEnd/>
            <a:tailEnd type="triangle" w="med" len="med"/>
          </a:ln>
          <a:effectLst/>
        </p:spPr>
        <p:txBody>
          <a:bodyPr wrap="none" lIns="90488" tIns="44450" rIns="90488" bIns="44450" anchorCtr="1">
            <a:spAutoFit/>
          </a:bodyPr>
          <a:lstStyle/>
          <a:p>
            <a:endParaRPr lang="en-US"/>
          </a:p>
        </p:txBody>
      </p:sp>
      <p:sp>
        <p:nvSpPr>
          <p:cNvPr id="982040" name="Line 24"/>
          <p:cNvSpPr>
            <a:spLocks noChangeShapeType="1"/>
          </p:cNvSpPr>
          <p:nvPr/>
        </p:nvSpPr>
        <p:spPr bwMode="auto">
          <a:xfrm>
            <a:off x="2481263" y="2138363"/>
            <a:ext cx="0" cy="1063625"/>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41" name="Line 25"/>
          <p:cNvSpPr>
            <a:spLocks noChangeShapeType="1"/>
          </p:cNvSpPr>
          <p:nvPr/>
        </p:nvSpPr>
        <p:spPr bwMode="auto">
          <a:xfrm flipH="1">
            <a:off x="2481263" y="4111625"/>
            <a:ext cx="268287" cy="0"/>
          </a:xfrm>
          <a:prstGeom prst="line">
            <a:avLst/>
          </a:prstGeom>
          <a:noFill/>
          <a:ln w="28575">
            <a:solidFill>
              <a:schemeClr val="tx1"/>
            </a:solidFill>
            <a:round/>
            <a:headEnd/>
            <a:tailEnd/>
          </a:ln>
          <a:effectLst/>
        </p:spPr>
        <p:txBody>
          <a:bodyPr wrap="none" lIns="90488" tIns="44450" rIns="90488" bIns="44450" anchorCtr="1">
            <a:spAutoFit/>
          </a:bodyPr>
          <a:lstStyle/>
          <a:p>
            <a:endParaRPr lang="en-US"/>
          </a:p>
        </p:txBody>
      </p:sp>
      <p:sp>
        <p:nvSpPr>
          <p:cNvPr id="982042" name="Line 26"/>
          <p:cNvSpPr>
            <a:spLocks noChangeShapeType="1"/>
          </p:cNvSpPr>
          <p:nvPr/>
        </p:nvSpPr>
        <p:spPr bwMode="auto">
          <a:xfrm flipV="1">
            <a:off x="2481263" y="3201988"/>
            <a:ext cx="0" cy="909637"/>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43" name="Line 27"/>
          <p:cNvSpPr>
            <a:spLocks noChangeShapeType="1"/>
          </p:cNvSpPr>
          <p:nvPr/>
        </p:nvSpPr>
        <p:spPr bwMode="auto">
          <a:xfrm>
            <a:off x="1265238" y="4035425"/>
            <a:ext cx="0" cy="455613"/>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44" name="Line 28"/>
          <p:cNvSpPr>
            <a:spLocks noChangeShapeType="1"/>
          </p:cNvSpPr>
          <p:nvPr/>
        </p:nvSpPr>
        <p:spPr bwMode="auto">
          <a:xfrm>
            <a:off x="2546350" y="5545138"/>
            <a:ext cx="404813" cy="0"/>
          </a:xfrm>
          <a:prstGeom prst="line">
            <a:avLst/>
          </a:prstGeom>
          <a:noFill/>
          <a:ln w="28575">
            <a:solidFill>
              <a:schemeClr val="tx1"/>
            </a:solidFill>
            <a:round/>
            <a:headEnd/>
            <a:tailEnd type="triangle" w="med" len="med"/>
          </a:ln>
          <a:effectLst/>
        </p:spPr>
        <p:txBody>
          <a:bodyPr wrap="none" lIns="90488" tIns="44450" rIns="90488" bIns="44450" anchorCtr="1">
            <a:spAutoFit/>
          </a:bodyPr>
          <a:lstStyle/>
          <a:p>
            <a:endParaRPr lang="en-US"/>
          </a:p>
        </p:txBody>
      </p:sp>
      <p:sp>
        <p:nvSpPr>
          <p:cNvPr id="982045" name="Line 29"/>
          <p:cNvSpPr>
            <a:spLocks noChangeShapeType="1"/>
          </p:cNvSpPr>
          <p:nvPr/>
        </p:nvSpPr>
        <p:spPr bwMode="auto">
          <a:xfrm>
            <a:off x="4375150" y="404813"/>
            <a:ext cx="341313" cy="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4722813" y="7140575"/>
            <a:ext cx="7937" cy="9525"/>
          </a:xfrm>
          <a:prstGeom prst="rect">
            <a:avLst/>
          </a:prstGeom>
          <a:solidFill>
            <a:srgbClr val="FEFDA9"/>
          </a:solidFill>
          <a:ln w="9525">
            <a:noFill/>
            <a:miter lim="800000"/>
            <a:headEnd/>
            <a:tailEnd/>
          </a:ln>
        </p:spPr>
        <p:txBody>
          <a:bodyPr/>
          <a:lstStyle/>
          <a:p>
            <a:endParaRPr lang="en-US"/>
          </a:p>
        </p:txBody>
      </p:sp>
      <p:sp>
        <p:nvSpPr>
          <p:cNvPr id="964611" name="Freeform 3"/>
          <p:cNvSpPr>
            <a:spLocks/>
          </p:cNvSpPr>
          <p:nvPr/>
        </p:nvSpPr>
        <p:spPr bwMode="auto">
          <a:xfrm>
            <a:off x="4738688" y="7100888"/>
            <a:ext cx="9525" cy="23812"/>
          </a:xfrm>
          <a:custGeom>
            <a:avLst/>
            <a:gdLst/>
            <a:ahLst/>
            <a:cxnLst>
              <a:cxn ang="0">
                <a:pos x="0" y="0"/>
              </a:cxn>
              <a:cxn ang="0">
                <a:pos x="0" y="15"/>
              </a:cxn>
              <a:cxn ang="0">
                <a:pos x="6" y="15"/>
              </a:cxn>
              <a:cxn ang="0">
                <a:pos x="6" y="15"/>
              </a:cxn>
              <a:cxn ang="0">
                <a:pos x="0" y="0"/>
              </a:cxn>
            </a:cxnLst>
            <a:rect l="0" t="0" r="r" b="b"/>
            <a:pathLst>
              <a:path w="6" h="15">
                <a:moveTo>
                  <a:pt x="0" y="0"/>
                </a:moveTo>
                <a:lnTo>
                  <a:pt x="0" y="15"/>
                </a:lnTo>
                <a:lnTo>
                  <a:pt x="6" y="15"/>
                </a:lnTo>
                <a:lnTo>
                  <a:pt x="6" y="15"/>
                </a:lnTo>
                <a:lnTo>
                  <a:pt x="0" y="0"/>
                </a:lnTo>
                <a:close/>
              </a:path>
            </a:pathLst>
          </a:custGeom>
          <a:solidFill>
            <a:srgbClr val="FEFDA9"/>
          </a:solidFill>
          <a:ln w="9525">
            <a:noFill/>
            <a:round/>
            <a:headEnd/>
            <a:tailEnd/>
          </a:ln>
        </p:spPr>
        <p:txBody>
          <a:bodyPr/>
          <a:lstStyle/>
          <a:p>
            <a:endParaRPr lang="en-US"/>
          </a:p>
        </p:txBody>
      </p:sp>
      <p:sp>
        <p:nvSpPr>
          <p:cNvPr id="964612" name="Rectangle 4"/>
          <p:cNvSpPr>
            <a:spLocks noChangeArrowheads="1"/>
          </p:cNvSpPr>
          <p:nvPr/>
        </p:nvSpPr>
        <p:spPr bwMode="auto">
          <a:xfrm>
            <a:off x="4748213" y="7067550"/>
            <a:ext cx="7937" cy="0"/>
          </a:xfrm>
          <a:prstGeom prst="rect">
            <a:avLst/>
          </a:prstGeom>
          <a:solidFill>
            <a:srgbClr val="FEFDA9"/>
          </a:solidFill>
          <a:ln w="9525">
            <a:noFill/>
            <a:miter lim="800000"/>
            <a:headEnd/>
            <a:tailEnd/>
          </a:ln>
        </p:spPr>
        <p:txBody>
          <a:bodyPr/>
          <a:lstStyle/>
          <a:p>
            <a:endParaRPr lang="en-US"/>
          </a:p>
        </p:txBody>
      </p:sp>
      <p:sp>
        <p:nvSpPr>
          <p:cNvPr id="964613" name="Freeform 5"/>
          <p:cNvSpPr>
            <a:spLocks/>
          </p:cNvSpPr>
          <p:nvPr/>
        </p:nvSpPr>
        <p:spPr bwMode="auto">
          <a:xfrm>
            <a:off x="4756150" y="7067550"/>
            <a:ext cx="7938" cy="7938"/>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EFDA9"/>
          </a:solidFill>
          <a:ln w="9525">
            <a:noFill/>
            <a:round/>
            <a:headEnd/>
            <a:tailEnd/>
          </a:ln>
        </p:spPr>
        <p:txBody>
          <a:bodyPr/>
          <a:lstStyle/>
          <a:p>
            <a:endParaRPr lang="en-US"/>
          </a:p>
        </p:txBody>
      </p:sp>
      <p:sp>
        <p:nvSpPr>
          <p:cNvPr id="964614" name="Rectangle 6"/>
          <p:cNvSpPr>
            <a:spLocks noChangeArrowheads="1"/>
          </p:cNvSpPr>
          <p:nvPr/>
        </p:nvSpPr>
        <p:spPr bwMode="auto">
          <a:xfrm>
            <a:off x="4787900" y="7215188"/>
            <a:ext cx="7938" cy="0"/>
          </a:xfrm>
          <a:prstGeom prst="rect">
            <a:avLst/>
          </a:prstGeom>
          <a:solidFill>
            <a:srgbClr val="FEFDA9"/>
          </a:solidFill>
          <a:ln w="9525">
            <a:noFill/>
            <a:miter lim="800000"/>
            <a:headEnd/>
            <a:tailEnd/>
          </a:ln>
        </p:spPr>
        <p:txBody>
          <a:bodyPr/>
          <a:lstStyle/>
          <a:p>
            <a:endParaRPr lang="en-US"/>
          </a:p>
        </p:txBody>
      </p:sp>
      <p:sp>
        <p:nvSpPr>
          <p:cNvPr id="964615" name="Rectangle 7"/>
          <p:cNvSpPr>
            <a:spLocks noChangeArrowheads="1"/>
          </p:cNvSpPr>
          <p:nvPr/>
        </p:nvSpPr>
        <p:spPr bwMode="auto">
          <a:xfrm>
            <a:off x="4795838" y="7158038"/>
            <a:ext cx="9525" cy="0"/>
          </a:xfrm>
          <a:prstGeom prst="rect">
            <a:avLst/>
          </a:prstGeom>
          <a:solidFill>
            <a:srgbClr val="FEFDA9"/>
          </a:solidFill>
          <a:ln w="9525">
            <a:noFill/>
            <a:miter lim="800000"/>
            <a:headEnd/>
            <a:tailEnd/>
          </a:ln>
        </p:spPr>
        <p:txBody>
          <a:bodyPr/>
          <a:lstStyle/>
          <a:p>
            <a:endParaRPr lang="en-US"/>
          </a:p>
        </p:txBody>
      </p:sp>
      <p:sp>
        <p:nvSpPr>
          <p:cNvPr id="964616" name="Rectangle 8"/>
          <p:cNvSpPr>
            <a:spLocks noChangeArrowheads="1"/>
          </p:cNvSpPr>
          <p:nvPr/>
        </p:nvSpPr>
        <p:spPr bwMode="auto">
          <a:xfrm>
            <a:off x="4795838" y="7173913"/>
            <a:ext cx="9525" cy="15875"/>
          </a:xfrm>
          <a:prstGeom prst="rect">
            <a:avLst/>
          </a:prstGeom>
          <a:solidFill>
            <a:srgbClr val="FEFDA9"/>
          </a:solidFill>
          <a:ln w="9525">
            <a:noFill/>
            <a:miter lim="800000"/>
            <a:headEnd/>
            <a:tailEnd/>
          </a:ln>
        </p:spPr>
        <p:txBody>
          <a:bodyPr/>
          <a:lstStyle/>
          <a:p>
            <a:endParaRPr lang="en-US"/>
          </a:p>
        </p:txBody>
      </p:sp>
      <p:sp>
        <p:nvSpPr>
          <p:cNvPr id="964617" name="Rectangle 9"/>
          <p:cNvSpPr>
            <a:spLocks noChangeArrowheads="1"/>
          </p:cNvSpPr>
          <p:nvPr/>
        </p:nvSpPr>
        <p:spPr bwMode="auto">
          <a:xfrm>
            <a:off x="4787900" y="7197725"/>
            <a:ext cx="7938" cy="9525"/>
          </a:xfrm>
          <a:prstGeom prst="rect">
            <a:avLst/>
          </a:prstGeom>
          <a:solidFill>
            <a:srgbClr val="FEFDA9"/>
          </a:solidFill>
          <a:ln w="9525">
            <a:noFill/>
            <a:miter lim="800000"/>
            <a:headEnd/>
            <a:tailEnd/>
          </a:ln>
        </p:spPr>
        <p:txBody>
          <a:bodyPr/>
          <a:lstStyle/>
          <a:p>
            <a:endParaRPr lang="en-US"/>
          </a:p>
        </p:txBody>
      </p:sp>
      <p:sp>
        <p:nvSpPr>
          <p:cNvPr id="964618" name="Rectangle 10"/>
          <p:cNvSpPr>
            <a:spLocks noChangeArrowheads="1"/>
          </p:cNvSpPr>
          <p:nvPr/>
        </p:nvSpPr>
        <p:spPr bwMode="auto">
          <a:xfrm>
            <a:off x="4795838" y="7108825"/>
            <a:ext cx="9525" cy="23813"/>
          </a:xfrm>
          <a:prstGeom prst="rect">
            <a:avLst/>
          </a:prstGeom>
          <a:solidFill>
            <a:srgbClr val="FEFDA9"/>
          </a:solidFill>
          <a:ln w="9525">
            <a:noFill/>
            <a:miter lim="800000"/>
            <a:headEnd/>
            <a:tailEnd/>
          </a:ln>
        </p:spPr>
        <p:txBody>
          <a:bodyPr/>
          <a:lstStyle/>
          <a:p>
            <a:endParaRPr lang="en-US"/>
          </a:p>
        </p:txBody>
      </p:sp>
      <p:sp>
        <p:nvSpPr>
          <p:cNvPr id="964619" name="Rectangle 11"/>
          <p:cNvSpPr>
            <a:spLocks noChangeArrowheads="1"/>
          </p:cNvSpPr>
          <p:nvPr/>
        </p:nvSpPr>
        <p:spPr bwMode="auto">
          <a:xfrm>
            <a:off x="4805363" y="7254875"/>
            <a:ext cx="7937" cy="0"/>
          </a:xfrm>
          <a:prstGeom prst="rect">
            <a:avLst/>
          </a:prstGeom>
          <a:solidFill>
            <a:srgbClr val="FEFDA9"/>
          </a:solidFill>
          <a:ln w="9525">
            <a:noFill/>
            <a:miter lim="800000"/>
            <a:headEnd/>
            <a:tailEnd/>
          </a:ln>
        </p:spPr>
        <p:txBody>
          <a:bodyPr/>
          <a:lstStyle/>
          <a:p>
            <a:endParaRPr lang="en-US"/>
          </a:p>
        </p:txBody>
      </p:sp>
      <p:sp>
        <p:nvSpPr>
          <p:cNvPr id="964620" name="Rectangle 12"/>
          <p:cNvSpPr>
            <a:spLocks noChangeArrowheads="1"/>
          </p:cNvSpPr>
          <p:nvPr/>
        </p:nvSpPr>
        <p:spPr bwMode="auto">
          <a:xfrm>
            <a:off x="4813300" y="7165975"/>
            <a:ext cx="7938" cy="23813"/>
          </a:xfrm>
          <a:prstGeom prst="rect">
            <a:avLst/>
          </a:prstGeom>
          <a:solidFill>
            <a:srgbClr val="FEFDA9"/>
          </a:solidFill>
          <a:ln w="9525">
            <a:noFill/>
            <a:miter lim="800000"/>
            <a:headEnd/>
            <a:tailEnd/>
          </a:ln>
        </p:spPr>
        <p:txBody>
          <a:bodyPr/>
          <a:lstStyle/>
          <a:p>
            <a:endParaRPr lang="en-US"/>
          </a:p>
        </p:txBody>
      </p:sp>
      <p:sp>
        <p:nvSpPr>
          <p:cNvPr id="964621" name="Rectangle 13"/>
          <p:cNvSpPr>
            <a:spLocks noChangeArrowheads="1"/>
          </p:cNvSpPr>
          <p:nvPr/>
        </p:nvSpPr>
        <p:spPr bwMode="auto">
          <a:xfrm>
            <a:off x="4837113" y="7264400"/>
            <a:ext cx="7937" cy="0"/>
          </a:xfrm>
          <a:prstGeom prst="rect">
            <a:avLst/>
          </a:prstGeom>
          <a:solidFill>
            <a:srgbClr val="FEFDA9"/>
          </a:solidFill>
          <a:ln w="9525">
            <a:noFill/>
            <a:miter lim="800000"/>
            <a:headEnd/>
            <a:tailEnd/>
          </a:ln>
        </p:spPr>
        <p:txBody>
          <a:bodyPr/>
          <a:lstStyle/>
          <a:p>
            <a:endParaRPr lang="en-US"/>
          </a:p>
        </p:txBody>
      </p:sp>
      <p:sp>
        <p:nvSpPr>
          <p:cNvPr id="964622" name="Rectangle 14"/>
          <p:cNvSpPr>
            <a:spLocks noChangeArrowheads="1"/>
          </p:cNvSpPr>
          <p:nvPr/>
        </p:nvSpPr>
        <p:spPr bwMode="auto">
          <a:xfrm>
            <a:off x="4852988" y="7239000"/>
            <a:ext cx="9525" cy="7938"/>
          </a:xfrm>
          <a:prstGeom prst="rect">
            <a:avLst/>
          </a:prstGeom>
          <a:solidFill>
            <a:srgbClr val="FEFDA9"/>
          </a:solidFill>
          <a:ln w="9525">
            <a:noFill/>
            <a:miter lim="800000"/>
            <a:headEnd/>
            <a:tailEnd/>
          </a:ln>
        </p:spPr>
        <p:txBody>
          <a:bodyPr/>
          <a:lstStyle/>
          <a:p>
            <a:endParaRPr lang="en-US"/>
          </a:p>
        </p:txBody>
      </p:sp>
      <p:sp>
        <p:nvSpPr>
          <p:cNvPr id="964623" name="Freeform 15"/>
          <p:cNvSpPr>
            <a:spLocks/>
          </p:cNvSpPr>
          <p:nvPr/>
        </p:nvSpPr>
        <p:spPr bwMode="auto">
          <a:xfrm>
            <a:off x="4722813" y="7100888"/>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64624" name="Freeform 16"/>
          <p:cNvSpPr>
            <a:spLocks/>
          </p:cNvSpPr>
          <p:nvPr/>
        </p:nvSpPr>
        <p:spPr bwMode="auto">
          <a:xfrm>
            <a:off x="4722813" y="7116763"/>
            <a:ext cx="7937" cy="7937"/>
          </a:xfrm>
          <a:custGeom>
            <a:avLst/>
            <a:gdLst/>
            <a:ahLst/>
            <a:cxnLst>
              <a:cxn ang="0">
                <a:pos x="0" y="0"/>
              </a:cxn>
              <a:cxn ang="0">
                <a:pos x="0" y="5"/>
              </a:cxn>
              <a:cxn ang="0">
                <a:pos x="5" y="0"/>
              </a:cxn>
              <a:cxn ang="0">
                <a:pos x="5" y="0"/>
              </a:cxn>
              <a:cxn ang="0">
                <a:pos x="0" y="0"/>
              </a:cxn>
            </a:cxnLst>
            <a:rect l="0" t="0" r="r" b="b"/>
            <a:pathLst>
              <a:path w="5" h="5">
                <a:moveTo>
                  <a:pt x="0" y="0"/>
                </a:moveTo>
                <a:lnTo>
                  <a:pt x="0" y="5"/>
                </a:lnTo>
                <a:lnTo>
                  <a:pt x="5" y="0"/>
                </a:lnTo>
                <a:lnTo>
                  <a:pt x="5" y="0"/>
                </a:lnTo>
                <a:lnTo>
                  <a:pt x="0" y="0"/>
                </a:lnTo>
                <a:close/>
              </a:path>
            </a:pathLst>
          </a:custGeom>
          <a:solidFill>
            <a:srgbClr val="FFFF99"/>
          </a:solidFill>
          <a:ln w="9525">
            <a:noFill/>
            <a:round/>
            <a:headEnd/>
            <a:tailEnd/>
          </a:ln>
        </p:spPr>
        <p:txBody>
          <a:bodyPr/>
          <a:lstStyle/>
          <a:p>
            <a:endParaRPr lang="en-US"/>
          </a:p>
        </p:txBody>
      </p:sp>
      <p:sp>
        <p:nvSpPr>
          <p:cNvPr id="964625" name="Freeform 17"/>
          <p:cNvSpPr>
            <a:spLocks/>
          </p:cNvSpPr>
          <p:nvPr/>
        </p:nvSpPr>
        <p:spPr bwMode="auto">
          <a:xfrm>
            <a:off x="4764088" y="7158038"/>
            <a:ext cx="7937" cy="7937"/>
          </a:xfrm>
          <a:custGeom>
            <a:avLst/>
            <a:gdLst/>
            <a:ahLst/>
            <a:cxnLst>
              <a:cxn ang="0">
                <a:pos x="0" y="0"/>
              </a:cxn>
              <a:cxn ang="0">
                <a:pos x="0" y="0"/>
              </a:cxn>
              <a:cxn ang="0">
                <a:pos x="5" y="5"/>
              </a:cxn>
              <a:cxn ang="0">
                <a:pos x="5" y="5"/>
              </a:cxn>
              <a:cxn ang="0">
                <a:pos x="0" y="0"/>
              </a:cxn>
            </a:cxnLst>
            <a:rect l="0" t="0" r="r" b="b"/>
            <a:pathLst>
              <a:path w="5" h="5">
                <a:moveTo>
                  <a:pt x="0" y="0"/>
                </a:moveTo>
                <a:lnTo>
                  <a:pt x="0" y="0"/>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4626" name="Freeform 18"/>
          <p:cNvSpPr>
            <a:spLocks/>
          </p:cNvSpPr>
          <p:nvPr/>
        </p:nvSpPr>
        <p:spPr bwMode="auto">
          <a:xfrm>
            <a:off x="4779963" y="7173913"/>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4627" name="Rectangle 19"/>
          <p:cNvSpPr>
            <a:spLocks noChangeArrowheads="1"/>
          </p:cNvSpPr>
          <p:nvPr/>
        </p:nvSpPr>
        <p:spPr bwMode="auto">
          <a:xfrm>
            <a:off x="4805363" y="7116763"/>
            <a:ext cx="7937" cy="15875"/>
          </a:xfrm>
          <a:prstGeom prst="rect">
            <a:avLst/>
          </a:prstGeom>
          <a:solidFill>
            <a:srgbClr val="FFFF99"/>
          </a:solidFill>
          <a:ln w="9525">
            <a:noFill/>
            <a:miter lim="800000"/>
            <a:headEnd/>
            <a:tailEnd/>
          </a:ln>
        </p:spPr>
        <p:txBody>
          <a:bodyPr/>
          <a:lstStyle/>
          <a:p>
            <a:endParaRPr lang="en-US"/>
          </a:p>
        </p:txBody>
      </p:sp>
      <p:sp>
        <p:nvSpPr>
          <p:cNvPr id="964628" name="Freeform 20"/>
          <p:cNvSpPr>
            <a:spLocks/>
          </p:cNvSpPr>
          <p:nvPr/>
        </p:nvSpPr>
        <p:spPr bwMode="auto">
          <a:xfrm>
            <a:off x="4821238" y="7165975"/>
            <a:ext cx="7937" cy="15875"/>
          </a:xfrm>
          <a:custGeom>
            <a:avLst/>
            <a:gdLst/>
            <a:ahLst/>
            <a:cxnLst>
              <a:cxn ang="0">
                <a:pos x="0" y="0"/>
              </a:cxn>
              <a:cxn ang="0">
                <a:pos x="0" y="10"/>
              </a:cxn>
              <a:cxn ang="0">
                <a:pos x="5" y="10"/>
              </a:cxn>
              <a:cxn ang="0">
                <a:pos x="5" y="10"/>
              </a:cxn>
              <a:cxn ang="0">
                <a:pos x="0" y="0"/>
              </a:cxn>
            </a:cxnLst>
            <a:rect l="0" t="0" r="r" b="b"/>
            <a:pathLst>
              <a:path w="5" h="10">
                <a:moveTo>
                  <a:pt x="0" y="0"/>
                </a:moveTo>
                <a:lnTo>
                  <a:pt x="0" y="10"/>
                </a:lnTo>
                <a:lnTo>
                  <a:pt x="5" y="10"/>
                </a:lnTo>
                <a:lnTo>
                  <a:pt x="5" y="10"/>
                </a:lnTo>
                <a:lnTo>
                  <a:pt x="0" y="0"/>
                </a:lnTo>
                <a:close/>
              </a:path>
            </a:pathLst>
          </a:custGeom>
          <a:solidFill>
            <a:srgbClr val="FFFF99"/>
          </a:solidFill>
          <a:ln w="9525">
            <a:noFill/>
            <a:round/>
            <a:headEnd/>
            <a:tailEnd/>
          </a:ln>
        </p:spPr>
        <p:txBody>
          <a:bodyPr/>
          <a:lstStyle/>
          <a:p>
            <a:endParaRPr lang="en-US"/>
          </a:p>
        </p:txBody>
      </p:sp>
      <p:sp>
        <p:nvSpPr>
          <p:cNvPr id="964629" name="Freeform 21"/>
          <p:cNvSpPr>
            <a:spLocks/>
          </p:cNvSpPr>
          <p:nvPr/>
        </p:nvSpPr>
        <p:spPr bwMode="auto">
          <a:xfrm>
            <a:off x="4821238" y="7272338"/>
            <a:ext cx="7937" cy="7937"/>
          </a:xfrm>
          <a:custGeom>
            <a:avLst/>
            <a:gdLst/>
            <a:ahLst/>
            <a:cxnLst>
              <a:cxn ang="0">
                <a:pos x="0" y="5"/>
              </a:cxn>
              <a:cxn ang="0">
                <a:pos x="0" y="5"/>
              </a:cxn>
              <a:cxn ang="0">
                <a:pos x="5" y="0"/>
              </a:cxn>
              <a:cxn ang="0">
                <a:pos x="5" y="0"/>
              </a:cxn>
              <a:cxn ang="0">
                <a:pos x="0" y="5"/>
              </a:cxn>
            </a:cxnLst>
            <a:rect l="0" t="0" r="r" b="b"/>
            <a:pathLst>
              <a:path w="5" h="5">
                <a:moveTo>
                  <a:pt x="0" y="5"/>
                </a:moveTo>
                <a:lnTo>
                  <a:pt x="0" y="5"/>
                </a:lnTo>
                <a:lnTo>
                  <a:pt x="5" y="0"/>
                </a:lnTo>
                <a:lnTo>
                  <a:pt x="5" y="0"/>
                </a:lnTo>
                <a:lnTo>
                  <a:pt x="0" y="5"/>
                </a:lnTo>
                <a:close/>
              </a:path>
            </a:pathLst>
          </a:custGeom>
          <a:solidFill>
            <a:srgbClr val="FFFF99"/>
          </a:solidFill>
          <a:ln w="9525">
            <a:noFill/>
            <a:round/>
            <a:headEnd/>
            <a:tailEnd/>
          </a:ln>
        </p:spPr>
        <p:txBody>
          <a:bodyPr/>
          <a:lstStyle/>
          <a:p>
            <a:endParaRPr lang="en-US"/>
          </a:p>
        </p:txBody>
      </p:sp>
      <p:sp>
        <p:nvSpPr>
          <p:cNvPr id="964630" name="Rectangle 22"/>
          <p:cNvSpPr>
            <a:spLocks noChangeArrowheads="1"/>
          </p:cNvSpPr>
          <p:nvPr/>
        </p:nvSpPr>
        <p:spPr bwMode="auto">
          <a:xfrm>
            <a:off x="4837113" y="7150100"/>
            <a:ext cx="7937" cy="47625"/>
          </a:xfrm>
          <a:prstGeom prst="rect">
            <a:avLst/>
          </a:prstGeom>
          <a:solidFill>
            <a:srgbClr val="FFFF99"/>
          </a:solidFill>
          <a:ln w="9525">
            <a:noFill/>
            <a:miter lim="800000"/>
            <a:headEnd/>
            <a:tailEnd/>
          </a:ln>
        </p:spPr>
        <p:txBody>
          <a:bodyPr/>
          <a:lstStyle/>
          <a:p>
            <a:endParaRPr lang="en-US"/>
          </a:p>
        </p:txBody>
      </p:sp>
      <p:sp>
        <p:nvSpPr>
          <p:cNvPr id="964631" name="Freeform 23"/>
          <p:cNvSpPr>
            <a:spLocks/>
          </p:cNvSpPr>
          <p:nvPr/>
        </p:nvSpPr>
        <p:spPr bwMode="auto">
          <a:xfrm>
            <a:off x="4837113" y="7207250"/>
            <a:ext cx="7937" cy="7938"/>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4632" name="Freeform 24"/>
          <p:cNvSpPr>
            <a:spLocks/>
          </p:cNvSpPr>
          <p:nvPr/>
        </p:nvSpPr>
        <p:spPr bwMode="auto">
          <a:xfrm>
            <a:off x="4837113" y="7215188"/>
            <a:ext cx="7937" cy="7937"/>
          </a:xfrm>
          <a:custGeom>
            <a:avLst/>
            <a:gdLst/>
            <a:ahLst/>
            <a:cxnLst>
              <a:cxn ang="0">
                <a:pos x="0" y="0"/>
              </a:cxn>
              <a:cxn ang="0">
                <a:pos x="0" y="5"/>
              </a:cxn>
              <a:cxn ang="0">
                <a:pos x="5" y="5"/>
              </a:cxn>
              <a:cxn ang="0">
                <a:pos x="5" y="5"/>
              </a:cxn>
              <a:cxn ang="0">
                <a:pos x="0" y="0"/>
              </a:cxn>
            </a:cxnLst>
            <a:rect l="0" t="0" r="r" b="b"/>
            <a:pathLst>
              <a:path w="5" h="5">
                <a:moveTo>
                  <a:pt x="0" y="0"/>
                </a:moveTo>
                <a:lnTo>
                  <a:pt x="0" y="5"/>
                </a:lnTo>
                <a:lnTo>
                  <a:pt x="5" y="5"/>
                </a:lnTo>
                <a:lnTo>
                  <a:pt x="5" y="5"/>
                </a:lnTo>
                <a:lnTo>
                  <a:pt x="0" y="0"/>
                </a:lnTo>
                <a:close/>
              </a:path>
            </a:pathLst>
          </a:custGeom>
          <a:solidFill>
            <a:srgbClr val="FFFF99"/>
          </a:solidFill>
          <a:ln w="9525">
            <a:noFill/>
            <a:round/>
            <a:headEnd/>
            <a:tailEnd/>
          </a:ln>
        </p:spPr>
        <p:txBody>
          <a:bodyPr/>
          <a:lstStyle/>
          <a:p>
            <a:endParaRPr lang="en-US"/>
          </a:p>
        </p:txBody>
      </p:sp>
      <p:sp>
        <p:nvSpPr>
          <p:cNvPr id="964633" name="Rectangle 25"/>
          <p:cNvSpPr>
            <a:spLocks noChangeArrowheads="1"/>
          </p:cNvSpPr>
          <p:nvPr/>
        </p:nvSpPr>
        <p:spPr bwMode="auto">
          <a:xfrm>
            <a:off x="4837113" y="7231063"/>
            <a:ext cx="7937" cy="15875"/>
          </a:xfrm>
          <a:prstGeom prst="rect">
            <a:avLst/>
          </a:prstGeom>
          <a:solidFill>
            <a:srgbClr val="FFFF99"/>
          </a:solidFill>
          <a:ln w="9525">
            <a:noFill/>
            <a:miter lim="800000"/>
            <a:headEnd/>
            <a:tailEnd/>
          </a:ln>
        </p:spPr>
        <p:txBody>
          <a:bodyPr/>
          <a:lstStyle/>
          <a:p>
            <a:endParaRPr lang="en-US"/>
          </a:p>
        </p:txBody>
      </p:sp>
      <p:sp>
        <p:nvSpPr>
          <p:cNvPr id="964634" name="Freeform 26"/>
          <p:cNvSpPr>
            <a:spLocks/>
          </p:cNvSpPr>
          <p:nvPr/>
        </p:nvSpPr>
        <p:spPr bwMode="auto">
          <a:xfrm>
            <a:off x="4852988" y="7254875"/>
            <a:ext cx="9525" cy="9525"/>
          </a:xfrm>
          <a:custGeom>
            <a:avLst/>
            <a:gdLst/>
            <a:ahLst/>
            <a:cxnLst>
              <a:cxn ang="0">
                <a:pos x="0" y="0"/>
              </a:cxn>
              <a:cxn ang="0">
                <a:pos x="0" y="6"/>
              </a:cxn>
              <a:cxn ang="0">
                <a:pos x="6" y="6"/>
              </a:cxn>
              <a:cxn ang="0">
                <a:pos x="6" y="6"/>
              </a:cxn>
              <a:cxn ang="0">
                <a:pos x="0" y="0"/>
              </a:cxn>
            </a:cxnLst>
            <a:rect l="0" t="0" r="r" b="b"/>
            <a:pathLst>
              <a:path w="6" h="6">
                <a:moveTo>
                  <a:pt x="0" y="0"/>
                </a:moveTo>
                <a:lnTo>
                  <a:pt x="0" y="6"/>
                </a:lnTo>
                <a:lnTo>
                  <a:pt x="6" y="6"/>
                </a:lnTo>
                <a:lnTo>
                  <a:pt x="6" y="6"/>
                </a:lnTo>
                <a:lnTo>
                  <a:pt x="0" y="0"/>
                </a:lnTo>
                <a:close/>
              </a:path>
            </a:pathLst>
          </a:custGeom>
          <a:solidFill>
            <a:srgbClr val="FFFF99"/>
          </a:solidFill>
          <a:ln w="9525">
            <a:noFill/>
            <a:round/>
            <a:headEnd/>
            <a:tailEnd/>
          </a:ln>
        </p:spPr>
        <p:txBody>
          <a:bodyPr/>
          <a:lstStyle/>
          <a:p>
            <a:endParaRPr lang="en-US"/>
          </a:p>
        </p:txBody>
      </p:sp>
      <p:sp>
        <p:nvSpPr>
          <p:cNvPr id="964635" name="Rectangle 27"/>
          <p:cNvSpPr>
            <a:spLocks noChangeArrowheads="1"/>
          </p:cNvSpPr>
          <p:nvPr/>
        </p:nvSpPr>
        <p:spPr bwMode="auto">
          <a:xfrm>
            <a:off x="4862513" y="7272338"/>
            <a:ext cx="7937" cy="7937"/>
          </a:xfrm>
          <a:prstGeom prst="rect">
            <a:avLst/>
          </a:prstGeom>
          <a:solidFill>
            <a:srgbClr val="FFFF99"/>
          </a:solidFill>
          <a:ln w="9525">
            <a:noFill/>
            <a:miter lim="800000"/>
            <a:headEnd/>
            <a:tailEnd/>
          </a:ln>
        </p:spPr>
        <p:txBody>
          <a:bodyPr/>
          <a:lstStyle/>
          <a:p>
            <a:endParaRPr lang="en-US"/>
          </a:p>
        </p:txBody>
      </p:sp>
      <p:sp>
        <p:nvSpPr>
          <p:cNvPr id="964636" name="Rectangle 28"/>
          <p:cNvSpPr>
            <a:spLocks noChangeArrowheads="1"/>
          </p:cNvSpPr>
          <p:nvPr/>
        </p:nvSpPr>
        <p:spPr bwMode="auto">
          <a:xfrm>
            <a:off x="1600200" y="304800"/>
            <a:ext cx="6629400" cy="685800"/>
          </a:xfrm>
          <a:prstGeom prst="rect">
            <a:avLst/>
          </a:prstGeom>
          <a:noFill/>
          <a:ln w="9525">
            <a:noFill/>
            <a:miter lim="800000"/>
            <a:headEnd/>
            <a:tailEnd/>
          </a:ln>
          <a:effectLst/>
        </p:spPr>
        <p:txBody>
          <a:bodyPr lIns="90479" tIns="44446" rIns="90479" bIns="44446" anchor="ctr"/>
          <a:lstStyle/>
          <a:p>
            <a:pPr algn="ctr"/>
            <a:r>
              <a:rPr lang="en-US" b="1">
                <a:solidFill>
                  <a:schemeClr val="tx2"/>
                </a:solidFill>
              </a:rPr>
              <a:t>Current Status of 765 Baseline Projects </a:t>
            </a:r>
            <a:br>
              <a:rPr lang="en-US" b="1">
                <a:solidFill>
                  <a:schemeClr val="tx2"/>
                </a:solidFill>
              </a:rPr>
            </a:br>
            <a:r>
              <a:rPr lang="en-US" b="1">
                <a:solidFill>
                  <a:schemeClr val="tx2"/>
                </a:solidFill>
              </a:rPr>
              <a:t> </a:t>
            </a:r>
            <a:r>
              <a:rPr lang="en-US" sz="1800" b="1">
                <a:solidFill>
                  <a:schemeClr val="tx2"/>
                </a:solidFill>
              </a:rPr>
              <a:t>(43% Completed)</a:t>
            </a:r>
            <a:r>
              <a:rPr lang="en-US" sz="1400">
                <a:solidFill>
                  <a:schemeClr val="tx2"/>
                </a:solidFill>
              </a:rPr>
              <a:t> </a:t>
            </a:r>
          </a:p>
        </p:txBody>
      </p:sp>
      <p:sp>
        <p:nvSpPr>
          <p:cNvPr id="964637" name="Text Box 29"/>
          <p:cNvSpPr txBox="1">
            <a:spLocks noChangeArrowheads="1"/>
          </p:cNvSpPr>
          <p:nvPr/>
        </p:nvSpPr>
        <p:spPr bwMode="auto">
          <a:xfrm>
            <a:off x="1600200" y="1219200"/>
            <a:ext cx="2874963" cy="336550"/>
          </a:xfrm>
          <a:prstGeom prst="rect">
            <a:avLst/>
          </a:prstGeom>
          <a:noFill/>
          <a:ln w="9525">
            <a:noFill/>
            <a:miter lim="800000"/>
            <a:headEnd/>
            <a:tailEnd/>
          </a:ln>
          <a:effectLst/>
        </p:spPr>
        <p:txBody>
          <a:bodyPr>
            <a:spAutoFit/>
          </a:bodyPr>
          <a:lstStyle/>
          <a:p>
            <a:pPr>
              <a:spcBef>
                <a:spcPct val="50000"/>
              </a:spcBef>
            </a:pPr>
            <a:r>
              <a:rPr lang="en-US" sz="1600" b="1">
                <a:latin typeface="Lucida Sans" pitchFamily="34" charset="0"/>
              </a:rPr>
              <a:t>NWO MM DC – Northwest</a:t>
            </a:r>
          </a:p>
        </p:txBody>
      </p:sp>
      <p:sp>
        <p:nvSpPr>
          <p:cNvPr id="964638" name="Text Box 30"/>
          <p:cNvSpPr txBox="1">
            <a:spLocks noChangeArrowheads="1"/>
          </p:cNvSpPr>
          <p:nvPr/>
        </p:nvSpPr>
        <p:spPr bwMode="auto">
          <a:xfrm rot="1568562">
            <a:off x="838200" y="4343400"/>
            <a:ext cx="2874963" cy="336550"/>
          </a:xfrm>
          <a:prstGeom prst="rect">
            <a:avLst/>
          </a:prstGeom>
          <a:noFill/>
          <a:ln w="9525">
            <a:noFill/>
            <a:miter lim="800000"/>
            <a:headEnd/>
            <a:tailEnd/>
          </a:ln>
          <a:effectLst/>
        </p:spPr>
        <p:txBody>
          <a:bodyPr>
            <a:spAutoFit/>
          </a:bodyPr>
          <a:lstStyle/>
          <a:p>
            <a:pPr>
              <a:spcBef>
                <a:spcPct val="50000"/>
              </a:spcBef>
            </a:pPr>
            <a:r>
              <a:rPr lang="en-US" sz="1600" b="1">
                <a:latin typeface="Lucida Sans" pitchFamily="34" charset="0"/>
              </a:rPr>
              <a:t>SPD MM DC – Southwest</a:t>
            </a:r>
          </a:p>
        </p:txBody>
      </p:sp>
      <p:sp>
        <p:nvSpPr>
          <p:cNvPr id="964639" name="Text Box 31"/>
          <p:cNvSpPr txBox="1">
            <a:spLocks noChangeArrowheads="1"/>
          </p:cNvSpPr>
          <p:nvPr/>
        </p:nvSpPr>
        <p:spPr bwMode="auto">
          <a:xfrm>
            <a:off x="3276600" y="5410200"/>
            <a:ext cx="4064000" cy="336550"/>
          </a:xfrm>
          <a:prstGeom prst="rect">
            <a:avLst/>
          </a:prstGeom>
          <a:noFill/>
          <a:ln w="9525">
            <a:noFill/>
            <a:miter lim="800000"/>
            <a:headEnd/>
            <a:tailEnd/>
          </a:ln>
          <a:effectLst/>
        </p:spPr>
        <p:txBody>
          <a:bodyPr>
            <a:spAutoFit/>
          </a:bodyPr>
          <a:lstStyle/>
          <a:p>
            <a:pPr>
              <a:spcBef>
                <a:spcPct val="50000"/>
              </a:spcBef>
            </a:pPr>
            <a:r>
              <a:rPr lang="en-US" sz="1600" b="1">
                <a:latin typeface="Lucida Sans" pitchFamily="34" charset="0"/>
              </a:rPr>
              <a:t>HNC MM DC – Pacific/Southeast</a:t>
            </a:r>
          </a:p>
        </p:txBody>
      </p:sp>
      <p:sp>
        <p:nvSpPr>
          <p:cNvPr id="964640" name="Text Box 32"/>
          <p:cNvSpPr txBox="1">
            <a:spLocks noChangeArrowheads="1"/>
          </p:cNvSpPr>
          <p:nvPr/>
        </p:nvSpPr>
        <p:spPr bwMode="auto">
          <a:xfrm>
            <a:off x="6019800" y="1371600"/>
            <a:ext cx="2874963" cy="336550"/>
          </a:xfrm>
          <a:prstGeom prst="rect">
            <a:avLst/>
          </a:prstGeom>
          <a:noFill/>
          <a:ln w="9525">
            <a:noFill/>
            <a:miter lim="800000"/>
            <a:headEnd/>
            <a:tailEnd/>
          </a:ln>
          <a:effectLst/>
        </p:spPr>
        <p:txBody>
          <a:bodyPr>
            <a:spAutoFit/>
          </a:bodyPr>
          <a:lstStyle/>
          <a:p>
            <a:pPr>
              <a:spcBef>
                <a:spcPct val="50000"/>
              </a:spcBef>
            </a:pPr>
            <a:r>
              <a:rPr lang="en-US" sz="1600" b="1">
                <a:latin typeface="Lucida Sans" pitchFamily="34" charset="0"/>
              </a:rPr>
              <a:t>NAB MM DC – Northeast</a:t>
            </a:r>
          </a:p>
        </p:txBody>
      </p:sp>
      <p:sp>
        <p:nvSpPr>
          <p:cNvPr id="964641" name="Text Box 33"/>
          <p:cNvSpPr txBox="1">
            <a:spLocks noChangeArrowheads="1"/>
          </p:cNvSpPr>
          <p:nvPr/>
        </p:nvSpPr>
        <p:spPr bwMode="auto">
          <a:xfrm>
            <a:off x="6629400" y="5181600"/>
            <a:ext cx="2209800" cy="1098550"/>
          </a:xfrm>
          <a:prstGeom prst="rect">
            <a:avLst/>
          </a:prstGeom>
          <a:noFill/>
          <a:ln w="9525">
            <a:noFill/>
            <a:miter lim="800000"/>
            <a:headEnd/>
            <a:tailEnd/>
          </a:ln>
          <a:effectLst/>
        </p:spPr>
        <p:txBody>
          <a:bodyPr>
            <a:spAutoFit/>
          </a:bodyPr>
          <a:lstStyle/>
          <a:p>
            <a:pPr eaLnBrk="1" hangingPunct="1">
              <a:spcBef>
                <a:spcPct val="50000"/>
              </a:spcBef>
            </a:pPr>
            <a:r>
              <a:rPr lang="en-US" sz="1200"/>
              <a:t>Red &lt; 80% Underway</a:t>
            </a:r>
          </a:p>
          <a:p>
            <a:pPr eaLnBrk="1" hangingPunct="1">
              <a:spcBef>
                <a:spcPct val="50000"/>
              </a:spcBef>
            </a:pPr>
            <a:r>
              <a:rPr lang="en-US" sz="1200"/>
              <a:t>Amber &lt;90% Underway</a:t>
            </a:r>
          </a:p>
          <a:p>
            <a:pPr eaLnBrk="1" hangingPunct="1">
              <a:spcBef>
                <a:spcPct val="50000"/>
              </a:spcBef>
            </a:pPr>
            <a:r>
              <a:rPr lang="en-US" sz="1200"/>
              <a:t>Light Green &gt;90% Underway</a:t>
            </a:r>
          </a:p>
          <a:p>
            <a:pPr eaLnBrk="1" hangingPunct="1">
              <a:spcBef>
                <a:spcPct val="50000"/>
              </a:spcBef>
            </a:pPr>
            <a:r>
              <a:rPr lang="en-US" sz="1200"/>
              <a:t>Dark Green 100% Completed</a:t>
            </a:r>
          </a:p>
        </p:txBody>
      </p:sp>
      <p:sp>
        <p:nvSpPr>
          <p:cNvPr id="964642" name="Text Box 34"/>
          <p:cNvSpPr txBox="1">
            <a:spLocks noChangeArrowheads="1"/>
          </p:cNvSpPr>
          <p:nvPr/>
        </p:nvSpPr>
        <p:spPr bwMode="auto">
          <a:xfrm>
            <a:off x="457200" y="6172200"/>
            <a:ext cx="4830763" cy="304800"/>
          </a:xfrm>
          <a:prstGeom prst="rect">
            <a:avLst/>
          </a:prstGeom>
          <a:noFill/>
          <a:ln w="9525" algn="ctr">
            <a:noFill/>
            <a:miter lim="800000"/>
            <a:headEnd/>
            <a:tailEnd/>
          </a:ln>
          <a:effectLst/>
        </p:spPr>
        <p:txBody>
          <a:bodyPr wrap="none">
            <a:spAutoFit/>
          </a:bodyPr>
          <a:lstStyle/>
          <a:p>
            <a:r>
              <a:rPr lang="en-US" sz="1400" b="1">
                <a:solidFill>
                  <a:schemeClr val="tx2"/>
                </a:solidFill>
              </a:rPr>
              <a:t>Baseline is Based on FY04 Annual Report to Congress </a:t>
            </a:r>
          </a:p>
        </p:txBody>
      </p:sp>
      <p:grpSp>
        <p:nvGrpSpPr>
          <p:cNvPr id="964643" name="Group 35"/>
          <p:cNvGrpSpPr>
            <a:grpSpLocks/>
          </p:cNvGrpSpPr>
          <p:nvPr/>
        </p:nvGrpSpPr>
        <p:grpSpPr bwMode="auto">
          <a:xfrm>
            <a:off x="381000" y="1450975"/>
            <a:ext cx="8478838" cy="4751388"/>
            <a:chOff x="240" y="914"/>
            <a:chExt cx="5341" cy="2993"/>
          </a:xfrm>
        </p:grpSpPr>
        <p:grpSp>
          <p:nvGrpSpPr>
            <p:cNvPr id="964644" name="Group 36"/>
            <p:cNvGrpSpPr>
              <a:grpSpLocks/>
            </p:cNvGrpSpPr>
            <p:nvPr/>
          </p:nvGrpSpPr>
          <p:grpSpPr bwMode="auto">
            <a:xfrm>
              <a:off x="240" y="914"/>
              <a:ext cx="5143" cy="2590"/>
              <a:chOff x="240" y="914"/>
              <a:chExt cx="5143" cy="2590"/>
            </a:xfrm>
          </p:grpSpPr>
          <p:sp>
            <p:nvSpPr>
              <p:cNvPr id="964645" name="Freeform 37">
                <a:hlinkClick r:id="rId3" action="ppaction://hlinksldjump"/>
              </p:cNvPr>
              <p:cNvSpPr>
                <a:spLocks/>
              </p:cNvSpPr>
              <p:nvPr/>
            </p:nvSpPr>
            <p:spPr bwMode="auto">
              <a:xfrm>
                <a:off x="2262" y="2241"/>
                <a:ext cx="700" cy="318"/>
              </a:xfrm>
              <a:custGeom>
                <a:avLst/>
                <a:gdLst/>
                <a:ahLst/>
                <a:cxnLst>
                  <a:cxn ang="0">
                    <a:pos x="664" y="267"/>
                  </a:cxn>
                  <a:cxn ang="0">
                    <a:pos x="653" y="318"/>
                  </a:cxn>
                  <a:cxn ang="0">
                    <a:pos x="653" y="318"/>
                  </a:cxn>
                  <a:cxn ang="0">
                    <a:pos x="643" y="313"/>
                  </a:cxn>
                  <a:cxn ang="0">
                    <a:pos x="638" y="308"/>
                  </a:cxn>
                  <a:cxn ang="0">
                    <a:pos x="628" y="298"/>
                  </a:cxn>
                  <a:cxn ang="0">
                    <a:pos x="612" y="298"/>
                  </a:cxn>
                  <a:cxn ang="0">
                    <a:pos x="602" y="293"/>
                  </a:cxn>
                  <a:cxn ang="0">
                    <a:pos x="597" y="298"/>
                  </a:cxn>
                  <a:cxn ang="0">
                    <a:pos x="576" y="298"/>
                  </a:cxn>
                  <a:cxn ang="0">
                    <a:pos x="571" y="293"/>
                  </a:cxn>
                  <a:cxn ang="0">
                    <a:pos x="556" y="298"/>
                  </a:cxn>
                  <a:cxn ang="0">
                    <a:pos x="535" y="298"/>
                  </a:cxn>
                  <a:cxn ang="0">
                    <a:pos x="530" y="308"/>
                  </a:cxn>
                  <a:cxn ang="0">
                    <a:pos x="514" y="313"/>
                  </a:cxn>
                  <a:cxn ang="0">
                    <a:pos x="504" y="303"/>
                  </a:cxn>
                  <a:cxn ang="0">
                    <a:pos x="494" y="293"/>
                  </a:cxn>
                  <a:cxn ang="0">
                    <a:pos x="484" y="303"/>
                  </a:cxn>
                  <a:cxn ang="0">
                    <a:pos x="473" y="293"/>
                  </a:cxn>
                  <a:cxn ang="0">
                    <a:pos x="468" y="298"/>
                  </a:cxn>
                  <a:cxn ang="0">
                    <a:pos x="458" y="303"/>
                  </a:cxn>
                  <a:cxn ang="0">
                    <a:pos x="453" y="298"/>
                  </a:cxn>
                  <a:cxn ang="0">
                    <a:pos x="442" y="298"/>
                  </a:cxn>
                  <a:cxn ang="0">
                    <a:pos x="437" y="303"/>
                  </a:cxn>
                  <a:cxn ang="0">
                    <a:pos x="422" y="293"/>
                  </a:cxn>
                  <a:cxn ang="0">
                    <a:pos x="406" y="298"/>
                  </a:cxn>
                  <a:cxn ang="0">
                    <a:pos x="391" y="293"/>
                  </a:cxn>
                  <a:cxn ang="0">
                    <a:pos x="381" y="282"/>
                  </a:cxn>
                  <a:cxn ang="0">
                    <a:pos x="365" y="272"/>
                  </a:cxn>
                  <a:cxn ang="0">
                    <a:pos x="350" y="277"/>
                  </a:cxn>
                  <a:cxn ang="0">
                    <a:pos x="334" y="272"/>
                  </a:cxn>
                  <a:cxn ang="0">
                    <a:pos x="314" y="267"/>
                  </a:cxn>
                  <a:cxn ang="0">
                    <a:pos x="293" y="262"/>
                  </a:cxn>
                  <a:cxn ang="0">
                    <a:pos x="288" y="246"/>
                  </a:cxn>
                  <a:cxn ang="0">
                    <a:pos x="278" y="251"/>
                  </a:cxn>
                  <a:cxn ang="0">
                    <a:pos x="263" y="246"/>
                  </a:cxn>
                  <a:cxn ang="0">
                    <a:pos x="247" y="236"/>
                  </a:cxn>
                  <a:cxn ang="0">
                    <a:pos x="232" y="215"/>
                  </a:cxn>
                  <a:cxn ang="0">
                    <a:pos x="232" y="133"/>
                  </a:cxn>
                  <a:cxn ang="0">
                    <a:pos x="191" y="51"/>
                  </a:cxn>
                  <a:cxn ang="0">
                    <a:pos x="77" y="46"/>
                  </a:cxn>
                  <a:cxn ang="0">
                    <a:pos x="72" y="0"/>
                  </a:cxn>
                  <a:cxn ang="0">
                    <a:pos x="160" y="0"/>
                  </a:cxn>
                  <a:cxn ang="0">
                    <a:pos x="268" y="0"/>
                  </a:cxn>
                  <a:cxn ang="0">
                    <a:pos x="360" y="0"/>
                  </a:cxn>
                  <a:cxn ang="0">
                    <a:pos x="453" y="0"/>
                  </a:cxn>
                  <a:cxn ang="0">
                    <a:pos x="545" y="0"/>
                  </a:cxn>
                  <a:cxn ang="0">
                    <a:pos x="617" y="0"/>
                  </a:cxn>
                  <a:cxn ang="0">
                    <a:pos x="648" y="51"/>
                  </a:cxn>
                  <a:cxn ang="0">
                    <a:pos x="658" y="118"/>
                  </a:cxn>
                </a:cxnLst>
                <a:rect l="0" t="0" r="r" b="b"/>
                <a:pathLst>
                  <a:path w="664" h="318">
                    <a:moveTo>
                      <a:pt x="664" y="200"/>
                    </a:moveTo>
                    <a:lnTo>
                      <a:pt x="664" y="215"/>
                    </a:lnTo>
                    <a:lnTo>
                      <a:pt x="664" y="236"/>
                    </a:lnTo>
                    <a:lnTo>
                      <a:pt x="664" y="267"/>
                    </a:lnTo>
                    <a:lnTo>
                      <a:pt x="664" y="293"/>
                    </a:lnTo>
                    <a:lnTo>
                      <a:pt x="664" y="318"/>
                    </a:lnTo>
                    <a:lnTo>
                      <a:pt x="658" y="318"/>
                    </a:lnTo>
                    <a:lnTo>
                      <a:pt x="653" y="318"/>
                    </a:lnTo>
                    <a:lnTo>
                      <a:pt x="658" y="318"/>
                    </a:lnTo>
                    <a:lnTo>
                      <a:pt x="653" y="318"/>
                    </a:lnTo>
                    <a:lnTo>
                      <a:pt x="653" y="313"/>
                    </a:lnTo>
                    <a:lnTo>
                      <a:pt x="653" y="318"/>
                    </a:lnTo>
                    <a:lnTo>
                      <a:pt x="648" y="313"/>
                    </a:lnTo>
                    <a:lnTo>
                      <a:pt x="648" y="318"/>
                    </a:lnTo>
                    <a:lnTo>
                      <a:pt x="648" y="313"/>
                    </a:lnTo>
                    <a:lnTo>
                      <a:pt x="643" y="313"/>
                    </a:lnTo>
                    <a:lnTo>
                      <a:pt x="638" y="313"/>
                    </a:lnTo>
                    <a:lnTo>
                      <a:pt x="643" y="313"/>
                    </a:lnTo>
                    <a:lnTo>
                      <a:pt x="638" y="313"/>
                    </a:lnTo>
                    <a:lnTo>
                      <a:pt x="638" y="308"/>
                    </a:lnTo>
                    <a:lnTo>
                      <a:pt x="633" y="308"/>
                    </a:lnTo>
                    <a:lnTo>
                      <a:pt x="628" y="308"/>
                    </a:lnTo>
                    <a:lnTo>
                      <a:pt x="628" y="303"/>
                    </a:lnTo>
                    <a:lnTo>
                      <a:pt x="628" y="298"/>
                    </a:lnTo>
                    <a:lnTo>
                      <a:pt x="622" y="298"/>
                    </a:lnTo>
                    <a:lnTo>
                      <a:pt x="617" y="298"/>
                    </a:lnTo>
                    <a:lnTo>
                      <a:pt x="617" y="293"/>
                    </a:lnTo>
                    <a:lnTo>
                      <a:pt x="612" y="298"/>
                    </a:lnTo>
                    <a:lnTo>
                      <a:pt x="612" y="293"/>
                    </a:lnTo>
                    <a:lnTo>
                      <a:pt x="607" y="293"/>
                    </a:lnTo>
                    <a:lnTo>
                      <a:pt x="602" y="287"/>
                    </a:lnTo>
                    <a:lnTo>
                      <a:pt x="602" y="293"/>
                    </a:lnTo>
                    <a:lnTo>
                      <a:pt x="597" y="293"/>
                    </a:lnTo>
                    <a:lnTo>
                      <a:pt x="597" y="298"/>
                    </a:lnTo>
                    <a:lnTo>
                      <a:pt x="597" y="293"/>
                    </a:lnTo>
                    <a:lnTo>
                      <a:pt x="597" y="298"/>
                    </a:lnTo>
                    <a:lnTo>
                      <a:pt x="586" y="298"/>
                    </a:lnTo>
                    <a:lnTo>
                      <a:pt x="581" y="298"/>
                    </a:lnTo>
                    <a:lnTo>
                      <a:pt x="581" y="293"/>
                    </a:lnTo>
                    <a:lnTo>
                      <a:pt x="576" y="298"/>
                    </a:lnTo>
                    <a:lnTo>
                      <a:pt x="576" y="293"/>
                    </a:lnTo>
                    <a:lnTo>
                      <a:pt x="581" y="293"/>
                    </a:lnTo>
                    <a:lnTo>
                      <a:pt x="576" y="293"/>
                    </a:lnTo>
                    <a:lnTo>
                      <a:pt x="571" y="293"/>
                    </a:lnTo>
                    <a:lnTo>
                      <a:pt x="566" y="293"/>
                    </a:lnTo>
                    <a:lnTo>
                      <a:pt x="561" y="293"/>
                    </a:lnTo>
                    <a:lnTo>
                      <a:pt x="561" y="298"/>
                    </a:lnTo>
                    <a:lnTo>
                      <a:pt x="556" y="298"/>
                    </a:lnTo>
                    <a:lnTo>
                      <a:pt x="550" y="298"/>
                    </a:lnTo>
                    <a:lnTo>
                      <a:pt x="545" y="298"/>
                    </a:lnTo>
                    <a:lnTo>
                      <a:pt x="540" y="298"/>
                    </a:lnTo>
                    <a:lnTo>
                      <a:pt x="535" y="298"/>
                    </a:lnTo>
                    <a:lnTo>
                      <a:pt x="535" y="303"/>
                    </a:lnTo>
                    <a:lnTo>
                      <a:pt x="530" y="298"/>
                    </a:lnTo>
                    <a:lnTo>
                      <a:pt x="530" y="303"/>
                    </a:lnTo>
                    <a:lnTo>
                      <a:pt x="530" y="308"/>
                    </a:lnTo>
                    <a:lnTo>
                      <a:pt x="525" y="308"/>
                    </a:lnTo>
                    <a:lnTo>
                      <a:pt x="520" y="308"/>
                    </a:lnTo>
                    <a:lnTo>
                      <a:pt x="520" y="313"/>
                    </a:lnTo>
                    <a:lnTo>
                      <a:pt x="514" y="313"/>
                    </a:lnTo>
                    <a:lnTo>
                      <a:pt x="514" y="308"/>
                    </a:lnTo>
                    <a:lnTo>
                      <a:pt x="509" y="303"/>
                    </a:lnTo>
                    <a:lnTo>
                      <a:pt x="504" y="308"/>
                    </a:lnTo>
                    <a:lnTo>
                      <a:pt x="504" y="303"/>
                    </a:lnTo>
                    <a:lnTo>
                      <a:pt x="499" y="303"/>
                    </a:lnTo>
                    <a:lnTo>
                      <a:pt x="494" y="298"/>
                    </a:lnTo>
                    <a:lnTo>
                      <a:pt x="499" y="293"/>
                    </a:lnTo>
                    <a:lnTo>
                      <a:pt x="494" y="293"/>
                    </a:lnTo>
                    <a:lnTo>
                      <a:pt x="489" y="293"/>
                    </a:lnTo>
                    <a:lnTo>
                      <a:pt x="489" y="298"/>
                    </a:lnTo>
                    <a:lnTo>
                      <a:pt x="489" y="303"/>
                    </a:lnTo>
                    <a:lnTo>
                      <a:pt x="484" y="303"/>
                    </a:lnTo>
                    <a:lnTo>
                      <a:pt x="484" y="298"/>
                    </a:lnTo>
                    <a:lnTo>
                      <a:pt x="478" y="298"/>
                    </a:lnTo>
                    <a:lnTo>
                      <a:pt x="473" y="298"/>
                    </a:lnTo>
                    <a:lnTo>
                      <a:pt x="473" y="293"/>
                    </a:lnTo>
                    <a:lnTo>
                      <a:pt x="473" y="287"/>
                    </a:lnTo>
                    <a:lnTo>
                      <a:pt x="468" y="287"/>
                    </a:lnTo>
                    <a:lnTo>
                      <a:pt x="468" y="293"/>
                    </a:lnTo>
                    <a:lnTo>
                      <a:pt x="468" y="298"/>
                    </a:lnTo>
                    <a:lnTo>
                      <a:pt x="463" y="298"/>
                    </a:lnTo>
                    <a:lnTo>
                      <a:pt x="458" y="298"/>
                    </a:lnTo>
                    <a:lnTo>
                      <a:pt x="463" y="303"/>
                    </a:lnTo>
                    <a:lnTo>
                      <a:pt x="458" y="303"/>
                    </a:lnTo>
                    <a:lnTo>
                      <a:pt x="458" y="308"/>
                    </a:lnTo>
                    <a:lnTo>
                      <a:pt x="453" y="308"/>
                    </a:lnTo>
                    <a:lnTo>
                      <a:pt x="448" y="303"/>
                    </a:lnTo>
                    <a:lnTo>
                      <a:pt x="453" y="298"/>
                    </a:lnTo>
                    <a:lnTo>
                      <a:pt x="453" y="293"/>
                    </a:lnTo>
                    <a:lnTo>
                      <a:pt x="448" y="293"/>
                    </a:lnTo>
                    <a:lnTo>
                      <a:pt x="448" y="298"/>
                    </a:lnTo>
                    <a:lnTo>
                      <a:pt x="442" y="298"/>
                    </a:lnTo>
                    <a:lnTo>
                      <a:pt x="442" y="293"/>
                    </a:lnTo>
                    <a:lnTo>
                      <a:pt x="442" y="298"/>
                    </a:lnTo>
                    <a:lnTo>
                      <a:pt x="437" y="298"/>
                    </a:lnTo>
                    <a:lnTo>
                      <a:pt x="437" y="303"/>
                    </a:lnTo>
                    <a:lnTo>
                      <a:pt x="432" y="303"/>
                    </a:lnTo>
                    <a:lnTo>
                      <a:pt x="432" y="298"/>
                    </a:lnTo>
                    <a:lnTo>
                      <a:pt x="427" y="293"/>
                    </a:lnTo>
                    <a:lnTo>
                      <a:pt x="422" y="293"/>
                    </a:lnTo>
                    <a:lnTo>
                      <a:pt x="417" y="287"/>
                    </a:lnTo>
                    <a:lnTo>
                      <a:pt x="412" y="287"/>
                    </a:lnTo>
                    <a:lnTo>
                      <a:pt x="406" y="293"/>
                    </a:lnTo>
                    <a:lnTo>
                      <a:pt x="406" y="298"/>
                    </a:lnTo>
                    <a:lnTo>
                      <a:pt x="401" y="298"/>
                    </a:lnTo>
                    <a:lnTo>
                      <a:pt x="396" y="298"/>
                    </a:lnTo>
                    <a:lnTo>
                      <a:pt x="391" y="298"/>
                    </a:lnTo>
                    <a:lnTo>
                      <a:pt x="391" y="293"/>
                    </a:lnTo>
                    <a:lnTo>
                      <a:pt x="391" y="287"/>
                    </a:lnTo>
                    <a:lnTo>
                      <a:pt x="391" y="282"/>
                    </a:lnTo>
                    <a:lnTo>
                      <a:pt x="386" y="287"/>
                    </a:lnTo>
                    <a:lnTo>
                      <a:pt x="381" y="282"/>
                    </a:lnTo>
                    <a:lnTo>
                      <a:pt x="381" y="277"/>
                    </a:lnTo>
                    <a:lnTo>
                      <a:pt x="381" y="272"/>
                    </a:lnTo>
                    <a:lnTo>
                      <a:pt x="376" y="272"/>
                    </a:lnTo>
                    <a:lnTo>
                      <a:pt x="365" y="272"/>
                    </a:lnTo>
                    <a:lnTo>
                      <a:pt x="360" y="272"/>
                    </a:lnTo>
                    <a:lnTo>
                      <a:pt x="355" y="277"/>
                    </a:lnTo>
                    <a:lnTo>
                      <a:pt x="355" y="282"/>
                    </a:lnTo>
                    <a:lnTo>
                      <a:pt x="350" y="277"/>
                    </a:lnTo>
                    <a:lnTo>
                      <a:pt x="345" y="277"/>
                    </a:lnTo>
                    <a:lnTo>
                      <a:pt x="345" y="272"/>
                    </a:lnTo>
                    <a:lnTo>
                      <a:pt x="340" y="272"/>
                    </a:lnTo>
                    <a:lnTo>
                      <a:pt x="334" y="272"/>
                    </a:lnTo>
                    <a:lnTo>
                      <a:pt x="329" y="272"/>
                    </a:lnTo>
                    <a:lnTo>
                      <a:pt x="324" y="272"/>
                    </a:lnTo>
                    <a:lnTo>
                      <a:pt x="319" y="272"/>
                    </a:lnTo>
                    <a:lnTo>
                      <a:pt x="314" y="267"/>
                    </a:lnTo>
                    <a:lnTo>
                      <a:pt x="309" y="267"/>
                    </a:lnTo>
                    <a:lnTo>
                      <a:pt x="304" y="267"/>
                    </a:lnTo>
                    <a:lnTo>
                      <a:pt x="299" y="267"/>
                    </a:lnTo>
                    <a:lnTo>
                      <a:pt x="293" y="262"/>
                    </a:lnTo>
                    <a:lnTo>
                      <a:pt x="293" y="257"/>
                    </a:lnTo>
                    <a:lnTo>
                      <a:pt x="293" y="251"/>
                    </a:lnTo>
                    <a:lnTo>
                      <a:pt x="288" y="251"/>
                    </a:lnTo>
                    <a:lnTo>
                      <a:pt x="288" y="246"/>
                    </a:lnTo>
                    <a:lnTo>
                      <a:pt x="283" y="246"/>
                    </a:lnTo>
                    <a:lnTo>
                      <a:pt x="283" y="241"/>
                    </a:lnTo>
                    <a:lnTo>
                      <a:pt x="278" y="246"/>
                    </a:lnTo>
                    <a:lnTo>
                      <a:pt x="278" y="251"/>
                    </a:lnTo>
                    <a:lnTo>
                      <a:pt x="273" y="251"/>
                    </a:lnTo>
                    <a:lnTo>
                      <a:pt x="273" y="246"/>
                    </a:lnTo>
                    <a:lnTo>
                      <a:pt x="268" y="246"/>
                    </a:lnTo>
                    <a:lnTo>
                      <a:pt x="263" y="246"/>
                    </a:lnTo>
                    <a:lnTo>
                      <a:pt x="263" y="251"/>
                    </a:lnTo>
                    <a:lnTo>
                      <a:pt x="257" y="251"/>
                    </a:lnTo>
                    <a:lnTo>
                      <a:pt x="252" y="241"/>
                    </a:lnTo>
                    <a:lnTo>
                      <a:pt x="247" y="236"/>
                    </a:lnTo>
                    <a:lnTo>
                      <a:pt x="242" y="236"/>
                    </a:lnTo>
                    <a:lnTo>
                      <a:pt x="237" y="231"/>
                    </a:lnTo>
                    <a:lnTo>
                      <a:pt x="232" y="231"/>
                    </a:lnTo>
                    <a:lnTo>
                      <a:pt x="232" y="215"/>
                    </a:lnTo>
                    <a:lnTo>
                      <a:pt x="232" y="190"/>
                    </a:lnTo>
                    <a:lnTo>
                      <a:pt x="232" y="174"/>
                    </a:lnTo>
                    <a:lnTo>
                      <a:pt x="232" y="149"/>
                    </a:lnTo>
                    <a:lnTo>
                      <a:pt x="232" y="133"/>
                    </a:lnTo>
                    <a:lnTo>
                      <a:pt x="232" y="108"/>
                    </a:lnTo>
                    <a:lnTo>
                      <a:pt x="232" y="92"/>
                    </a:lnTo>
                    <a:lnTo>
                      <a:pt x="232" y="46"/>
                    </a:lnTo>
                    <a:lnTo>
                      <a:pt x="191" y="51"/>
                    </a:lnTo>
                    <a:lnTo>
                      <a:pt x="160" y="51"/>
                    </a:lnTo>
                    <a:lnTo>
                      <a:pt x="149" y="51"/>
                    </a:lnTo>
                    <a:lnTo>
                      <a:pt x="108" y="46"/>
                    </a:lnTo>
                    <a:lnTo>
                      <a:pt x="77" y="46"/>
                    </a:lnTo>
                    <a:lnTo>
                      <a:pt x="67" y="46"/>
                    </a:lnTo>
                    <a:lnTo>
                      <a:pt x="0" y="46"/>
                    </a:lnTo>
                    <a:lnTo>
                      <a:pt x="0" y="0"/>
                    </a:lnTo>
                    <a:lnTo>
                      <a:pt x="72" y="0"/>
                    </a:lnTo>
                    <a:lnTo>
                      <a:pt x="77" y="0"/>
                    </a:lnTo>
                    <a:lnTo>
                      <a:pt x="113" y="0"/>
                    </a:lnTo>
                    <a:lnTo>
                      <a:pt x="149" y="0"/>
                    </a:lnTo>
                    <a:lnTo>
                      <a:pt x="160" y="0"/>
                    </a:lnTo>
                    <a:lnTo>
                      <a:pt x="185" y="0"/>
                    </a:lnTo>
                    <a:lnTo>
                      <a:pt x="227" y="0"/>
                    </a:lnTo>
                    <a:lnTo>
                      <a:pt x="232" y="0"/>
                    </a:lnTo>
                    <a:lnTo>
                      <a:pt x="268" y="0"/>
                    </a:lnTo>
                    <a:lnTo>
                      <a:pt x="278" y="0"/>
                    </a:lnTo>
                    <a:lnTo>
                      <a:pt x="309" y="0"/>
                    </a:lnTo>
                    <a:lnTo>
                      <a:pt x="345" y="0"/>
                    </a:lnTo>
                    <a:lnTo>
                      <a:pt x="360" y="0"/>
                    </a:lnTo>
                    <a:lnTo>
                      <a:pt x="381" y="0"/>
                    </a:lnTo>
                    <a:lnTo>
                      <a:pt x="401" y="0"/>
                    </a:lnTo>
                    <a:lnTo>
                      <a:pt x="427" y="0"/>
                    </a:lnTo>
                    <a:lnTo>
                      <a:pt x="453" y="0"/>
                    </a:lnTo>
                    <a:lnTo>
                      <a:pt x="484" y="0"/>
                    </a:lnTo>
                    <a:lnTo>
                      <a:pt x="504" y="0"/>
                    </a:lnTo>
                    <a:lnTo>
                      <a:pt x="540" y="0"/>
                    </a:lnTo>
                    <a:lnTo>
                      <a:pt x="545" y="0"/>
                    </a:lnTo>
                    <a:lnTo>
                      <a:pt x="561" y="0"/>
                    </a:lnTo>
                    <a:lnTo>
                      <a:pt x="581" y="0"/>
                    </a:lnTo>
                    <a:lnTo>
                      <a:pt x="592" y="0"/>
                    </a:lnTo>
                    <a:lnTo>
                      <a:pt x="617" y="0"/>
                    </a:lnTo>
                    <a:lnTo>
                      <a:pt x="648" y="0"/>
                    </a:lnTo>
                    <a:lnTo>
                      <a:pt x="648" y="20"/>
                    </a:lnTo>
                    <a:lnTo>
                      <a:pt x="648" y="30"/>
                    </a:lnTo>
                    <a:lnTo>
                      <a:pt x="648" y="51"/>
                    </a:lnTo>
                    <a:lnTo>
                      <a:pt x="653" y="51"/>
                    </a:lnTo>
                    <a:lnTo>
                      <a:pt x="653" y="82"/>
                    </a:lnTo>
                    <a:lnTo>
                      <a:pt x="658" y="87"/>
                    </a:lnTo>
                    <a:lnTo>
                      <a:pt x="658" y="118"/>
                    </a:lnTo>
                    <a:lnTo>
                      <a:pt x="664" y="128"/>
                    </a:lnTo>
                    <a:lnTo>
                      <a:pt x="664" y="154"/>
                    </a:lnTo>
                    <a:lnTo>
                      <a:pt x="664" y="200"/>
                    </a:lnTo>
                    <a:close/>
                  </a:path>
                </a:pathLst>
              </a:custGeom>
              <a:solidFill>
                <a:srgbClr val="00FF00"/>
              </a:solidFill>
              <a:ln w="8001">
                <a:solidFill>
                  <a:srgbClr val="000000"/>
                </a:solidFill>
                <a:prstDash val="solid"/>
                <a:round/>
                <a:headEnd/>
                <a:tailEnd/>
              </a:ln>
            </p:spPr>
            <p:txBody>
              <a:bodyPr/>
              <a:lstStyle/>
              <a:p>
                <a:endParaRPr lang="en-US"/>
              </a:p>
            </p:txBody>
          </p:sp>
          <p:sp>
            <p:nvSpPr>
              <p:cNvPr id="964646" name="Freeform 38">
                <a:hlinkClick r:id="rId4" action="ppaction://hlinksldjump"/>
              </p:cNvPr>
              <p:cNvSpPr>
                <a:spLocks noEditPoints="1"/>
              </p:cNvSpPr>
              <p:nvPr/>
            </p:nvSpPr>
            <p:spPr bwMode="auto">
              <a:xfrm>
                <a:off x="1965" y="2287"/>
                <a:ext cx="1073" cy="971"/>
              </a:xfrm>
              <a:custGeom>
                <a:avLst/>
                <a:gdLst/>
                <a:ahLst/>
                <a:cxnLst>
                  <a:cxn ang="0">
                    <a:pos x="20" y="421"/>
                  </a:cxn>
                  <a:cxn ang="0">
                    <a:pos x="277" y="334"/>
                  </a:cxn>
                  <a:cxn ang="0">
                    <a:pos x="282" y="46"/>
                  </a:cxn>
                  <a:cxn ang="0">
                    <a:pos x="514" y="62"/>
                  </a:cxn>
                  <a:cxn ang="0">
                    <a:pos x="534" y="195"/>
                  </a:cxn>
                  <a:cxn ang="0">
                    <a:pos x="565" y="200"/>
                  </a:cxn>
                  <a:cxn ang="0">
                    <a:pos x="601" y="226"/>
                  </a:cxn>
                  <a:cxn ang="0">
                    <a:pos x="642" y="226"/>
                  </a:cxn>
                  <a:cxn ang="0">
                    <a:pos x="673" y="252"/>
                  </a:cxn>
                  <a:cxn ang="0">
                    <a:pos x="714" y="257"/>
                  </a:cxn>
                  <a:cxn ang="0">
                    <a:pos x="730" y="257"/>
                  </a:cxn>
                  <a:cxn ang="0">
                    <a:pos x="755" y="241"/>
                  </a:cxn>
                  <a:cxn ang="0">
                    <a:pos x="781" y="247"/>
                  </a:cxn>
                  <a:cxn ang="0">
                    <a:pos x="807" y="262"/>
                  </a:cxn>
                  <a:cxn ang="0">
                    <a:pos x="843" y="252"/>
                  </a:cxn>
                  <a:cxn ang="0">
                    <a:pos x="868" y="252"/>
                  </a:cxn>
                  <a:cxn ang="0">
                    <a:pos x="899" y="247"/>
                  </a:cxn>
                  <a:cxn ang="0">
                    <a:pos x="920" y="267"/>
                  </a:cxn>
                  <a:cxn ang="0">
                    <a:pos x="940" y="272"/>
                  </a:cxn>
                  <a:cxn ang="0">
                    <a:pos x="966" y="277"/>
                  </a:cxn>
                  <a:cxn ang="0">
                    <a:pos x="976" y="427"/>
                  </a:cxn>
                  <a:cxn ang="0">
                    <a:pos x="997" y="457"/>
                  </a:cxn>
                  <a:cxn ang="0">
                    <a:pos x="1007" y="478"/>
                  </a:cxn>
                  <a:cxn ang="0">
                    <a:pos x="1018" y="514"/>
                  </a:cxn>
                  <a:cxn ang="0">
                    <a:pos x="1012" y="545"/>
                  </a:cxn>
                  <a:cxn ang="0">
                    <a:pos x="1002" y="565"/>
                  </a:cxn>
                  <a:cxn ang="0">
                    <a:pos x="1002" y="591"/>
                  </a:cxn>
                  <a:cxn ang="0">
                    <a:pos x="920" y="663"/>
                  </a:cxn>
                  <a:cxn ang="0">
                    <a:pos x="925" y="637"/>
                  </a:cxn>
                  <a:cxn ang="0">
                    <a:pos x="904" y="653"/>
                  </a:cxn>
                  <a:cxn ang="0">
                    <a:pos x="899" y="678"/>
                  </a:cxn>
                  <a:cxn ang="0">
                    <a:pos x="848" y="720"/>
                  </a:cxn>
                  <a:cxn ang="0">
                    <a:pos x="802" y="720"/>
                  </a:cxn>
                  <a:cxn ang="0">
                    <a:pos x="786" y="735"/>
                  </a:cxn>
                  <a:cxn ang="0">
                    <a:pos x="776" y="725"/>
                  </a:cxn>
                  <a:cxn ang="0">
                    <a:pos x="771" y="745"/>
                  </a:cxn>
                  <a:cxn ang="0">
                    <a:pos x="760" y="766"/>
                  </a:cxn>
                  <a:cxn ang="0">
                    <a:pos x="730" y="776"/>
                  </a:cxn>
                  <a:cxn ang="0">
                    <a:pos x="719" y="797"/>
                  </a:cxn>
                  <a:cxn ang="0">
                    <a:pos x="719" y="812"/>
                  </a:cxn>
                  <a:cxn ang="0">
                    <a:pos x="699" y="843"/>
                  </a:cxn>
                  <a:cxn ang="0">
                    <a:pos x="709" y="889"/>
                  </a:cxn>
                  <a:cxn ang="0">
                    <a:pos x="735" y="961"/>
                  </a:cxn>
                  <a:cxn ang="0">
                    <a:pos x="663" y="951"/>
                  </a:cxn>
                  <a:cxn ang="0">
                    <a:pos x="601" y="925"/>
                  </a:cxn>
                  <a:cxn ang="0">
                    <a:pos x="560" y="853"/>
                  </a:cxn>
                  <a:cxn ang="0">
                    <a:pos x="514" y="781"/>
                  </a:cxn>
                  <a:cxn ang="0">
                    <a:pos x="467" y="704"/>
                  </a:cxn>
                  <a:cxn ang="0">
                    <a:pos x="416" y="637"/>
                  </a:cxn>
                  <a:cxn ang="0">
                    <a:pos x="375" y="627"/>
                  </a:cxn>
                  <a:cxn ang="0">
                    <a:pos x="313" y="627"/>
                  </a:cxn>
                  <a:cxn ang="0">
                    <a:pos x="257" y="689"/>
                  </a:cxn>
                  <a:cxn ang="0">
                    <a:pos x="190" y="653"/>
                  </a:cxn>
                  <a:cxn ang="0">
                    <a:pos x="138" y="570"/>
                  </a:cxn>
                  <a:cxn ang="0">
                    <a:pos x="82" y="509"/>
                  </a:cxn>
                  <a:cxn ang="0">
                    <a:pos x="760" y="766"/>
                  </a:cxn>
                  <a:cxn ang="0">
                    <a:pos x="745" y="797"/>
                  </a:cxn>
                  <a:cxn ang="0">
                    <a:pos x="730" y="817"/>
                  </a:cxn>
                  <a:cxn ang="0">
                    <a:pos x="714" y="858"/>
                  </a:cxn>
                  <a:cxn ang="0">
                    <a:pos x="730" y="925"/>
                  </a:cxn>
                </a:cxnLst>
                <a:rect l="0" t="0" r="r" b="b"/>
                <a:pathLst>
                  <a:path w="1018" h="971">
                    <a:moveTo>
                      <a:pt x="51" y="478"/>
                    </a:moveTo>
                    <a:lnTo>
                      <a:pt x="30" y="473"/>
                    </a:lnTo>
                    <a:lnTo>
                      <a:pt x="20" y="447"/>
                    </a:lnTo>
                    <a:lnTo>
                      <a:pt x="10" y="442"/>
                    </a:lnTo>
                    <a:lnTo>
                      <a:pt x="0" y="442"/>
                    </a:lnTo>
                    <a:lnTo>
                      <a:pt x="0" y="437"/>
                    </a:lnTo>
                    <a:lnTo>
                      <a:pt x="0" y="432"/>
                    </a:lnTo>
                    <a:lnTo>
                      <a:pt x="0" y="427"/>
                    </a:lnTo>
                    <a:lnTo>
                      <a:pt x="0" y="421"/>
                    </a:lnTo>
                    <a:lnTo>
                      <a:pt x="20" y="421"/>
                    </a:lnTo>
                    <a:lnTo>
                      <a:pt x="51" y="421"/>
                    </a:lnTo>
                    <a:lnTo>
                      <a:pt x="133" y="421"/>
                    </a:lnTo>
                    <a:lnTo>
                      <a:pt x="138" y="421"/>
                    </a:lnTo>
                    <a:lnTo>
                      <a:pt x="205" y="421"/>
                    </a:lnTo>
                    <a:lnTo>
                      <a:pt x="226" y="421"/>
                    </a:lnTo>
                    <a:lnTo>
                      <a:pt x="257" y="421"/>
                    </a:lnTo>
                    <a:lnTo>
                      <a:pt x="277" y="421"/>
                    </a:lnTo>
                    <a:lnTo>
                      <a:pt x="277" y="416"/>
                    </a:lnTo>
                    <a:lnTo>
                      <a:pt x="277" y="375"/>
                    </a:lnTo>
                    <a:lnTo>
                      <a:pt x="277" y="334"/>
                    </a:lnTo>
                    <a:lnTo>
                      <a:pt x="277" y="298"/>
                    </a:lnTo>
                    <a:lnTo>
                      <a:pt x="277" y="277"/>
                    </a:lnTo>
                    <a:lnTo>
                      <a:pt x="277" y="257"/>
                    </a:lnTo>
                    <a:lnTo>
                      <a:pt x="282" y="211"/>
                    </a:lnTo>
                    <a:lnTo>
                      <a:pt x="282" y="169"/>
                    </a:lnTo>
                    <a:lnTo>
                      <a:pt x="282" y="149"/>
                    </a:lnTo>
                    <a:lnTo>
                      <a:pt x="282" y="128"/>
                    </a:lnTo>
                    <a:lnTo>
                      <a:pt x="282" y="87"/>
                    </a:lnTo>
                    <a:lnTo>
                      <a:pt x="282" y="72"/>
                    </a:lnTo>
                    <a:lnTo>
                      <a:pt x="282" y="46"/>
                    </a:lnTo>
                    <a:lnTo>
                      <a:pt x="282" y="0"/>
                    </a:lnTo>
                    <a:lnTo>
                      <a:pt x="349" y="0"/>
                    </a:lnTo>
                    <a:lnTo>
                      <a:pt x="359" y="0"/>
                    </a:lnTo>
                    <a:lnTo>
                      <a:pt x="390" y="0"/>
                    </a:lnTo>
                    <a:lnTo>
                      <a:pt x="431" y="5"/>
                    </a:lnTo>
                    <a:lnTo>
                      <a:pt x="442" y="5"/>
                    </a:lnTo>
                    <a:lnTo>
                      <a:pt x="473" y="5"/>
                    </a:lnTo>
                    <a:lnTo>
                      <a:pt x="514" y="0"/>
                    </a:lnTo>
                    <a:lnTo>
                      <a:pt x="514" y="46"/>
                    </a:lnTo>
                    <a:lnTo>
                      <a:pt x="514" y="62"/>
                    </a:lnTo>
                    <a:lnTo>
                      <a:pt x="514" y="87"/>
                    </a:lnTo>
                    <a:lnTo>
                      <a:pt x="514" y="103"/>
                    </a:lnTo>
                    <a:lnTo>
                      <a:pt x="514" y="128"/>
                    </a:lnTo>
                    <a:lnTo>
                      <a:pt x="514" y="144"/>
                    </a:lnTo>
                    <a:lnTo>
                      <a:pt x="514" y="169"/>
                    </a:lnTo>
                    <a:lnTo>
                      <a:pt x="514" y="185"/>
                    </a:lnTo>
                    <a:lnTo>
                      <a:pt x="519" y="185"/>
                    </a:lnTo>
                    <a:lnTo>
                      <a:pt x="524" y="190"/>
                    </a:lnTo>
                    <a:lnTo>
                      <a:pt x="529" y="190"/>
                    </a:lnTo>
                    <a:lnTo>
                      <a:pt x="534" y="195"/>
                    </a:lnTo>
                    <a:lnTo>
                      <a:pt x="539" y="205"/>
                    </a:lnTo>
                    <a:lnTo>
                      <a:pt x="545" y="205"/>
                    </a:lnTo>
                    <a:lnTo>
                      <a:pt x="545" y="200"/>
                    </a:lnTo>
                    <a:lnTo>
                      <a:pt x="550" y="200"/>
                    </a:lnTo>
                    <a:lnTo>
                      <a:pt x="555" y="200"/>
                    </a:lnTo>
                    <a:lnTo>
                      <a:pt x="555" y="205"/>
                    </a:lnTo>
                    <a:lnTo>
                      <a:pt x="560" y="205"/>
                    </a:lnTo>
                    <a:lnTo>
                      <a:pt x="560" y="200"/>
                    </a:lnTo>
                    <a:lnTo>
                      <a:pt x="565" y="195"/>
                    </a:lnTo>
                    <a:lnTo>
                      <a:pt x="565" y="200"/>
                    </a:lnTo>
                    <a:lnTo>
                      <a:pt x="570" y="200"/>
                    </a:lnTo>
                    <a:lnTo>
                      <a:pt x="570" y="205"/>
                    </a:lnTo>
                    <a:lnTo>
                      <a:pt x="575" y="205"/>
                    </a:lnTo>
                    <a:lnTo>
                      <a:pt x="575" y="211"/>
                    </a:lnTo>
                    <a:lnTo>
                      <a:pt x="575" y="216"/>
                    </a:lnTo>
                    <a:lnTo>
                      <a:pt x="581" y="221"/>
                    </a:lnTo>
                    <a:lnTo>
                      <a:pt x="586" y="221"/>
                    </a:lnTo>
                    <a:lnTo>
                      <a:pt x="591" y="221"/>
                    </a:lnTo>
                    <a:lnTo>
                      <a:pt x="596" y="221"/>
                    </a:lnTo>
                    <a:lnTo>
                      <a:pt x="601" y="226"/>
                    </a:lnTo>
                    <a:lnTo>
                      <a:pt x="606" y="226"/>
                    </a:lnTo>
                    <a:lnTo>
                      <a:pt x="611" y="226"/>
                    </a:lnTo>
                    <a:lnTo>
                      <a:pt x="616" y="226"/>
                    </a:lnTo>
                    <a:lnTo>
                      <a:pt x="622" y="226"/>
                    </a:lnTo>
                    <a:lnTo>
                      <a:pt x="627" y="226"/>
                    </a:lnTo>
                    <a:lnTo>
                      <a:pt x="627" y="231"/>
                    </a:lnTo>
                    <a:lnTo>
                      <a:pt x="632" y="231"/>
                    </a:lnTo>
                    <a:lnTo>
                      <a:pt x="637" y="236"/>
                    </a:lnTo>
                    <a:lnTo>
                      <a:pt x="637" y="231"/>
                    </a:lnTo>
                    <a:lnTo>
                      <a:pt x="642" y="226"/>
                    </a:lnTo>
                    <a:lnTo>
                      <a:pt x="647" y="226"/>
                    </a:lnTo>
                    <a:lnTo>
                      <a:pt x="658" y="226"/>
                    </a:lnTo>
                    <a:lnTo>
                      <a:pt x="663" y="226"/>
                    </a:lnTo>
                    <a:lnTo>
                      <a:pt x="663" y="231"/>
                    </a:lnTo>
                    <a:lnTo>
                      <a:pt x="663" y="236"/>
                    </a:lnTo>
                    <a:lnTo>
                      <a:pt x="668" y="241"/>
                    </a:lnTo>
                    <a:lnTo>
                      <a:pt x="673" y="236"/>
                    </a:lnTo>
                    <a:lnTo>
                      <a:pt x="673" y="241"/>
                    </a:lnTo>
                    <a:lnTo>
                      <a:pt x="673" y="247"/>
                    </a:lnTo>
                    <a:lnTo>
                      <a:pt x="673" y="252"/>
                    </a:lnTo>
                    <a:lnTo>
                      <a:pt x="678" y="252"/>
                    </a:lnTo>
                    <a:lnTo>
                      <a:pt x="683" y="252"/>
                    </a:lnTo>
                    <a:lnTo>
                      <a:pt x="688" y="252"/>
                    </a:lnTo>
                    <a:lnTo>
                      <a:pt x="688" y="247"/>
                    </a:lnTo>
                    <a:lnTo>
                      <a:pt x="694" y="241"/>
                    </a:lnTo>
                    <a:lnTo>
                      <a:pt x="699" y="241"/>
                    </a:lnTo>
                    <a:lnTo>
                      <a:pt x="704" y="247"/>
                    </a:lnTo>
                    <a:lnTo>
                      <a:pt x="709" y="247"/>
                    </a:lnTo>
                    <a:lnTo>
                      <a:pt x="714" y="252"/>
                    </a:lnTo>
                    <a:lnTo>
                      <a:pt x="714" y="257"/>
                    </a:lnTo>
                    <a:lnTo>
                      <a:pt x="719" y="257"/>
                    </a:lnTo>
                    <a:lnTo>
                      <a:pt x="719" y="252"/>
                    </a:lnTo>
                    <a:lnTo>
                      <a:pt x="724" y="252"/>
                    </a:lnTo>
                    <a:lnTo>
                      <a:pt x="724" y="247"/>
                    </a:lnTo>
                    <a:lnTo>
                      <a:pt x="724" y="252"/>
                    </a:lnTo>
                    <a:lnTo>
                      <a:pt x="730" y="252"/>
                    </a:lnTo>
                    <a:lnTo>
                      <a:pt x="730" y="247"/>
                    </a:lnTo>
                    <a:lnTo>
                      <a:pt x="735" y="247"/>
                    </a:lnTo>
                    <a:lnTo>
                      <a:pt x="735" y="252"/>
                    </a:lnTo>
                    <a:lnTo>
                      <a:pt x="730" y="257"/>
                    </a:lnTo>
                    <a:lnTo>
                      <a:pt x="735" y="262"/>
                    </a:lnTo>
                    <a:lnTo>
                      <a:pt x="740" y="262"/>
                    </a:lnTo>
                    <a:lnTo>
                      <a:pt x="740" y="257"/>
                    </a:lnTo>
                    <a:lnTo>
                      <a:pt x="745" y="257"/>
                    </a:lnTo>
                    <a:lnTo>
                      <a:pt x="740" y="252"/>
                    </a:lnTo>
                    <a:lnTo>
                      <a:pt x="745" y="252"/>
                    </a:lnTo>
                    <a:lnTo>
                      <a:pt x="750" y="252"/>
                    </a:lnTo>
                    <a:lnTo>
                      <a:pt x="750" y="247"/>
                    </a:lnTo>
                    <a:lnTo>
                      <a:pt x="750" y="241"/>
                    </a:lnTo>
                    <a:lnTo>
                      <a:pt x="755" y="241"/>
                    </a:lnTo>
                    <a:lnTo>
                      <a:pt x="755" y="247"/>
                    </a:lnTo>
                    <a:lnTo>
                      <a:pt x="755" y="252"/>
                    </a:lnTo>
                    <a:lnTo>
                      <a:pt x="760" y="252"/>
                    </a:lnTo>
                    <a:lnTo>
                      <a:pt x="766" y="252"/>
                    </a:lnTo>
                    <a:lnTo>
                      <a:pt x="766" y="257"/>
                    </a:lnTo>
                    <a:lnTo>
                      <a:pt x="771" y="257"/>
                    </a:lnTo>
                    <a:lnTo>
                      <a:pt x="771" y="252"/>
                    </a:lnTo>
                    <a:lnTo>
                      <a:pt x="771" y="247"/>
                    </a:lnTo>
                    <a:lnTo>
                      <a:pt x="776" y="247"/>
                    </a:lnTo>
                    <a:lnTo>
                      <a:pt x="781" y="247"/>
                    </a:lnTo>
                    <a:lnTo>
                      <a:pt x="776" y="252"/>
                    </a:lnTo>
                    <a:lnTo>
                      <a:pt x="781" y="257"/>
                    </a:lnTo>
                    <a:lnTo>
                      <a:pt x="786" y="257"/>
                    </a:lnTo>
                    <a:lnTo>
                      <a:pt x="786" y="262"/>
                    </a:lnTo>
                    <a:lnTo>
                      <a:pt x="791" y="257"/>
                    </a:lnTo>
                    <a:lnTo>
                      <a:pt x="796" y="262"/>
                    </a:lnTo>
                    <a:lnTo>
                      <a:pt x="796" y="267"/>
                    </a:lnTo>
                    <a:lnTo>
                      <a:pt x="802" y="267"/>
                    </a:lnTo>
                    <a:lnTo>
                      <a:pt x="802" y="262"/>
                    </a:lnTo>
                    <a:lnTo>
                      <a:pt x="807" y="262"/>
                    </a:lnTo>
                    <a:lnTo>
                      <a:pt x="812" y="262"/>
                    </a:lnTo>
                    <a:lnTo>
                      <a:pt x="812" y="257"/>
                    </a:lnTo>
                    <a:lnTo>
                      <a:pt x="812" y="252"/>
                    </a:lnTo>
                    <a:lnTo>
                      <a:pt x="817" y="257"/>
                    </a:lnTo>
                    <a:lnTo>
                      <a:pt x="817" y="252"/>
                    </a:lnTo>
                    <a:lnTo>
                      <a:pt x="822" y="252"/>
                    </a:lnTo>
                    <a:lnTo>
                      <a:pt x="827" y="252"/>
                    </a:lnTo>
                    <a:lnTo>
                      <a:pt x="832" y="252"/>
                    </a:lnTo>
                    <a:lnTo>
                      <a:pt x="838" y="252"/>
                    </a:lnTo>
                    <a:lnTo>
                      <a:pt x="843" y="252"/>
                    </a:lnTo>
                    <a:lnTo>
                      <a:pt x="843" y="247"/>
                    </a:lnTo>
                    <a:lnTo>
                      <a:pt x="848" y="247"/>
                    </a:lnTo>
                    <a:lnTo>
                      <a:pt x="853" y="247"/>
                    </a:lnTo>
                    <a:lnTo>
                      <a:pt x="858" y="247"/>
                    </a:lnTo>
                    <a:lnTo>
                      <a:pt x="863" y="247"/>
                    </a:lnTo>
                    <a:lnTo>
                      <a:pt x="858" y="247"/>
                    </a:lnTo>
                    <a:lnTo>
                      <a:pt x="858" y="252"/>
                    </a:lnTo>
                    <a:lnTo>
                      <a:pt x="863" y="247"/>
                    </a:lnTo>
                    <a:lnTo>
                      <a:pt x="863" y="252"/>
                    </a:lnTo>
                    <a:lnTo>
                      <a:pt x="868" y="252"/>
                    </a:lnTo>
                    <a:lnTo>
                      <a:pt x="879" y="252"/>
                    </a:lnTo>
                    <a:lnTo>
                      <a:pt x="879" y="247"/>
                    </a:lnTo>
                    <a:lnTo>
                      <a:pt x="879" y="252"/>
                    </a:lnTo>
                    <a:lnTo>
                      <a:pt x="879" y="247"/>
                    </a:lnTo>
                    <a:lnTo>
                      <a:pt x="884" y="247"/>
                    </a:lnTo>
                    <a:lnTo>
                      <a:pt x="884" y="241"/>
                    </a:lnTo>
                    <a:lnTo>
                      <a:pt x="889" y="247"/>
                    </a:lnTo>
                    <a:lnTo>
                      <a:pt x="894" y="247"/>
                    </a:lnTo>
                    <a:lnTo>
                      <a:pt x="894" y="252"/>
                    </a:lnTo>
                    <a:lnTo>
                      <a:pt x="899" y="247"/>
                    </a:lnTo>
                    <a:lnTo>
                      <a:pt x="899" y="252"/>
                    </a:lnTo>
                    <a:lnTo>
                      <a:pt x="904" y="252"/>
                    </a:lnTo>
                    <a:lnTo>
                      <a:pt x="910" y="252"/>
                    </a:lnTo>
                    <a:lnTo>
                      <a:pt x="910" y="257"/>
                    </a:lnTo>
                    <a:lnTo>
                      <a:pt x="910" y="262"/>
                    </a:lnTo>
                    <a:lnTo>
                      <a:pt x="915" y="262"/>
                    </a:lnTo>
                    <a:lnTo>
                      <a:pt x="920" y="262"/>
                    </a:lnTo>
                    <a:lnTo>
                      <a:pt x="920" y="267"/>
                    </a:lnTo>
                    <a:lnTo>
                      <a:pt x="925" y="267"/>
                    </a:lnTo>
                    <a:lnTo>
                      <a:pt x="920" y="267"/>
                    </a:lnTo>
                    <a:lnTo>
                      <a:pt x="925" y="267"/>
                    </a:lnTo>
                    <a:lnTo>
                      <a:pt x="930" y="267"/>
                    </a:lnTo>
                    <a:lnTo>
                      <a:pt x="930" y="272"/>
                    </a:lnTo>
                    <a:lnTo>
                      <a:pt x="930" y="267"/>
                    </a:lnTo>
                    <a:lnTo>
                      <a:pt x="935" y="272"/>
                    </a:lnTo>
                    <a:lnTo>
                      <a:pt x="935" y="267"/>
                    </a:lnTo>
                    <a:lnTo>
                      <a:pt x="935" y="272"/>
                    </a:lnTo>
                    <a:lnTo>
                      <a:pt x="940" y="272"/>
                    </a:lnTo>
                    <a:lnTo>
                      <a:pt x="935" y="272"/>
                    </a:lnTo>
                    <a:lnTo>
                      <a:pt x="940" y="272"/>
                    </a:lnTo>
                    <a:lnTo>
                      <a:pt x="946" y="272"/>
                    </a:lnTo>
                    <a:lnTo>
                      <a:pt x="946" y="277"/>
                    </a:lnTo>
                    <a:lnTo>
                      <a:pt x="951" y="277"/>
                    </a:lnTo>
                    <a:lnTo>
                      <a:pt x="951" y="283"/>
                    </a:lnTo>
                    <a:lnTo>
                      <a:pt x="956" y="277"/>
                    </a:lnTo>
                    <a:lnTo>
                      <a:pt x="956" y="283"/>
                    </a:lnTo>
                    <a:lnTo>
                      <a:pt x="956" y="277"/>
                    </a:lnTo>
                    <a:lnTo>
                      <a:pt x="961" y="277"/>
                    </a:lnTo>
                    <a:lnTo>
                      <a:pt x="966" y="283"/>
                    </a:lnTo>
                    <a:lnTo>
                      <a:pt x="966" y="277"/>
                    </a:lnTo>
                    <a:lnTo>
                      <a:pt x="971" y="277"/>
                    </a:lnTo>
                    <a:lnTo>
                      <a:pt x="976" y="277"/>
                    </a:lnTo>
                    <a:lnTo>
                      <a:pt x="976" y="283"/>
                    </a:lnTo>
                    <a:lnTo>
                      <a:pt x="976" y="308"/>
                    </a:lnTo>
                    <a:lnTo>
                      <a:pt x="976" y="329"/>
                    </a:lnTo>
                    <a:lnTo>
                      <a:pt x="976" y="344"/>
                    </a:lnTo>
                    <a:lnTo>
                      <a:pt x="976" y="360"/>
                    </a:lnTo>
                    <a:lnTo>
                      <a:pt x="976" y="391"/>
                    </a:lnTo>
                    <a:lnTo>
                      <a:pt x="976" y="406"/>
                    </a:lnTo>
                    <a:lnTo>
                      <a:pt x="976" y="427"/>
                    </a:lnTo>
                    <a:lnTo>
                      <a:pt x="982" y="427"/>
                    </a:lnTo>
                    <a:lnTo>
                      <a:pt x="982" y="432"/>
                    </a:lnTo>
                    <a:lnTo>
                      <a:pt x="987" y="432"/>
                    </a:lnTo>
                    <a:lnTo>
                      <a:pt x="987" y="437"/>
                    </a:lnTo>
                    <a:lnTo>
                      <a:pt x="992" y="437"/>
                    </a:lnTo>
                    <a:lnTo>
                      <a:pt x="992" y="442"/>
                    </a:lnTo>
                    <a:lnTo>
                      <a:pt x="992" y="447"/>
                    </a:lnTo>
                    <a:lnTo>
                      <a:pt x="997" y="447"/>
                    </a:lnTo>
                    <a:lnTo>
                      <a:pt x="997" y="452"/>
                    </a:lnTo>
                    <a:lnTo>
                      <a:pt x="997" y="457"/>
                    </a:lnTo>
                    <a:lnTo>
                      <a:pt x="992" y="457"/>
                    </a:lnTo>
                    <a:lnTo>
                      <a:pt x="992" y="463"/>
                    </a:lnTo>
                    <a:lnTo>
                      <a:pt x="997" y="463"/>
                    </a:lnTo>
                    <a:lnTo>
                      <a:pt x="997" y="468"/>
                    </a:lnTo>
                    <a:lnTo>
                      <a:pt x="1002" y="468"/>
                    </a:lnTo>
                    <a:lnTo>
                      <a:pt x="1002" y="473"/>
                    </a:lnTo>
                    <a:lnTo>
                      <a:pt x="997" y="473"/>
                    </a:lnTo>
                    <a:lnTo>
                      <a:pt x="1002" y="473"/>
                    </a:lnTo>
                    <a:lnTo>
                      <a:pt x="1002" y="478"/>
                    </a:lnTo>
                    <a:lnTo>
                      <a:pt x="1007" y="478"/>
                    </a:lnTo>
                    <a:lnTo>
                      <a:pt x="1007" y="483"/>
                    </a:lnTo>
                    <a:lnTo>
                      <a:pt x="1007" y="488"/>
                    </a:lnTo>
                    <a:lnTo>
                      <a:pt x="1012" y="488"/>
                    </a:lnTo>
                    <a:lnTo>
                      <a:pt x="1012" y="493"/>
                    </a:lnTo>
                    <a:lnTo>
                      <a:pt x="1012" y="498"/>
                    </a:lnTo>
                    <a:lnTo>
                      <a:pt x="1018" y="498"/>
                    </a:lnTo>
                    <a:lnTo>
                      <a:pt x="1018" y="504"/>
                    </a:lnTo>
                    <a:lnTo>
                      <a:pt x="1012" y="504"/>
                    </a:lnTo>
                    <a:lnTo>
                      <a:pt x="1018" y="509"/>
                    </a:lnTo>
                    <a:lnTo>
                      <a:pt x="1018" y="514"/>
                    </a:lnTo>
                    <a:lnTo>
                      <a:pt x="1012" y="514"/>
                    </a:lnTo>
                    <a:lnTo>
                      <a:pt x="1012" y="519"/>
                    </a:lnTo>
                    <a:lnTo>
                      <a:pt x="1018" y="519"/>
                    </a:lnTo>
                    <a:lnTo>
                      <a:pt x="1018" y="524"/>
                    </a:lnTo>
                    <a:lnTo>
                      <a:pt x="1012" y="524"/>
                    </a:lnTo>
                    <a:lnTo>
                      <a:pt x="1012" y="529"/>
                    </a:lnTo>
                    <a:lnTo>
                      <a:pt x="1018" y="529"/>
                    </a:lnTo>
                    <a:lnTo>
                      <a:pt x="1012" y="534"/>
                    </a:lnTo>
                    <a:lnTo>
                      <a:pt x="1012" y="540"/>
                    </a:lnTo>
                    <a:lnTo>
                      <a:pt x="1012" y="545"/>
                    </a:lnTo>
                    <a:lnTo>
                      <a:pt x="1007" y="545"/>
                    </a:lnTo>
                    <a:lnTo>
                      <a:pt x="1007" y="550"/>
                    </a:lnTo>
                    <a:lnTo>
                      <a:pt x="1002" y="550"/>
                    </a:lnTo>
                    <a:lnTo>
                      <a:pt x="1007" y="550"/>
                    </a:lnTo>
                    <a:lnTo>
                      <a:pt x="1002" y="550"/>
                    </a:lnTo>
                    <a:lnTo>
                      <a:pt x="1007" y="550"/>
                    </a:lnTo>
                    <a:lnTo>
                      <a:pt x="1002" y="550"/>
                    </a:lnTo>
                    <a:lnTo>
                      <a:pt x="1002" y="555"/>
                    </a:lnTo>
                    <a:lnTo>
                      <a:pt x="1002" y="560"/>
                    </a:lnTo>
                    <a:lnTo>
                      <a:pt x="1002" y="565"/>
                    </a:lnTo>
                    <a:lnTo>
                      <a:pt x="1002" y="570"/>
                    </a:lnTo>
                    <a:lnTo>
                      <a:pt x="997" y="570"/>
                    </a:lnTo>
                    <a:lnTo>
                      <a:pt x="1002" y="570"/>
                    </a:lnTo>
                    <a:lnTo>
                      <a:pt x="997" y="576"/>
                    </a:lnTo>
                    <a:lnTo>
                      <a:pt x="1002" y="576"/>
                    </a:lnTo>
                    <a:lnTo>
                      <a:pt x="1002" y="581"/>
                    </a:lnTo>
                    <a:lnTo>
                      <a:pt x="1002" y="586"/>
                    </a:lnTo>
                    <a:lnTo>
                      <a:pt x="1002" y="591"/>
                    </a:lnTo>
                    <a:lnTo>
                      <a:pt x="1007" y="591"/>
                    </a:lnTo>
                    <a:lnTo>
                      <a:pt x="1002" y="591"/>
                    </a:lnTo>
                    <a:lnTo>
                      <a:pt x="1002" y="596"/>
                    </a:lnTo>
                    <a:lnTo>
                      <a:pt x="1002" y="601"/>
                    </a:lnTo>
                    <a:lnTo>
                      <a:pt x="997" y="606"/>
                    </a:lnTo>
                    <a:lnTo>
                      <a:pt x="992" y="606"/>
                    </a:lnTo>
                    <a:lnTo>
                      <a:pt x="982" y="622"/>
                    </a:lnTo>
                    <a:lnTo>
                      <a:pt x="992" y="632"/>
                    </a:lnTo>
                    <a:lnTo>
                      <a:pt x="976" y="632"/>
                    </a:lnTo>
                    <a:lnTo>
                      <a:pt x="951" y="642"/>
                    </a:lnTo>
                    <a:lnTo>
                      <a:pt x="925" y="658"/>
                    </a:lnTo>
                    <a:lnTo>
                      <a:pt x="920" y="663"/>
                    </a:lnTo>
                    <a:lnTo>
                      <a:pt x="920" y="658"/>
                    </a:lnTo>
                    <a:lnTo>
                      <a:pt x="925" y="653"/>
                    </a:lnTo>
                    <a:lnTo>
                      <a:pt x="935" y="648"/>
                    </a:lnTo>
                    <a:lnTo>
                      <a:pt x="940" y="648"/>
                    </a:lnTo>
                    <a:lnTo>
                      <a:pt x="946" y="642"/>
                    </a:lnTo>
                    <a:lnTo>
                      <a:pt x="940" y="648"/>
                    </a:lnTo>
                    <a:lnTo>
                      <a:pt x="940" y="642"/>
                    </a:lnTo>
                    <a:lnTo>
                      <a:pt x="935" y="642"/>
                    </a:lnTo>
                    <a:lnTo>
                      <a:pt x="920" y="648"/>
                    </a:lnTo>
                    <a:lnTo>
                      <a:pt x="925" y="637"/>
                    </a:lnTo>
                    <a:lnTo>
                      <a:pt x="925" y="627"/>
                    </a:lnTo>
                    <a:lnTo>
                      <a:pt x="925" y="622"/>
                    </a:lnTo>
                    <a:lnTo>
                      <a:pt x="915" y="627"/>
                    </a:lnTo>
                    <a:lnTo>
                      <a:pt x="910" y="632"/>
                    </a:lnTo>
                    <a:lnTo>
                      <a:pt x="894" y="622"/>
                    </a:lnTo>
                    <a:lnTo>
                      <a:pt x="899" y="632"/>
                    </a:lnTo>
                    <a:lnTo>
                      <a:pt x="904" y="632"/>
                    </a:lnTo>
                    <a:lnTo>
                      <a:pt x="899" y="642"/>
                    </a:lnTo>
                    <a:lnTo>
                      <a:pt x="910" y="648"/>
                    </a:lnTo>
                    <a:lnTo>
                      <a:pt x="904" y="653"/>
                    </a:lnTo>
                    <a:lnTo>
                      <a:pt x="910" y="653"/>
                    </a:lnTo>
                    <a:lnTo>
                      <a:pt x="904" y="658"/>
                    </a:lnTo>
                    <a:lnTo>
                      <a:pt x="910" y="658"/>
                    </a:lnTo>
                    <a:lnTo>
                      <a:pt x="910" y="653"/>
                    </a:lnTo>
                    <a:lnTo>
                      <a:pt x="910" y="658"/>
                    </a:lnTo>
                    <a:lnTo>
                      <a:pt x="915" y="663"/>
                    </a:lnTo>
                    <a:lnTo>
                      <a:pt x="910" y="658"/>
                    </a:lnTo>
                    <a:lnTo>
                      <a:pt x="910" y="668"/>
                    </a:lnTo>
                    <a:lnTo>
                      <a:pt x="904" y="663"/>
                    </a:lnTo>
                    <a:lnTo>
                      <a:pt x="899" y="678"/>
                    </a:lnTo>
                    <a:lnTo>
                      <a:pt x="889" y="678"/>
                    </a:lnTo>
                    <a:lnTo>
                      <a:pt x="889" y="684"/>
                    </a:lnTo>
                    <a:lnTo>
                      <a:pt x="884" y="694"/>
                    </a:lnTo>
                    <a:lnTo>
                      <a:pt x="863" y="709"/>
                    </a:lnTo>
                    <a:lnTo>
                      <a:pt x="848" y="720"/>
                    </a:lnTo>
                    <a:lnTo>
                      <a:pt x="853" y="714"/>
                    </a:lnTo>
                    <a:lnTo>
                      <a:pt x="843" y="720"/>
                    </a:lnTo>
                    <a:lnTo>
                      <a:pt x="832" y="720"/>
                    </a:lnTo>
                    <a:lnTo>
                      <a:pt x="827" y="730"/>
                    </a:lnTo>
                    <a:lnTo>
                      <a:pt x="848" y="720"/>
                    </a:lnTo>
                    <a:lnTo>
                      <a:pt x="807" y="740"/>
                    </a:lnTo>
                    <a:lnTo>
                      <a:pt x="827" y="730"/>
                    </a:lnTo>
                    <a:lnTo>
                      <a:pt x="827" y="725"/>
                    </a:lnTo>
                    <a:lnTo>
                      <a:pt x="807" y="730"/>
                    </a:lnTo>
                    <a:lnTo>
                      <a:pt x="812" y="730"/>
                    </a:lnTo>
                    <a:lnTo>
                      <a:pt x="807" y="725"/>
                    </a:lnTo>
                    <a:lnTo>
                      <a:pt x="812" y="714"/>
                    </a:lnTo>
                    <a:lnTo>
                      <a:pt x="807" y="720"/>
                    </a:lnTo>
                    <a:lnTo>
                      <a:pt x="802" y="725"/>
                    </a:lnTo>
                    <a:lnTo>
                      <a:pt x="802" y="720"/>
                    </a:lnTo>
                    <a:lnTo>
                      <a:pt x="802" y="725"/>
                    </a:lnTo>
                    <a:lnTo>
                      <a:pt x="796" y="730"/>
                    </a:lnTo>
                    <a:lnTo>
                      <a:pt x="796" y="725"/>
                    </a:lnTo>
                    <a:lnTo>
                      <a:pt x="796" y="720"/>
                    </a:lnTo>
                    <a:lnTo>
                      <a:pt x="791" y="720"/>
                    </a:lnTo>
                    <a:lnTo>
                      <a:pt x="791" y="714"/>
                    </a:lnTo>
                    <a:lnTo>
                      <a:pt x="791" y="720"/>
                    </a:lnTo>
                    <a:lnTo>
                      <a:pt x="791" y="725"/>
                    </a:lnTo>
                    <a:lnTo>
                      <a:pt x="796" y="730"/>
                    </a:lnTo>
                    <a:lnTo>
                      <a:pt x="786" y="735"/>
                    </a:lnTo>
                    <a:lnTo>
                      <a:pt x="791" y="730"/>
                    </a:lnTo>
                    <a:lnTo>
                      <a:pt x="791" y="725"/>
                    </a:lnTo>
                    <a:lnTo>
                      <a:pt x="786" y="730"/>
                    </a:lnTo>
                    <a:lnTo>
                      <a:pt x="786" y="725"/>
                    </a:lnTo>
                    <a:lnTo>
                      <a:pt x="781" y="725"/>
                    </a:lnTo>
                    <a:lnTo>
                      <a:pt x="781" y="720"/>
                    </a:lnTo>
                    <a:lnTo>
                      <a:pt x="781" y="709"/>
                    </a:lnTo>
                    <a:lnTo>
                      <a:pt x="781" y="720"/>
                    </a:lnTo>
                    <a:lnTo>
                      <a:pt x="776" y="720"/>
                    </a:lnTo>
                    <a:lnTo>
                      <a:pt x="776" y="725"/>
                    </a:lnTo>
                    <a:lnTo>
                      <a:pt x="776" y="730"/>
                    </a:lnTo>
                    <a:lnTo>
                      <a:pt x="776" y="735"/>
                    </a:lnTo>
                    <a:lnTo>
                      <a:pt x="781" y="730"/>
                    </a:lnTo>
                    <a:lnTo>
                      <a:pt x="786" y="740"/>
                    </a:lnTo>
                    <a:lnTo>
                      <a:pt x="781" y="740"/>
                    </a:lnTo>
                    <a:lnTo>
                      <a:pt x="786" y="740"/>
                    </a:lnTo>
                    <a:lnTo>
                      <a:pt x="796" y="745"/>
                    </a:lnTo>
                    <a:lnTo>
                      <a:pt x="776" y="756"/>
                    </a:lnTo>
                    <a:lnTo>
                      <a:pt x="771" y="750"/>
                    </a:lnTo>
                    <a:lnTo>
                      <a:pt x="771" y="745"/>
                    </a:lnTo>
                    <a:lnTo>
                      <a:pt x="766" y="745"/>
                    </a:lnTo>
                    <a:lnTo>
                      <a:pt x="766" y="740"/>
                    </a:lnTo>
                    <a:lnTo>
                      <a:pt x="760" y="745"/>
                    </a:lnTo>
                    <a:lnTo>
                      <a:pt x="766" y="745"/>
                    </a:lnTo>
                    <a:lnTo>
                      <a:pt x="766" y="750"/>
                    </a:lnTo>
                    <a:lnTo>
                      <a:pt x="760" y="745"/>
                    </a:lnTo>
                    <a:lnTo>
                      <a:pt x="766" y="750"/>
                    </a:lnTo>
                    <a:lnTo>
                      <a:pt x="766" y="756"/>
                    </a:lnTo>
                    <a:lnTo>
                      <a:pt x="766" y="761"/>
                    </a:lnTo>
                    <a:lnTo>
                      <a:pt x="760" y="766"/>
                    </a:lnTo>
                    <a:lnTo>
                      <a:pt x="750" y="771"/>
                    </a:lnTo>
                    <a:lnTo>
                      <a:pt x="755" y="761"/>
                    </a:lnTo>
                    <a:lnTo>
                      <a:pt x="750" y="766"/>
                    </a:lnTo>
                    <a:lnTo>
                      <a:pt x="750" y="771"/>
                    </a:lnTo>
                    <a:lnTo>
                      <a:pt x="745" y="771"/>
                    </a:lnTo>
                    <a:lnTo>
                      <a:pt x="745" y="766"/>
                    </a:lnTo>
                    <a:lnTo>
                      <a:pt x="735" y="771"/>
                    </a:lnTo>
                    <a:lnTo>
                      <a:pt x="735" y="766"/>
                    </a:lnTo>
                    <a:lnTo>
                      <a:pt x="735" y="771"/>
                    </a:lnTo>
                    <a:lnTo>
                      <a:pt x="730" y="776"/>
                    </a:lnTo>
                    <a:lnTo>
                      <a:pt x="724" y="781"/>
                    </a:lnTo>
                    <a:lnTo>
                      <a:pt x="730" y="781"/>
                    </a:lnTo>
                    <a:lnTo>
                      <a:pt x="740" y="776"/>
                    </a:lnTo>
                    <a:lnTo>
                      <a:pt x="745" y="771"/>
                    </a:lnTo>
                    <a:lnTo>
                      <a:pt x="745" y="781"/>
                    </a:lnTo>
                    <a:lnTo>
                      <a:pt x="740" y="792"/>
                    </a:lnTo>
                    <a:lnTo>
                      <a:pt x="735" y="797"/>
                    </a:lnTo>
                    <a:lnTo>
                      <a:pt x="730" y="797"/>
                    </a:lnTo>
                    <a:lnTo>
                      <a:pt x="724" y="792"/>
                    </a:lnTo>
                    <a:lnTo>
                      <a:pt x="719" y="797"/>
                    </a:lnTo>
                    <a:lnTo>
                      <a:pt x="719" y="792"/>
                    </a:lnTo>
                    <a:lnTo>
                      <a:pt x="709" y="797"/>
                    </a:lnTo>
                    <a:lnTo>
                      <a:pt x="709" y="792"/>
                    </a:lnTo>
                    <a:lnTo>
                      <a:pt x="709" y="797"/>
                    </a:lnTo>
                    <a:lnTo>
                      <a:pt x="719" y="797"/>
                    </a:lnTo>
                    <a:lnTo>
                      <a:pt x="714" y="802"/>
                    </a:lnTo>
                    <a:lnTo>
                      <a:pt x="724" y="807"/>
                    </a:lnTo>
                    <a:lnTo>
                      <a:pt x="719" y="807"/>
                    </a:lnTo>
                    <a:lnTo>
                      <a:pt x="724" y="807"/>
                    </a:lnTo>
                    <a:lnTo>
                      <a:pt x="719" y="812"/>
                    </a:lnTo>
                    <a:lnTo>
                      <a:pt x="714" y="812"/>
                    </a:lnTo>
                    <a:lnTo>
                      <a:pt x="719" y="812"/>
                    </a:lnTo>
                    <a:lnTo>
                      <a:pt x="724" y="807"/>
                    </a:lnTo>
                    <a:lnTo>
                      <a:pt x="730" y="812"/>
                    </a:lnTo>
                    <a:lnTo>
                      <a:pt x="719" y="822"/>
                    </a:lnTo>
                    <a:lnTo>
                      <a:pt x="714" y="843"/>
                    </a:lnTo>
                    <a:lnTo>
                      <a:pt x="709" y="843"/>
                    </a:lnTo>
                    <a:lnTo>
                      <a:pt x="709" y="833"/>
                    </a:lnTo>
                    <a:lnTo>
                      <a:pt x="709" y="838"/>
                    </a:lnTo>
                    <a:lnTo>
                      <a:pt x="699" y="843"/>
                    </a:lnTo>
                    <a:lnTo>
                      <a:pt x="688" y="833"/>
                    </a:lnTo>
                    <a:lnTo>
                      <a:pt x="694" y="843"/>
                    </a:lnTo>
                    <a:lnTo>
                      <a:pt x="688" y="843"/>
                    </a:lnTo>
                    <a:lnTo>
                      <a:pt x="704" y="848"/>
                    </a:lnTo>
                    <a:lnTo>
                      <a:pt x="714" y="848"/>
                    </a:lnTo>
                    <a:lnTo>
                      <a:pt x="709" y="864"/>
                    </a:lnTo>
                    <a:lnTo>
                      <a:pt x="709" y="869"/>
                    </a:lnTo>
                    <a:lnTo>
                      <a:pt x="704" y="874"/>
                    </a:lnTo>
                    <a:lnTo>
                      <a:pt x="704" y="884"/>
                    </a:lnTo>
                    <a:lnTo>
                      <a:pt x="709" y="889"/>
                    </a:lnTo>
                    <a:lnTo>
                      <a:pt x="714" y="905"/>
                    </a:lnTo>
                    <a:lnTo>
                      <a:pt x="714" y="910"/>
                    </a:lnTo>
                    <a:lnTo>
                      <a:pt x="709" y="915"/>
                    </a:lnTo>
                    <a:lnTo>
                      <a:pt x="714" y="925"/>
                    </a:lnTo>
                    <a:lnTo>
                      <a:pt x="719" y="925"/>
                    </a:lnTo>
                    <a:lnTo>
                      <a:pt x="719" y="941"/>
                    </a:lnTo>
                    <a:lnTo>
                      <a:pt x="730" y="951"/>
                    </a:lnTo>
                    <a:lnTo>
                      <a:pt x="724" y="956"/>
                    </a:lnTo>
                    <a:lnTo>
                      <a:pt x="730" y="956"/>
                    </a:lnTo>
                    <a:lnTo>
                      <a:pt x="735" y="961"/>
                    </a:lnTo>
                    <a:lnTo>
                      <a:pt x="724" y="961"/>
                    </a:lnTo>
                    <a:lnTo>
                      <a:pt x="719" y="961"/>
                    </a:lnTo>
                    <a:lnTo>
                      <a:pt x="719" y="971"/>
                    </a:lnTo>
                    <a:lnTo>
                      <a:pt x="714" y="971"/>
                    </a:lnTo>
                    <a:lnTo>
                      <a:pt x="704" y="961"/>
                    </a:lnTo>
                    <a:lnTo>
                      <a:pt x="699" y="961"/>
                    </a:lnTo>
                    <a:lnTo>
                      <a:pt x="699" y="956"/>
                    </a:lnTo>
                    <a:lnTo>
                      <a:pt x="678" y="951"/>
                    </a:lnTo>
                    <a:lnTo>
                      <a:pt x="668" y="951"/>
                    </a:lnTo>
                    <a:lnTo>
                      <a:pt x="663" y="951"/>
                    </a:lnTo>
                    <a:lnTo>
                      <a:pt x="652" y="951"/>
                    </a:lnTo>
                    <a:lnTo>
                      <a:pt x="647" y="946"/>
                    </a:lnTo>
                    <a:lnTo>
                      <a:pt x="642" y="946"/>
                    </a:lnTo>
                    <a:lnTo>
                      <a:pt x="642" y="941"/>
                    </a:lnTo>
                    <a:lnTo>
                      <a:pt x="637" y="935"/>
                    </a:lnTo>
                    <a:lnTo>
                      <a:pt x="632" y="941"/>
                    </a:lnTo>
                    <a:lnTo>
                      <a:pt x="622" y="935"/>
                    </a:lnTo>
                    <a:lnTo>
                      <a:pt x="616" y="935"/>
                    </a:lnTo>
                    <a:lnTo>
                      <a:pt x="606" y="925"/>
                    </a:lnTo>
                    <a:lnTo>
                      <a:pt x="601" y="925"/>
                    </a:lnTo>
                    <a:lnTo>
                      <a:pt x="596" y="920"/>
                    </a:lnTo>
                    <a:lnTo>
                      <a:pt x="586" y="920"/>
                    </a:lnTo>
                    <a:lnTo>
                      <a:pt x="586" y="915"/>
                    </a:lnTo>
                    <a:lnTo>
                      <a:pt x="581" y="910"/>
                    </a:lnTo>
                    <a:lnTo>
                      <a:pt x="581" y="905"/>
                    </a:lnTo>
                    <a:lnTo>
                      <a:pt x="570" y="884"/>
                    </a:lnTo>
                    <a:lnTo>
                      <a:pt x="560" y="874"/>
                    </a:lnTo>
                    <a:lnTo>
                      <a:pt x="560" y="869"/>
                    </a:lnTo>
                    <a:lnTo>
                      <a:pt x="555" y="869"/>
                    </a:lnTo>
                    <a:lnTo>
                      <a:pt x="560" y="853"/>
                    </a:lnTo>
                    <a:lnTo>
                      <a:pt x="555" y="848"/>
                    </a:lnTo>
                    <a:lnTo>
                      <a:pt x="550" y="843"/>
                    </a:lnTo>
                    <a:lnTo>
                      <a:pt x="555" y="828"/>
                    </a:lnTo>
                    <a:lnTo>
                      <a:pt x="550" y="828"/>
                    </a:lnTo>
                    <a:lnTo>
                      <a:pt x="550" y="817"/>
                    </a:lnTo>
                    <a:lnTo>
                      <a:pt x="539" y="812"/>
                    </a:lnTo>
                    <a:lnTo>
                      <a:pt x="529" y="802"/>
                    </a:lnTo>
                    <a:lnTo>
                      <a:pt x="524" y="802"/>
                    </a:lnTo>
                    <a:lnTo>
                      <a:pt x="519" y="781"/>
                    </a:lnTo>
                    <a:lnTo>
                      <a:pt x="514" y="781"/>
                    </a:lnTo>
                    <a:lnTo>
                      <a:pt x="509" y="771"/>
                    </a:lnTo>
                    <a:lnTo>
                      <a:pt x="498" y="766"/>
                    </a:lnTo>
                    <a:lnTo>
                      <a:pt x="498" y="761"/>
                    </a:lnTo>
                    <a:lnTo>
                      <a:pt x="493" y="756"/>
                    </a:lnTo>
                    <a:lnTo>
                      <a:pt x="488" y="745"/>
                    </a:lnTo>
                    <a:lnTo>
                      <a:pt x="488" y="740"/>
                    </a:lnTo>
                    <a:lnTo>
                      <a:pt x="483" y="735"/>
                    </a:lnTo>
                    <a:lnTo>
                      <a:pt x="483" y="730"/>
                    </a:lnTo>
                    <a:lnTo>
                      <a:pt x="478" y="725"/>
                    </a:lnTo>
                    <a:lnTo>
                      <a:pt x="467" y="704"/>
                    </a:lnTo>
                    <a:lnTo>
                      <a:pt x="462" y="699"/>
                    </a:lnTo>
                    <a:lnTo>
                      <a:pt x="462" y="689"/>
                    </a:lnTo>
                    <a:lnTo>
                      <a:pt x="457" y="678"/>
                    </a:lnTo>
                    <a:lnTo>
                      <a:pt x="452" y="673"/>
                    </a:lnTo>
                    <a:lnTo>
                      <a:pt x="437" y="663"/>
                    </a:lnTo>
                    <a:lnTo>
                      <a:pt x="431" y="653"/>
                    </a:lnTo>
                    <a:lnTo>
                      <a:pt x="416" y="648"/>
                    </a:lnTo>
                    <a:lnTo>
                      <a:pt x="416" y="637"/>
                    </a:lnTo>
                    <a:lnTo>
                      <a:pt x="411" y="642"/>
                    </a:lnTo>
                    <a:lnTo>
                      <a:pt x="416" y="637"/>
                    </a:lnTo>
                    <a:lnTo>
                      <a:pt x="411" y="637"/>
                    </a:lnTo>
                    <a:lnTo>
                      <a:pt x="406" y="627"/>
                    </a:lnTo>
                    <a:lnTo>
                      <a:pt x="401" y="627"/>
                    </a:lnTo>
                    <a:lnTo>
                      <a:pt x="401" y="622"/>
                    </a:lnTo>
                    <a:lnTo>
                      <a:pt x="395" y="627"/>
                    </a:lnTo>
                    <a:lnTo>
                      <a:pt x="395" y="622"/>
                    </a:lnTo>
                    <a:lnTo>
                      <a:pt x="390" y="627"/>
                    </a:lnTo>
                    <a:lnTo>
                      <a:pt x="385" y="627"/>
                    </a:lnTo>
                    <a:lnTo>
                      <a:pt x="380" y="622"/>
                    </a:lnTo>
                    <a:lnTo>
                      <a:pt x="375" y="627"/>
                    </a:lnTo>
                    <a:lnTo>
                      <a:pt x="375" y="622"/>
                    </a:lnTo>
                    <a:lnTo>
                      <a:pt x="365" y="622"/>
                    </a:lnTo>
                    <a:lnTo>
                      <a:pt x="359" y="622"/>
                    </a:lnTo>
                    <a:lnTo>
                      <a:pt x="354" y="622"/>
                    </a:lnTo>
                    <a:lnTo>
                      <a:pt x="334" y="617"/>
                    </a:lnTo>
                    <a:lnTo>
                      <a:pt x="329" y="617"/>
                    </a:lnTo>
                    <a:lnTo>
                      <a:pt x="329" y="627"/>
                    </a:lnTo>
                    <a:lnTo>
                      <a:pt x="318" y="622"/>
                    </a:lnTo>
                    <a:lnTo>
                      <a:pt x="318" y="627"/>
                    </a:lnTo>
                    <a:lnTo>
                      <a:pt x="313" y="627"/>
                    </a:lnTo>
                    <a:lnTo>
                      <a:pt x="308" y="627"/>
                    </a:lnTo>
                    <a:lnTo>
                      <a:pt x="298" y="648"/>
                    </a:lnTo>
                    <a:lnTo>
                      <a:pt x="298" y="658"/>
                    </a:lnTo>
                    <a:lnTo>
                      <a:pt x="293" y="663"/>
                    </a:lnTo>
                    <a:lnTo>
                      <a:pt x="287" y="668"/>
                    </a:lnTo>
                    <a:lnTo>
                      <a:pt x="293" y="673"/>
                    </a:lnTo>
                    <a:lnTo>
                      <a:pt x="282" y="678"/>
                    </a:lnTo>
                    <a:lnTo>
                      <a:pt x="272" y="694"/>
                    </a:lnTo>
                    <a:lnTo>
                      <a:pt x="262" y="694"/>
                    </a:lnTo>
                    <a:lnTo>
                      <a:pt x="257" y="689"/>
                    </a:lnTo>
                    <a:lnTo>
                      <a:pt x="251" y="689"/>
                    </a:lnTo>
                    <a:lnTo>
                      <a:pt x="246" y="689"/>
                    </a:lnTo>
                    <a:lnTo>
                      <a:pt x="241" y="684"/>
                    </a:lnTo>
                    <a:lnTo>
                      <a:pt x="226" y="678"/>
                    </a:lnTo>
                    <a:lnTo>
                      <a:pt x="226" y="673"/>
                    </a:lnTo>
                    <a:lnTo>
                      <a:pt x="221" y="673"/>
                    </a:lnTo>
                    <a:lnTo>
                      <a:pt x="221" y="668"/>
                    </a:lnTo>
                    <a:lnTo>
                      <a:pt x="200" y="663"/>
                    </a:lnTo>
                    <a:lnTo>
                      <a:pt x="190" y="658"/>
                    </a:lnTo>
                    <a:lnTo>
                      <a:pt x="190" y="653"/>
                    </a:lnTo>
                    <a:lnTo>
                      <a:pt x="174" y="648"/>
                    </a:lnTo>
                    <a:lnTo>
                      <a:pt x="164" y="632"/>
                    </a:lnTo>
                    <a:lnTo>
                      <a:pt x="159" y="622"/>
                    </a:lnTo>
                    <a:lnTo>
                      <a:pt x="154" y="612"/>
                    </a:lnTo>
                    <a:lnTo>
                      <a:pt x="149" y="601"/>
                    </a:lnTo>
                    <a:lnTo>
                      <a:pt x="154" y="591"/>
                    </a:lnTo>
                    <a:lnTo>
                      <a:pt x="149" y="586"/>
                    </a:lnTo>
                    <a:lnTo>
                      <a:pt x="144" y="576"/>
                    </a:lnTo>
                    <a:lnTo>
                      <a:pt x="144" y="570"/>
                    </a:lnTo>
                    <a:lnTo>
                      <a:pt x="138" y="570"/>
                    </a:lnTo>
                    <a:lnTo>
                      <a:pt x="133" y="555"/>
                    </a:lnTo>
                    <a:lnTo>
                      <a:pt x="128" y="545"/>
                    </a:lnTo>
                    <a:lnTo>
                      <a:pt x="123" y="545"/>
                    </a:lnTo>
                    <a:lnTo>
                      <a:pt x="113" y="529"/>
                    </a:lnTo>
                    <a:lnTo>
                      <a:pt x="108" y="534"/>
                    </a:lnTo>
                    <a:lnTo>
                      <a:pt x="102" y="529"/>
                    </a:lnTo>
                    <a:lnTo>
                      <a:pt x="97" y="529"/>
                    </a:lnTo>
                    <a:lnTo>
                      <a:pt x="97" y="524"/>
                    </a:lnTo>
                    <a:lnTo>
                      <a:pt x="82" y="514"/>
                    </a:lnTo>
                    <a:lnTo>
                      <a:pt x="82" y="509"/>
                    </a:lnTo>
                    <a:lnTo>
                      <a:pt x="66" y="498"/>
                    </a:lnTo>
                    <a:lnTo>
                      <a:pt x="51" y="478"/>
                    </a:lnTo>
                    <a:close/>
                    <a:moveTo>
                      <a:pt x="910" y="673"/>
                    </a:moveTo>
                    <a:lnTo>
                      <a:pt x="920" y="663"/>
                    </a:lnTo>
                    <a:lnTo>
                      <a:pt x="920" y="668"/>
                    </a:lnTo>
                    <a:lnTo>
                      <a:pt x="894" y="684"/>
                    </a:lnTo>
                    <a:lnTo>
                      <a:pt x="910" y="673"/>
                    </a:lnTo>
                    <a:close/>
                    <a:moveTo>
                      <a:pt x="796" y="750"/>
                    </a:moveTo>
                    <a:lnTo>
                      <a:pt x="760" y="776"/>
                    </a:lnTo>
                    <a:lnTo>
                      <a:pt x="760" y="766"/>
                    </a:lnTo>
                    <a:lnTo>
                      <a:pt x="766" y="766"/>
                    </a:lnTo>
                    <a:lnTo>
                      <a:pt x="786" y="756"/>
                    </a:lnTo>
                    <a:lnTo>
                      <a:pt x="791" y="756"/>
                    </a:lnTo>
                    <a:lnTo>
                      <a:pt x="791" y="750"/>
                    </a:lnTo>
                    <a:lnTo>
                      <a:pt x="796" y="750"/>
                    </a:lnTo>
                    <a:close/>
                    <a:moveTo>
                      <a:pt x="750" y="776"/>
                    </a:moveTo>
                    <a:lnTo>
                      <a:pt x="755" y="771"/>
                    </a:lnTo>
                    <a:lnTo>
                      <a:pt x="760" y="771"/>
                    </a:lnTo>
                    <a:lnTo>
                      <a:pt x="760" y="776"/>
                    </a:lnTo>
                    <a:lnTo>
                      <a:pt x="745" y="797"/>
                    </a:lnTo>
                    <a:lnTo>
                      <a:pt x="745" y="792"/>
                    </a:lnTo>
                    <a:lnTo>
                      <a:pt x="750" y="781"/>
                    </a:lnTo>
                    <a:lnTo>
                      <a:pt x="750" y="776"/>
                    </a:lnTo>
                    <a:close/>
                    <a:moveTo>
                      <a:pt x="719" y="843"/>
                    </a:moveTo>
                    <a:lnTo>
                      <a:pt x="719" y="853"/>
                    </a:lnTo>
                    <a:lnTo>
                      <a:pt x="719" y="843"/>
                    </a:lnTo>
                    <a:lnTo>
                      <a:pt x="719" y="833"/>
                    </a:lnTo>
                    <a:lnTo>
                      <a:pt x="730" y="817"/>
                    </a:lnTo>
                    <a:lnTo>
                      <a:pt x="730" y="812"/>
                    </a:lnTo>
                    <a:lnTo>
                      <a:pt x="730" y="817"/>
                    </a:lnTo>
                    <a:lnTo>
                      <a:pt x="735" y="807"/>
                    </a:lnTo>
                    <a:lnTo>
                      <a:pt x="740" y="797"/>
                    </a:lnTo>
                    <a:lnTo>
                      <a:pt x="745" y="797"/>
                    </a:lnTo>
                    <a:lnTo>
                      <a:pt x="730" y="817"/>
                    </a:lnTo>
                    <a:lnTo>
                      <a:pt x="719" y="843"/>
                    </a:lnTo>
                    <a:close/>
                    <a:moveTo>
                      <a:pt x="724" y="905"/>
                    </a:moveTo>
                    <a:lnTo>
                      <a:pt x="719" y="894"/>
                    </a:lnTo>
                    <a:lnTo>
                      <a:pt x="719" y="884"/>
                    </a:lnTo>
                    <a:lnTo>
                      <a:pt x="719" y="879"/>
                    </a:lnTo>
                    <a:lnTo>
                      <a:pt x="714" y="858"/>
                    </a:lnTo>
                    <a:lnTo>
                      <a:pt x="719" y="853"/>
                    </a:lnTo>
                    <a:lnTo>
                      <a:pt x="719" y="864"/>
                    </a:lnTo>
                    <a:lnTo>
                      <a:pt x="719" y="874"/>
                    </a:lnTo>
                    <a:lnTo>
                      <a:pt x="719" y="889"/>
                    </a:lnTo>
                    <a:lnTo>
                      <a:pt x="724" y="905"/>
                    </a:lnTo>
                    <a:lnTo>
                      <a:pt x="730" y="920"/>
                    </a:lnTo>
                    <a:lnTo>
                      <a:pt x="735" y="935"/>
                    </a:lnTo>
                    <a:lnTo>
                      <a:pt x="735" y="951"/>
                    </a:lnTo>
                    <a:lnTo>
                      <a:pt x="730" y="935"/>
                    </a:lnTo>
                    <a:lnTo>
                      <a:pt x="730" y="925"/>
                    </a:lnTo>
                    <a:lnTo>
                      <a:pt x="730" y="920"/>
                    </a:lnTo>
                    <a:lnTo>
                      <a:pt x="724" y="915"/>
                    </a:lnTo>
                    <a:lnTo>
                      <a:pt x="724" y="910"/>
                    </a:lnTo>
                    <a:lnTo>
                      <a:pt x="724" y="905"/>
                    </a:lnTo>
                    <a:close/>
                  </a:path>
                </a:pathLst>
              </a:custGeom>
              <a:solidFill>
                <a:srgbClr val="FFCC00"/>
              </a:solidFill>
              <a:ln w="8001">
                <a:solidFill>
                  <a:srgbClr val="000000"/>
                </a:solidFill>
                <a:prstDash val="solid"/>
                <a:round/>
                <a:headEnd/>
                <a:tailEnd/>
              </a:ln>
            </p:spPr>
            <p:txBody>
              <a:bodyPr/>
              <a:lstStyle/>
              <a:p>
                <a:endParaRPr lang="en-US"/>
              </a:p>
            </p:txBody>
          </p:sp>
          <p:sp>
            <p:nvSpPr>
              <p:cNvPr id="964647" name="Freeform 39"/>
              <p:cNvSpPr>
                <a:spLocks/>
              </p:cNvSpPr>
              <p:nvPr/>
            </p:nvSpPr>
            <p:spPr bwMode="auto">
              <a:xfrm>
                <a:off x="2945" y="2287"/>
                <a:ext cx="407" cy="329"/>
              </a:xfrm>
              <a:custGeom>
                <a:avLst/>
                <a:gdLst/>
                <a:ahLst/>
                <a:cxnLst>
                  <a:cxn ang="0">
                    <a:pos x="16" y="154"/>
                  </a:cxn>
                  <a:cxn ang="0">
                    <a:pos x="10" y="41"/>
                  </a:cxn>
                  <a:cxn ang="0">
                    <a:pos x="46" y="0"/>
                  </a:cxn>
                  <a:cxn ang="0">
                    <a:pos x="139" y="5"/>
                  </a:cxn>
                  <a:cxn ang="0">
                    <a:pos x="231" y="0"/>
                  </a:cxn>
                  <a:cxn ang="0">
                    <a:pos x="298" y="5"/>
                  </a:cxn>
                  <a:cxn ang="0">
                    <a:pos x="350" y="5"/>
                  </a:cxn>
                  <a:cxn ang="0">
                    <a:pos x="355" y="20"/>
                  </a:cxn>
                  <a:cxn ang="0">
                    <a:pos x="345" y="31"/>
                  </a:cxn>
                  <a:cxn ang="0">
                    <a:pos x="334" y="41"/>
                  </a:cxn>
                  <a:cxn ang="0">
                    <a:pos x="381" y="51"/>
                  </a:cxn>
                  <a:cxn ang="0">
                    <a:pos x="381" y="62"/>
                  </a:cxn>
                  <a:cxn ang="0">
                    <a:pos x="375" y="72"/>
                  </a:cxn>
                  <a:cxn ang="0">
                    <a:pos x="365" y="82"/>
                  </a:cxn>
                  <a:cxn ang="0">
                    <a:pos x="365" y="87"/>
                  </a:cxn>
                  <a:cxn ang="0">
                    <a:pos x="355" y="97"/>
                  </a:cxn>
                  <a:cxn ang="0">
                    <a:pos x="355" y="103"/>
                  </a:cxn>
                  <a:cxn ang="0">
                    <a:pos x="350" y="108"/>
                  </a:cxn>
                  <a:cxn ang="0">
                    <a:pos x="355" y="113"/>
                  </a:cxn>
                  <a:cxn ang="0">
                    <a:pos x="355" y="123"/>
                  </a:cxn>
                  <a:cxn ang="0">
                    <a:pos x="345" y="133"/>
                  </a:cxn>
                  <a:cxn ang="0">
                    <a:pos x="334" y="144"/>
                  </a:cxn>
                  <a:cxn ang="0">
                    <a:pos x="334" y="159"/>
                  </a:cxn>
                  <a:cxn ang="0">
                    <a:pos x="324" y="164"/>
                  </a:cxn>
                  <a:cxn ang="0">
                    <a:pos x="324" y="164"/>
                  </a:cxn>
                  <a:cxn ang="0">
                    <a:pos x="324" y="175"/>
                  </a:cxn>
                  <a:cxn ang="0">
                    <a:pos x="319" y="185"/>
                  </a:cxn>
                  <a:cxn ang="0">
                    <a:pos x="314" y="200"/>
                  </a:cxn>
                  <a:cxn ang="0">
                    <a:pos x="303" y="205"/>
                  </a:cxn>
                  <a:cxn ang="0">
                    <a:pos x="293" y="221"/>
                  </a:cxn>
                  <a:cxn ang="0">
                    <a:pos x="298" y="226"/>
                  </a:cxn>
                  <a:cxn ang="0">
                    <a:pos x="288" y="231"/>
                  </a:cxn>
                  <a:cxn ang="0">
                    <a:pos x="283" y="236"/>
                  </a:cxn>
                  <a:cxn ang="0">
                    <a:pos x="278" y="236"/>
                  </a:cxn>
                  <a:cxn ang="0">
                    <a:pos x="283" y="257"/>
                  </a:cxn>
                  <a:cxn ang="0">
                    <a:pos x="273" y="262"/>
                  </a:cxn>
                  <a:cxn ang="0">
                    <a:pos x="273" y="267"/>
                  </a:cxn>
                  <a:cxn ang="0">
                    <a:pos x="267" y="277"/>
                  </a:cxn>
                  <a:cxn ang="0">
                    <a:pos x="267" y="293"/>
                  </a:cxn>
                  <a:cxn ang="0">
                    <a:pos x="273" y="293"/>
                  </a:cxn>
                  <a:cxn ang="0">
                    <a:pos x="278" y="293"/>
                  </a:cxn>
                  <a:cxn ang="0">
                    <a:pos x="273" y="303"/>
                  </a:cxn>
                  <a:cxn ang="0">
                    <a:pos x="278" y="313"/>
                  </a:cxn>
                  <a:cxn ang="0">
                    <a:pos x="267" y="324"/>
                  </a:cxn>
                  <a:cxn ang="0">
                    <a:pos x="252" y="329"/>
                  </a:cxn>
                  <a:cxn ang="0">
                    <a:pos x="129" y="329"/>
                  </a:cxn>
                  <a:cxn ang="0">
                    <a:pos x="67" y="329"/>
                  </a:cxn>
                  <a:cxn ang="0">
                    <a:pos x="46" y="277"/>
                  </a:cxn>
                  <a:cxn ang="0">
                    <a:pos x="31" y="277"/>
                  </a:cxn>
                  <a:cxn ang="0">
                    <a:pos x="21" y="283"/>
                  </a:cxn>
                  <a:cxn ang="0">
                    <a:pos x="16" y="247"/>
                  </a:cxn>
                </a:cxnLst>
                <a:rect l="0" t="0" r="r" b="b"/>
                <a:pathLst>
                  <a:path w="386" h="329">
                    <a:moveTo>
                      <a:pt x="16" y="221"/>
                    </a:moveTo>
                    <a:lnTo>
                      <a:pt x="16" y="190"/>
                    </a:lnTo>
                    <a:lnTo>
                      <a:pt x="16" y="169"/>
                    </a:lnTo>
                    <a:lnTo>
                      <a:pt x="16" y="154"/>
                    </a:lnTo>
                    <a:lnTo>
                      <a:pt x="16" y="108"/>
                    </a:lnTo>
                    <a:lnTo>
                      <a:pt x="16" y="82"/>
                    </a:lnTo>
                    <a:lnTo>
                      <a:pt x="10" y="72"/>
                    </a:lnTo>
                    <a:lnTo>
                      <a:pt x="10" y="41"/>
                    </a:lnTo>
                    <a:lnTo>
                      <a:pt x="5" y="36"/>
                    </a:lnTo>
                    <a:lnTo>
                      <a:pt x="5" y="5"/>
                    </a:lnTo>
                    <a:lnTo>
                      <a:pt x="0" y="5"/>
                    </a:lnTo>
                    <a:lnTo>
                      <a:pt x="46" y="0"/>
                    </a:lnTo>
                    <a:lnTo>
                      <a:pt x="62" y="5"/>
                    </a:lnTo>
                    <a:lnTo>
                      <a:pt x="82" y="5"/>
                    </a:lnTo>
                    <a:lnTo>
                      <a:pt x="103" y="0"/>
                    </a:lnTo>
                    <a:lnTo>
                      <a:pt x="139" y="5"/>
                    </a:lnTo>
                    <a:lnTo>
                      <a:pt x="144" y="5"/>
                    </a:lnTo>
                    <a:lnTo>
                      <a:pt x="165" y="0"/>
                    </a:lnTo>
                    <a:lnTo>
                      <a:pt x="195" y="0"/>
                    </a:lnTo>
                    <a:lnTo>
                      <a:pt x="231" y="0"/>
                    </a:lnTo>
                    <a:lnTo>
                      <a:pt x="247" y="0"/>
                    </a:lnTo>
                    <a:lnTo>
                      <a:pt x="252" y="0"/>
                    </a:lnTo>
                    <a:lnTo>
                      <a:pt x="273" y="5"/>
                    </a:lnTo>
                    <a:lnTo>
                      <a:pt x="298" y="5"/>
                    </a:lnTo>
                    <a:lnTo>
                      <a:pt x="314" y="0"/>
                    </a:lnTo>
                    <a:lnTo>
                      <a:pt x="345" y="0"/>
                    </a:lnTo>
                    <a:lnTo>
                      <a:pt x="350" y="0"/>
                    </a:lnTo>
                    <a:lnTo>
                      <a:pt x="350" y="5"/>
                    </a:lnTo>
                    <a:lnTo>
                      <a:pt x="350" y="10"/>
                    </a:lnTo>
                    <a:lnTo>
                      <a:pt x="355" y="10"/>
                    </a:lnTo>
                    <a:lnTo>
                      <a:pt x="355" y="15"/>
                    </a:lnTo>
                    <a:lnTo>
                      <a:pt x="355" y="20"/>
                    </a:lnTo>
                    <a:lnTo>
                      <a:pt x="355" y="26"/>
                    </a:lnTo>
                    <a:lnTo>
                      <a:pt x="350" y="26"/>
                    </a:lnTo>
                    <a:lnTo>
                      <a:pt x="350" y="31"/>
                    </a:lnTo>
                    <a:lnTo>
                      <a:pt x="345" y="31"/>
                    </a:lnTo>
                    <a:lnTo>
                      <a:pt x="345" y="36"/>
                    </a:lnTo>
                    <a:lnTo>
                      <a:pt x="339" y="36"/>
                    </a:lnTo>
                    <a:lnTo>
                      <a:pt x="339" y="41"/>
                    </a:lnTo>
                    <a:lnTo>
                      <a:pt x="334" y="41"/>
                    </a:lnTo>
                    <a:lnTo>
                      <a:pt x="329" y="51"/>
                    </a:lnTo>
                    <a:lnTo>
                      <a:pt x="339" y="51"/>
                    </a:lnTo>
                    <a:lnTo>
                      <a:pt x="365" y="51"/>
                    </a:lnTo>
                    <a:lnTo>
                      <a:pt x="381" y="51"/>
                    </a:lnTo>
                    <a:lnTo>
                      <a:pt x="386" y="56"/>
                    </a:lnTo>
                    <a:lnTo>
                      <a:pt x="386" y="62"/>
                    </a:lnTo>
                    <a:lnTo>
                      <a:pt x="381" y="56"/>
                    </a:lnTo>
                    <a:lnTo>
                      <a:pt x="381" y="62"/>
                    </a:lnTo>
                    <a:lnTo>
                      <a:pt x="386" y="67"/>
                    </a:lnTo>
                    <a:lnTo>
                      <a:pt x="381" y="67"/>
                    </a:lnTo>
                    <a:lnTo>
                      <a:pt x="375" y="67"/>
                    </a:lnTo>
                    <a:lnTo>
                      <a:pt x="375" y="72"/>
                    </a:lnTo>
                    <a:lnTo>
                      <a:pt x="370" y="72"/>
                    </a:lnTo>
                    <a:lnTo>
                      <a:pt x="365" y="72"/>
                    </a:lnTo>
                    <a:lnTo>
                      <a:pt x="365" y="77"/>
                    </a:lnTo>
                    <a:lnTo>
                      <a:pt x="365" y="82"/>
                    </a:lnTo>
                    <a:lnTo>
                      <a:pt x="370" y="82"/>
                    </a:lnTo>
                    <a:lnTo>
                      <a:pt x="370" y="87"/>
                    </a:lnTo>
                    <a:lnTo>
                      <a:pt x="370" y="82"/>
                    </a:lnTo>
                    <a:lnTo>
                      <a:pt x="365" y="87"/>
                    </a:lnTo>
                    <a:lnTo>
                      <a:pt x="365" y="92"/>
                    </a:lnTo>
                    <a:lnTo>
                      <a:pt x="360" y="92"/>
                    </a:lnTo>
                    <a:lnTo>
                      <a:pt x="355" y="92"/>
                    </a:lnTo>
                    <a:lnTo>
                      <a:pt x="355" y="97"/>
                    </a:lnTo>
                    <a:lnTo>
                      <a:pt x="360" y="103"/>
                    </a:lnTo>
                    <a:lnTo>
                      <a:pt x="355" y="103"/>
                    </a:lnTo>
                    <a:lnTo>
                      <a:pt x="355" y="108"/>
                    </a:lnTo>
                    <a:lnTo>
                      <a:pt x="355" y="103"/>
                    </a:lnTo>
                    <a:lnTo>
                      <a:pt x="355" y="97"/>
                    </a:lnTo>
                    <a:lnTo>
                      <a:pt x="350" y="103"/>
                    </a:lnTo>
                    <a:lnTo>
                      <a:pt x="345" y="103"/>
                    </a:lnTo>
                    <a:lnTo>
                      <a:pt x="350" y="108"/>
                    </a:lnTo>
                    <a:lnTo>
                      <a:pt x="350" y="103"/>
                    </a:lnTo>
                    <a:lnTo>
                      <a:pt x="355" y="103"/>
                    </a:lnTo>
                    <a:lnTo>
                      <a:pt x="355" y="108"/>
                    </a:lnTo>
                    <a:lnTo>
                      <a:pt x="355" y="113"/>
                    </a:lnTo>
                    <a:lnTo>
                      <a:pt x="350" y="113"/>
                    </a:lnTo>
                    <a:lnTo>
                      <a:pt x="350" y="118"/>
                    </a:lnTo>
                    <a:lnTo>
                      <a:pt x="355" y="118"/>
                    </a:lnTo>
                    <a:lnTo>
                      <a:pt x="355" y="123"/>
                    </a:lnTo>
                    <a:lnTo>
                      <a:pt x="355" y="128"/>
                    </a:lnTo>
                    <a:lnTo>
                      <a:pt x="355" y="133"/>
                    </a:lnTo>
                    <a:lnTo>
                      <a:pt x="350" y="133"/>
                    </a:lnTo>
                    <a:lnTo>
                      <a:pt x="345" y="133"/>
                    </a:lnTo>
                    <a:lnTo>
                      <a:pt x="350" y="139"/>
                    </a:lnTo>
                    <a:lnTo>
                      <a:pt x="345" y="139"/>
                    </a:lnTo>
                    <a:lnTo>
                      <a:pt x="339" y="139"/>
                    </a:lnTo>
                    <a:lnTo>
                      <a:pt x="334" y="144"/>
                    </a:lnTo>
                    <a:lnTo>
                      <a:pt x="339" y="149"/>
                    </a:lnTo>
                    <a:lnTo>
                      <a:pt x="339" y="154"/>
                    </a:lnTo>
                    <a:lnTo>
                      <a:pt x="339" y="159"/>
                    </a:lnTo>
                    <a:lnTo>
                      <a:pt x="334" y="159"/>
                    </a:lnTo>
                    <a:lnTo>
                      <a:pt x="329" y="159"/>
                    </a:lnTo>
                    <a:lnTo>
                      <a:pt x="324" y="154"/>
                    </a:lnTo>
                    <a:lnTo>
                      <a:pt x="324" y="159"/>
                    </a:lnTo>
                    <a:lnTo>
                      <a:pt x="324" y="164"/>
                    </a:lnTo>
                    <a:lnTo>
                      <a:pt x="324" y="169"/>
                    </a:lnTo>
                    <a:lnTo>
                      <a:pt x="319" y="169"/>
                    </a:lnTo>
                    <a:lnTo>
                      <a:pt x="324" y="169"/>
                    </a:lnTo>
                    <a:lnTo>
                      <a:pt x="324" y="164"/>
                    </a:lnTo>
                    <a:lnTo>
                      <a:pt x="319" y="164"/>
                    </a:lnTo>
                    <a:lnTo>
                      <a:pt x="319" y="169"/>
                    </a:lnTo>
                    <a:lnTo>
                      <a:pt x="319" y="175"/>
                    </a:lnTo>
                    <a:lnTo>
                      <a:pt x="324" y="175"/>
                    </a:lnTo>
                    <a:lnTo>
                      <a:pt x="319" y="180"/>
                    </a:lnTo>
                    <a:lnTo>
                      <a:pt x="319" y="175"/>
                    </a:lnTo>
                    <a:lnTo>
                      <a:pt x="314" y="180"/>
                    </a:lnTo>
                    <a:lnTo>
                      <a:pt x="319" y="185"/>
                    </a:lnTo>
                    <a:lnTo>
                      <a:pt x="319" y="190"/>
                    </a:lnTo>
                    <a:lnTo>
                      <a:pt x="314" y="190"/>
                    </a:lnTo>
                    <a:lnTo>
                      <a:pt x="314" y="195"/>
                    </a:lnTo>
                    <a:lnTo>
                      <a:pt x="314" y="200"/>
                    </a:lnTo>
                    <a:lnTo>
                      <a:pt x="309" y="205"/>
                    </a:lnTo>
                    <a:lnTo>
                      <a:pt x="309" y="211"/>
                    </a:lnTo>
                    <a:lnTo>
                      <a:pt x="309" y="205"/>
                    </a:lnTo>
                    <a:lnTo>
                      <a:pt x="303" y="205"/>
                    </a:lnTo>
                    <a:lnTo>
                      <a:pt x="303" y="211"/>
                    </a:lnTo>
                    <a:lnTo>
                      <a:pt x="298" y="211"/>
                    </a:lnTo>
                    <a:lnTo>
                      <a:pt x="298" y="216"/>
                    </a:lnTo>
                    <a:lnTo>
                      <a:pt x="293" y="221"/>
                    </a:lnTo>
                    <a:lnTo>
                      <a:pt x="288" y="216"/>
                    </a:lnTo>
                    <a:lnTo>
                      <a:pt x="288" y="221"/>
                    </a:lnTo>
                    <a:lnTo>
                      <a:pt x="298" y="221"/>
                    </a:lnTo>
                    <a:lnTo>
                      <a:pt x="298" y="226"/>
                    </a:lnTo>
                    <a:lnTo>
                      <a:pt x="293" y="226"/>
                    </a:lnTo>
                    <a:lnTo>
                      <a:pt x="288" y="221"/>
                    </a:lnTo>
                    <a:lnTo>
                      <a:pt x="288" y="226"/>
                    </a:lnTo>
                    <a:lnTo>
                      <a:pt x="288" y="231"/>
                    </a:lnTo>
                    <a:lnTo>
                      <a:pt x="293" y="231"/>
                    </a:lnTo>
                    <a:lnTo>
                      <a:pt x="293" y="236"/>
                    </a:lnTo>
                    <a:lnTo>
                      <a:pt x="288" y="236"/>
                    </a:lnTo>
                    <a:lnTo>
                      <a:pt x="283" y="236"/>
                    </a:lnTo>
                    <a:lnTo>
                      <a:pt x="283" y="241"/>
                    </a:lnTo>
                    <a:lnTo>
                      <a:pt x="288" y="241"/>
                    </a:lnTo>
                    <a:lnTo>
                      <a:pt x="283" y="241"/>
                    </a:lnTo>
                    <a:lnTo>
                      <a:pt x="278" y="236"/>
                    </a:lnTo>
                    <a:lnTo>
                      <a:pt x="278" y="241"/>
                    </a:lnTo>
                    <a:lnTo>
                      <a:pt x="283" y="247"/>
                    </a:lnTo>
                    <a:lnTo>
                      <a:pt x="278" y="252"/>
                    </a:lnTo>
                    <a:lnTo>
                      <a:pt x="283" y="257"/>
                    </a:lnTo>
                    <a:lnTo>
                      <a:pt x="283" y="262"/>
                    </a:lnTo>
                    <a:lnTo>
                      <a:pt x="278" y="262"/>
                    </a:lnTo>
                    <a:lnTo>
                      <a:pt x="278" y="257"/>
                    </a:lnTo>
                    <a:lnTo>
                      <a:pt x="273" y="262"/>
                    </a:lnTo>
                    <a:lnTo>
                      <a:pt x="273" y="267"/>
                    </a:lnTo>
                    <a:lnTo>
                      <a:pt x="278" y="267"/>
                    </a:lnTo>
                    <a:lnTo>
                      <a:pt x="278" y="272"/>
                    </a:lnTo>
                    <a:lnTo>
                      <a:pt x="273" y="267"/>
                    </a:lnTo>
                    <a:lnTo>
                      <a:pt x="267" y="267"/>
                    </a:lnTo>
                    <a:lnTo>
                      <a:pt x="267" y="272"/>
                    </a:lnTo>
                    <a:lnTo>
                      <a:pt x="273" y="272"/>
                    </a:lnTo>
                    <a:lnTo>
                      <a:pt x="267" y="277"/>
                    </a:lnTo>
                    <a:lnTo>
                      <a:pt x="267" y="283"/>
                    </a:lnTo>
                    <a:lnTo>
                      <a:pt x="267" y="288"/>
                    </a:lnTo>
                    <a:lnTo>
                      <a:pt x="262" y="293"/>
                    </a:lnTo>
                    <a:lnTo>
                      <a:pt x="267" y="293"/>
                    </a:lnTo>
                    <a:lnTo>
                      <a:pt x="267" y="288"/>
                    </a:lnTo>
                    <a:lnTo>
                      <a:pt x="273" y="283"/>
                    </a:lnTo>
                    <a:lnTo>
                      <a:pt x="273" y="288"/>
                    </a:lnTo>
                    <a:lnTo>
                      <a:pt x="273" y="293"/>
                    </a:lnTo>
                    <a:lnTo>
                      <a:pt x="267" y="293"/>
                    </a:lnTo>
                    <a:lnTo>
                      <a:pt x="267" y="298"/>
                    </a:lnTo>
                    <a:lnTo>
                      <a:pt x="273" y="298"/>
                    </a:lnTo>
                    <a:lnTo>
                      <a:pt x="278" y="293"/>
                    </a:lnTo>
                    <a:lnTo>
                      <a:pt x="278" y="288"/>
                    </a:lnTo>
                    <a:lnTo>
                      <a:pt x="278" y="293"/>
                    </a:lnTo>
                    <a:lnTo>
                      <a:pt x="273" y="298"/>
                    </a:lnTo>
                    <a:lnTo>
                      <a:pt x="273" y="303"/>
                    </a:lnTo>
                    <a:lnTo>
                      <a:pt x="273" y="308"/>
                    </a:lnTo>
                    <a:lnTo>
                      <a:pt x="278" y="303"/>
                    </a:lnTo>
                    <a:lnTo>
                      <a:pt x="278" y="308"/>
                    </a:lnTo>
                    <a:lnTo>
                      <a:pt x="278" y="313"/>
                    </a:lnTo>
                    <a:lnTo>
                      <a:pt x="278" y="319"/>
                    </a:lnTo>
                    <a:lnTo>
                      <a:pt x="273" y="319"/>
                    </a:lnTo>
                    <a:lnTo>
                      <a:pt x="267" y="319"/>
                    </a:lnTo>
                    <a:lnTo>
                      <a:pt x="267" y="324"/>
                    </a:lnTo>
                    <a:lnTo>
                      <a:pt x="273" y="324"/>
                    </a:lnTo>
                    <a:lnTo>
                      <a:pt x="273" y="329"/>
                    </a:lnTo>
                    <a:lnTo>
                      <a:pt x="262" y="329"/>
                    </a:lnTo>
                    <a:lnTo>
                      <a:pt x="252" y="329"/>
                    </a:lnTo>
                    <a:lnTo>
                      <a:pt x="247" y="329"/>
                    </a:lnTo>
                    <a:lnTo>
                      <a:pt x="201" y="329"/>
                    </a:lnTo>
                    <a:lnTo>
                      <a:pt x="149" y="329"/>
                    </a:lnTo>
                    <a:lnTo>
                      <a:pt x="129" y="329"/>
                    </a:lnTo>
                    <a:lnTo>
                      <a:pt x="108" y="329"/>
                    </a:lnTo>
                    <a:lnTo>
                      <a:pt x="93" y="329"/>
                    </a:lnTo>
                    <a:lnTo>
                      <a:pt x="88" y="329"/>
                    </a:lnTo>
                    <a:lnTo>
                      <a:pt x="67" y="329"/>
                    </a:lnTo>
                    <a:lnTo>
                      <a:pt x="46" y="329"/>
                    </a:lnTo>
                    <a:lnTo>
                      <a:pt x="46" y="308"/>
                    </a:lnTo>
                    <a:lnTo>
                      <a:pt x="46" y="283"/>
                    </a:lnTo>
                    <a:lnTo>
                      <a:pt x="46" y="277"/>
                    </a:lnTo>
                    <a:lnTo>
                      <a:pt x="41" y="277"/>
                    </a:lnTo>
                    <a:lnTo>
                      <a:pt x="36" y="277"/>
                    </a:lnTo>
                    <a:lnTo>
                      <a:pt x="36" y="283"/>
                    </a:lnTo>
                    <a:lnTo>
                      <a:pt x="31" y="277"/>
                    </a:lnTo>
                    <a:lnTo>
                      <a:pt x="26" y="277"/>
                    </a:lnTo>
                    <a:lnTo>
                      <a:pt x="26" y="283"/>
                    </a:lnTo>
                    <a:lnTo>
                      <a:pt x="26" y="277"/>
                    </a:lnTo>
                    <a:lnTo>
                      <a:pt x="21" y="283"/>
                    </a:lnTo>
                    <a:lnTo>
                      <a:pt x="21" y="277"/>
                    </a:lnTo>
                    <a:lnTo>
                      <a:pt x="16" y="277"/>
                    </a:lnTo>
                    <a:lnTo>
                      <a:pt x="16" y="272"/>
                    </a:lnTo>
                    <a:lnTo>
                      <a:pt x="16" y="247"/>
                    </a:lnTo>
                    <a:lnTo>
                      <a:pt x="16" y="221"/>
                    </a:lnTo>
                    <a:close/>
                  </a:path>
                </a:pathLst>
              </a:custGeom>
              <a:solidFill>
                <a:srgbClr val="00FF00"/>
              </a:solidFill>
              <a:ln w="8001">
                <a:solidFill>
                  <a:srgbClr val="000000"/>
                </a:solidFill>
                <a:prstDash val="solid"/>
                <a:round/>
                <a:headEnd/>
                <a:tailEnd/>
              </a:ln>
            </p:spPr>
            <p:txBody>
              <a:bodyPr/>
              <a:lstStyle/>
              <a:p>
                <a:endParaRPr lang="en-US"/>
              </a:p>
            </p:txBody>
          </p:sp>
          <p:sp>
            <p:nvSpPr>
              <p:cNvPr id="964648" name="Freeform 40">
                <a:hlinkClick r:id="rId5" action="ppaction://hlinksldjump"/>
              </p:cNvPr>
              <p:cNvSpPr>
                <a:spLocks noEditPoints="1"/>
              </p:cNvSpPr>
              <p:nvPr/>
            </p:nvSpPr>
            <p:spPr bwMode="auto">
              <a:xfrm>
                <a:off x="2994" y="2616"/>
                <a:ext cx="412" cy="370"/>
              </a:xfrm>
              <a:custGeom>
                <a:avLst/>
                <a:gdLst/>
                <a:ahLst/>
                <a:cxnLst>
                  <a:cxn ang="0">
                    <a:pos x="21" y="241"/>
                  </a:cxn>
                  <a:cxn ang="0">
                    <a:pos x="31" y="221"/>
                  </a:cxn>
                  <a:cxn ang="0">
                    <a:pos x="36" y="216"/>
                  </a:cxn>
                  <a:cxn ang="0">
                    <a:pos x="42" y="195"/>
                  </a:cxn>
                  <a:cxn ang="0">
                    <a:pos x="36" y="175"/>
                  </a:cxn>
                  <a:cxn ang="0">
                    <a:pos x="31" y="159"/>
                  </a:cxn>
                  <a:cxn ang="0">
                    <a:pos x="26" y="144"/>
                  </a:cxn>
                  <a:cxn ang="0">
                    <a:pos x="21" y="128"/>
                  </a:cxn>
                  <a:cxn ang="0">
                    <a:pos x="11" y="108"/>
                  </a:cxn>
                  <a:cxn ang="0">
                    <a:pos x="0" y="62"/>
                  </a:cxn>
                  <a:cxn ang="0">
                    <a:pos x="47" y="0"/>
                  </a:cxn>
                  <a:cxn ang="0">
                    <a:pos x="206" y="0"/>
                  </a:cxn>
                  <a:cxn ang="0">
                    <a:pos x="227" y="5"/>
                  </a:cxn>
                  <a:cxn ang="0">
                    <a:pos x="232" y="31"/>
                  </a:cxn>
                  <a:cxn ang="0">
                    <a:pos x="232" y="41"/>
                  </a:cxn>
                  <a:cxn ang="0">
                    <a:pos x="227" y="46"/>
                  </a:cxn>
                  <a:cxn ang="0">
                    <a:pos x="237" y="56"/>
                  </a:cxn>
                  <a:cxn ang="0">
                    <a:pos x="237" y="72"/>
                  </a:cxn>
                  <a:cxn ang="0">
                    <a:pos x="221" y="77"/>
                  </a:cxn>
                  <a:cxn ang="0">
                    <a:pos x="232" y="87"/>
                  </a:cxn>
                  <a:cxn ang="0">
                    <a:pos x="216" y="113"/>
                  </a:cxn>
                  <a:cxn ang="0">
                    <a:pos x="216" y="118"/>
                  </a:cxn>
                  <a:cxn ang="0">
                    <a:pos x="201" y="128"/>
                  </a:cxn>
                  <a:cxn ang="0">
                    <a:pos x="196" y="144"/>
                  </a:cxn>
                  <a:cxn ang="0">
                    <a:pos x="196" y="154"/>
                  </a:cxn>
                  <a:cxn ang="0">
                    <a:pos x="191" y="175"/>
                  </a:cxn>
                  <a:cxn ang="0">
                    <a:pos x="232" y="185"/>
                  </a:cxn>
                  <a:cxn ang="0">
                    <a:pos x="335" y="185"/>
                  </a:cxn>
                  <a:cxn ang="0">
                    <a:pos x="329" y="211"/>
                  </a:cxn>
                  <a:cxn ang="0">
                    <a:pos x="324" y="216"/>
                  </a:cxn>
                  <a:cxn ang="0">
                    <a:pos x="340" y="231"/>
                  </a:cxn>
                  <a:cxn ang="0">
                    <a:pos x="350" y="257"/>
                  </a:cxn>
                  <a:cxn ang="0">
                    <a:pos x="288" y="247"/>
                  </a:cxn>
                  <a:cxn ang="0">
                    <a:pos x="324" y="262"/>
                  </a:cxn>
                  <a:cxn ang="0">
                    <a:pos x="335" y="272"/>
                  </a:cxn>
                  <a:cxn ang="0">
                    <a:pos x="345" y="283"/>
                  </a:cxn>
                  <a:cxn ang="0">
                    <a:pos x="360" y="293"/>
                  </a:cxn>
                  <a:cxn ang="0">
                    <a:pos x="345" y="303"/>
                  </a:cxn>
                  <a:cxn ang="0">
                    <a:pos x="335" y="308"/>
                  </a:cxn>
                  <a:cxn ang="0">
                    <a:pos x="365" y="334"/>
                  </a:cxn>
                  <a:cxn ang="0">
                    <a:pos x="391" y="344"/>
                  </a:cxn>
                  <a:cxn ang="0">
                    <a:pos x="381" y="360"/>
                  </a:cxn>
                  <a:cxn ang="0">
                    <a:pos x="365" y="349"/>
                  </a:cxn>
                  <a:cxn ang="0">
                    <a:pos x="329" y="334"/>
                  </a:cxn>
                  <a:cxn ang="0">
                    <a:pos x="314" y="324"/>
                  </a:cxn>
                  <a:cxn ang="0">
                    <a:pos x="309" y="329"/>
                  </a:cxn>
                  <a:cxn ang="0">
                    <a:pos x="309" y="349"/>
                  </a:cxn>
                  <a:cxn ang="0">
                    <a:pos x="288" y="339"/>
                  </a:cxn>
                  <a:cxn ang="0">
                    <a:pos x="268" y="344"/>
                  </a:cxn>
                  <a:cxn ang="0">
                    <a:pos x="247" y="349"/>
                  </a:cxn>
                  <a:cxn ang="0">
                    <a:pos x="232" y="334"/>
                  </a:cxn>
                  <a:cxn ang="0">
                    <a:pos x="196" y="308"/>
                  </a:cxn>
                  <a:cxn ang="0">
                    <a:pos x="160" y="288"/>
                  </a:cxn>
                  <a:cxn ang="0">
                    <a:pos x="113" y="313"/>
                  </a:cxn>
                  <a:cxn ang="0">
                    <a:pos x="21" y="277"/>
                  </a:cxn>
                  <a:cxn ang="0">
                    <a:pos x="26" y="257"/>
                  </a:cxn>
                  <a:cxn ang="0">
                    <a:pos x="180" y="319"/>
                  </a:cxn>
                  <a:cxn ang="0">
                    <a:pos x="221" y="339"/>
                  </a:cxn>
                  <a:cxn ang="0">
                    <a:pos x="211" y="334"/>
                  </a:cxn>
                  <a:cxn ang="0">
                    <a:pos x="242" y="344"/>
                  </a:cxn>
                  <a:cxn ang="0">
                    <a:pos x="232" y="344"/>
                  </a:cxn>
                  <a:cxn ang="0">
                    <a:pos x="242" y="344"/>
                  </a:cxn>
                </a:cxnLst>
                <a:rect l="0" t="0" r="r" b="b"/>
                <a:pathLst>
                  <a:path w="391" h="370">
                    <a:moveTo>
                      <a:pt x="26" y="257"/>
                    </a:moveTo>
                    <a:lnTo>
                      <a:pt x="26" y="252"/>
                    </a:lnTo>
                    <a:lnTo>
                      <a:pt x="26" y="247"/>
                    </a:lnTo>
                    <a:lnTo>
                      <a:pt x="21" y="247"/>
                    </a:lnTo>
                    <a:lnTo>
                      <a:pt x="26" y="241"/>
                    </a:lnTo>
                    <a:lnTo>
                      <a:pt x="21" y="241"/>
                    </a:lnTo>
                    <a:lnTo>
                      <a:pt x="26" y="241"/>
                    </a:lnTo>
                    <a:lnTo>
                      <a:pt x="26" y="236"/>
                    </a:lnTo>
                    <a:lnTo>
                      <a:pt x="26" y="231"/>
                    </a:lnTo>
                    <a:lnTo>
                      <a:pt x="26" y="226"/>
                    </a:lnTo>
                    <a:lnTo>
                      <a:pt x="26" y="221"/>
                    </a:lnTo>
                    <a:lnTo>
                      <a:pt x="31" y="221"/>
                    </a:lnTo>
                    <a:lnTo>
                      <a:pt x="26" y="221"/>
                    </a:lnTo>
                    <a:lnTo>
                      <a:pt x="31" y="221"/>
                    </a:lnTo>
                    <a:lnTo>
                      <a:pt x="26" y="221"/>
                    </a:lnTo>
                    <a:lnTo>
                      <a:pt x="31" y="221"/>
                    </a:lnTo>
                    <a:lnTo>
                      <a:pt x="31" y="216"/>
                    </a:lnTo>
                    <a:lnTo>
                      <a:pt x="36" y="216"/>
                    </a:lnTo>
                    <a:lnTo>
                      <a:pt x="36" y="211"/>
                    </a:lnTo>
                    <a:lnTo>
                      <a:pt x="36" y="205"/>
                    </a:lnTo>
                    <a:lnTo>
                      <a:pt x="42" y="200"/>
                    </a:lnTo>
                    <a:lnTo>
                      <a:pt x="36" y="200"/>
                    </a:lnTo>
                    <a:lnTo>
                      <a:pt x="36" y="195"/>
                    </a:lnTo>
                    <a:lnTo>
                      <a:pt x="42" y="195"/>
                    </a:lnTo>
                    <a:lnTo>
                      <a:pt x="42" y="190"/>
                    </a:lnTo>
                    <a:lnTo>
                      <a:pt x="36" y="190"/>
                    </a:lnTo>
                    <a:lnTo>
                      <a:pt x="36" y="185"/>
                    </a:lnTo>
                    <a:lnTo>
                      <a:pt x="42" y="185"/>
                    </a:lnTo>
                    <a:lnTo>
                      <a:pt x="42" y="180"/>
                    </a:lnTo>
                    <a:lnTo>
                      <a:pt x="36" y="175"/>
                    </a:lnTo>
                    <a:lnTo>
                      <a:pt x="42" y="175"/>
                    </a:lnTo>
                    <a:lnTo>
                      <a:pt x="42" y="169"/>
                    </a:lnTo>
                    <a:lnTo>
                      <a:pt x="36" y="169"/>
                    </a:lnTo>
                    <a:lnTo>
                      <a:pt x="36" y="164"/>
                    </a:lnTo>
                    <a:lnTo>
                      <a:pt x="36" y="159"/>
                    </a:lnTo>
                    <a:lnTo>
                      <a:pt x="31" y="159"/>
                    </a:lnTo>
                    <a:lnTo>
                      <a:pt x="31" y="154"/>
                    </a:lnTo>
                    <a:lnTo>
                      <a:pt x="31" y="149"/>
                    </a:lnTo>
                    <a:lnTo>
                      <a:pt x="26" y="149"/>
                    </a:lnTo>
                    <a:lnTo>
                      <a:pt x="26" y="144"/>
                    </a:lnTo>
                    <a:lnTo>
                      <a:pt x="21" y="144"/>
                    </a:lnTo>
                    <a:lnTo>
                      <a:pt x="26" y="144"/>
                    </a:lnTo>
                    <a:lnTo>
                      <a:pt x="26" y="139"/>
                    </a:lnTo>
                    <a:lnTo>
                      <a:pt x="21" y="139"/>
                    </a:lnTo>
                    <a:lnTo>
                      <a:pt x="21" y="134"/>
                    </a:lnTo>
                    <a:lnTo>
                      <a:pt x="16" y="134"/>
                    </a:lnTo>
                    <a:lnTo>
                      <a:pt x="16" y="128"/>
                    </a:lnTo>
                    <a:lnTo>
                      <a:pt x="21" y="128"/>
                    </a:lnTo>
                    <a:lnTo>
                      <a:pt x="21" y="123"/>
                    </a:lnTo>
                    <a:lnTo>
                      <a:pt x="21" y="118"/>
                    </a:lnTo>
                    <a:lnTo>
                      <a:pt x="16" y="118"/>
                    </a:lnTo>
                    <a:lnTo>
                      <a:pt x="16" y="113"/>
                    </a:lnTo>
                    <a:lnTo>
                      <a:pt x="16" y="108"/>
                    </a:lnTo>
                    <a:lnTo>
                      <a:pt x="11" y="108"/>
                    </a:lnTo>
                    <a:lnTo>
                      <a:pt x="11" y="103"/>
                    </a:lnTo>
                    <a:lnTo>
                      <a:pt x="6" y="103"/>
                    </a:lnTo>
                    <a:lnTo>
                      <a:pt x="6" y="98"/>
                    </a:lnTo>
                    <a:lnTo>
                      <a:pt x="0" y="98"/>
                    </a:lnTo>
                    <a:lnTo>
                      <a:pt x="0" y="77"/>
                    </a:lnTo>
                    <a:lnTo>
                      <a:pt x="0" y="62"/>
                    </a:lnTo>
                    <a:lnTo>
                      <a:pt x="0" y="31"/>
                    </a:lnTo>
                    <a:lnTo>
                      <a:pt x="0" y="15"/>
                    </a:lnTo>
                    <a:lnTo>
                      <a:pt x="0" y="0"/>
                    </a:lnTo>
                    <a:lnTo>
                      <a:pt x="21" y="0"/>
                    </a:lnTo>
                    <a:lnTo>
                      <a:pt x="42" y="0"/>
                    </a:lnTo>
                    <a:lnTo>
                      <a:pt x="47" y="0"/>
                    </a:lnTo>
                    <a:lnTo>
                      <a:pt x="62" y="0"/>
                    </a:lnTo>
                    <a:lnTo>
                      <a:pt x="83" y="0"/>
                    </a:lnTo>
                    <a:lnTo>
                      <a:pt x="103" y="0"/>
                    </a:lnTo>
                    <a:lnTo>
                      <a:pt x="155" y="0"/>
                    </a:lnTo>
                    <a:lnTo>
                      <a:pt x="201" y="0"/>
                    </a:lnTo>
                    <a:lnTo>
                      <a:pt x="206" y="0"/>
                    </a:lnTo>
                    <a:lnTo>
                      <a:pt x="216" y="0"/>
                    </a:lnTo>
                    <a:lnTo>
                      <a:pt x="227" y="0"/>
                    </a:lnTo>
                    <a:lnTo>
                      <a:pt x="227" y="5"/>
                    </a:lnTo>
                    <a:lnTo>
                      <a:pt x="221" y="10"/>
                    </a:lnTo>
                    <a:lnTo>
                      <a:pt x="227" y="10"/>
                    </a:lnTo>
                    <a:lnTo>
                      <a:pt x="227" y="5"/>
                    </a:lnTo>
                    <a:lnTo>
                      <a:pt x="232" y="5"/>
                    </a:lnTo>
                    <a:lnTo>
                      <a:pt x="232" y="15"/>
                    </a:lnTo>
                    <a:lnTo>
                      <a:pt x="227" y="15"/>
                    </a:lnTo>
                    <a:lnTo>
                      <a:pt x="227" y="26"/>
                    </a:lnTo>
                    <a:lnTo>
                      <a:pt x="232" y="26"/>
                    </a:lnTo>
                    <a:lnTo>
                      <a:pt x="232" y="31"/>
                    </a:lnTo>
                    <a:lnTo>
                      <a:pt x="227" y="36"/>
                    </a:lnTo>
                    <a:lnTo>
                      <a:pt x="227" y="41"/>
                    </a:lnTo>
                    <a:lnTo>
                      <a:pt x="232" y="41"/>
                    </a:lnTo>
                    <a:lnTo>
                      <a:pt x="237" y="36"/>
                    </a:lnTo>
                    <a:lnTo>
                      <a:pt x="237" y="41"/>
                    </a:lnTo>
                    <a:lnTo>
                      <a:pt x="232" y="41"/>
                    </a:lnTo>
                    <a:lnTo>
                      <a:pt x="232" y="46"/>
                    </a:lnTo>
                    <a:lnTo>
                      <a:pt x="237" y="46"/>
                    </a:lnTo>
                    <a:lnTo>
                      <a:pt x="237" y="51"/>
                    </a:lnTo>
                    <a:lnTo>
                      <a:pt x="232" y="51"/>
                    </a:lnTo>
                    <a:lnTo>
                      <a:pt x="232" y="46"/>
                    </a:lnTo>
                    <a:lnTo>
                      <a:pt x="227" y="46"/>
                    </a:lnTo>
                    <a:lnTo>
                      <a:pt x="227" y="51"/>
                    </a:lnTo>
                    <a:lnTo>
                      <a:pt x="232" y="56"/>
                    </a:lnTo>
                    <a:lnTo>
                      <a:pt x="237" y="56"/>
                    </a:lnTo>
                    <a:lnTo>
                      <a:pt x="237" y="51"/>
                    </a:lnTo>
                    <a:lnTo>
                      <a:pt x="242" y="56"/>
                    </a:lnTo>
                    <a:lnTo>
                      <a:pt x="237" y="56"/>
                    </a:lnTo>
                    <a:lnTo>
                      <a:pt x="237" y="62"/>
                    </a:lnTo>
                    <a:lnTo>
                      <a:pt x="242" y="62"/>
                    </a:lnTo>
                    <a:lnTo>
                      <a:pt x="247" y="62"/>
                    </a:lnTo>
                    <a:lnTo>
                      <a:pt x="242" y="67"/>
                    </a:lnTo>
                    <a:lnTo>
                      <a:pt x="237" y="67"/>
                    </a:lnTo>
                    <a:lnTo>
                      <a:pt x="237" y="72"/>
                    </a:lnTo>
                    <a:lnTo>
                      <a:pt x="237" y="77"/>
                    </a:lnTo>
                    <a:lnTo>
                      <a:pt x="232" y="72"/>
                    </a:lnTo>
                    <a:lnTo>
                      <a:pt x="227" y="77"/>
                    </a:lnTo>
                    <a:lnTo>
                      <a:pt x="227" y="72"/>
                    </a:lnTo>
                    <a:lnTo>
                      <a:pt x="227" y="77"/>
                    </a:lnTo>
                    <a:lnTo>
                      <a:pt x="221" y="77"/>
                    </a:lnTo>
                    <a:lnTo>
                      <a:pt x="227" y="82"/>
                    </a:lnTo>
                    <a:lnTo>
                      <a:pt x="232" y="82"/>
                    </a:lnTo>
                    <a:lnTo>
                      <a:pt x="232" y="77"/>
                    </a:lnTo>
                    <a:lnTo>
                      <a:pt x="237" y="77"/>
                    </a:lnTo>
                    <a:lnTo>
                      <a:pt x="237" y="82"/>
                    </a:lnTo>
                    <a:lnTo>
                      <a:pt x="232" y="87"/>
                    </a:lnTo>
                    <a:lnTo>
                      <a:pt x="227" y="87"/>
                    </a:lnTo>
                    <a:lnTo>
                      <a:pt x="232" y="92"/>
                    </a:lnTo>
                    <a:lnTo>
                      <a:pt x="227" y="98"/>
                    </a:lnTo>
                    <a:lnTo>
                      <a:pt x="221" y="103"/>
                    </a:lnTo>
                    <a:lnTo>
                      <a:pt x="216" y="108"/>
                    </a:lnTo>
                    <a:lnTo>
                      <a:pt x="216" y="113"/>
                    </a:lnTo>
                    <a:lnTo>
                      <a:pt x="216" y="108"/>
                    </a:lnTo>
                    <a:lnTo>
                      <a:pt x="211" y="108"/>
                    </a:lnTo>
                    <a:lnTo>
                      <a:pt x="211" y="113"/>
                    </a:lnTo>
                    <a:lnTo>
                      <a:pt x="206" y="118"/>
                    </a:lnTo>
                    <a:lnTo>
                      <a:pt x="211" y="118"/>
                    </a:lnTo>
                    <a:lnTo>
                      <a:pt x="216" y="118"/>
                    </a:lnTo>
                    <a:lnTo>
                      <a:pt x="211" y="118"/>
                    </a:lnTo>
                    <a:lnTo>
                      <a:pt x="206" y="118"/>
                    </a:lnTo>
                    <a:lnTo>
                      <a:pt x="211" y="118"/>
                    </a:lnTo>
                    <a:lnTo>
                      <a:pt x="206" y="123"/>
                    </a:lnTo>
                    <a:lnTo>
                      <a:pt x="206" y="128"/>
                    </a:lnTo>
                    <a:lnTo>
                      <a:pt x="201" y="128"/>
                    </a:lnTo>
                    <a:lnTo>
                      <a:pt x="196" y="128"/>
                    </a:lnTo>
                    <a:lnTo>
                      <a:pt x="201" y="134"/>
                    </a:lnTo>
                    <a:lnTo>
                      <a:pt x="206" y="134"/>
                    </a:lnTo>
                    <a:lnTo>
                      <a:pt x="201" y="139"/>
                    </a:lnTo>
                    <a:lnTo>
                      <a:pt x="196" y="139"/>
                    </a:lnTo>
                    <a:lnTo>
                      <a:pt x="196" y="144"/>
                    </a:lnTo>
                    <a:lnTo>
                      <a:pt x="201" y="149"/>
                    </a:lnTo>
                    <a:lnTo>
                      <a:pt x="201" y="154"/>
                    </a:lnTo>
                    <a:lnTo>
                      <a:pt x="196" y="149"/>
                    </a:lnTo>
                    <a:lnTo>
                      <a:pt x="191" y="149"/>
                    </a:lnTo>
                    <a:lnTo>
                      <a:pt x="196" y="149"/>
                    </a:lnTo>
                    <a:lnTo>
                      <a:pt x="196" y="154"/>
                    </a:lnTo>
                    <a:lnTo>
                      <a:pt x="196" y="159"/>
                    </a:lnTo>
                    <a:lnTo>
                      <a:pt x="185" y="159"/>
                    </a:lnTo>
                    <a:lnTo>
                      <a:pt x="185" y="164"/>
                    </a:lnTo>
                    <a:lnTo>
                      <a:pt x="191" y="164"/>
                    </a:lnTo>
                    <a:lnTo>
                      <a:pt x="191" y="169"/>
                    </a:lnTo>
                    <a:lnTo>
                      <a:pt x="191" y="175"/>
                    </a:lnTo>
                    <a:lnTo>
                      <a:pt x="191" y="180"/>
                    </a:lnTo>
                    <a:lnTo>
                      <a:pt x="196" y="180"/>
                    </a:lnTo>
                    <a:lnTo>
                      <a:pt x="191" y="185"/>
                    </a:lnTo>
                    <a:lnTo>
                      <a:pt x="185" y="185"/>
                    </a:lnTo>
                    <a:lnTo>
                      <a:pt x="221" y="185"/>
                    </a:lnTo>
                    <a:lnTo>
                      <a:pt x="232" y="185"/>
                    </a:lnTo>
                    <a:lnTo>
                      <a:pt x="252" y="185"/>
                    </a:lnTo>
                    <a:lnTo>
                      <a:pt x="273" y="185"/>
                    </a:lnTo>
                    <a:lnTo>
                      <a:pt x="288" y="185"/>
                    </a:lnTo>
                    <a:lnTo>
                      <a:pt x="293" y="185"/>
                    </a:lnTo>
                    <a:lnTo>
                      <a:pt x="329" y="185"/>
                    </a:lnTo>
                    <a:lnTo>
                      <a:pt x="335" y="185"/>
                    </a:lnTo>
                    <a:lnTo>
                      <a:pt x="335" y="190"/>
                    </a:lnTo>
                    <a:lnTo>
                      <a:pt x="335" y="195"/>
                    </a:lnTo>
                    <a:lnTo>
                      <a:pt x="335" y="200"/>
                    </a:lnTo>
                    <a:lnTo>
                      <a:pt x="329" y="200"/>
                    </a:lnTo>
                    <a:lnTo>
                      <a:pt x="329" y="205"/>
                    </a:lnTo>
                    <a:lnTo>
                      <a:pt x="329" y="211"/>
                    </a:lnTo>
                    <a:lnTo>
                      <a:pt x="324" y="211"/>
                    </a:lnTo>
                    <a:lnTo>
                      <a:pt x="329" y="211"/>
                    </a:lnTo>
                    <a:lnTo>
                      <a:pt x="324" y="211"/>
                    </a:lnTo>
                    <a:lnTo>
                      <a:pt x="324" y="216"/>
                    </a:lnTo>
                    <a:lnTo>
                      <a:pt x="329" y="216"/>
                    </a:lnTo>
                    <a:lnTo>
                      <a:pt x="324" y="216"/>
                    </a:lnTo>
                    <a:lnTo>
                      <a:pt x="329" y="216"/>
                    </a:lnTo>
                    <a:lnTo>
                      <a:pt x="329" y="221"/>
                    </a:lnTo>
                    <a:lnTo>
                      <a:pt x="329" y="226"/>
                    </a:lnTo>
                    <a:lnTo>
                      <a:pt x="335" y="226"/>
                    </a:lnTo>
                    <a:lnTo>
                      <a:pt x="335" y="231"/>
                    </a:lnTo>
                    <a:lnTo>
                      <a:pt x="340" y="231"/>
                    </a:lnTo>
                    <a:lnTo>
                      <a:pt x="340" y="236"/>
                    </a:lnTo>
                    <a:lnTo>
                      <a:pt x="340" y="241"/>
                    </a:lnTo>
                    <a:lnTo>
                      <a:pt x="340" y="247"/>
                    </a:lnTo>
                    <a:lnTo>
                      <a:pt x="345" y="247"/>
                    </a:lnTo>
                    <a:lnTo>
                      <a:pt x="345" y="252"/>
                    </a:lnTo>
                    <a:lnTo>
                      <a:pt x="350" y="257"/>
                    </a:lnTo>
                    <a:lnTo>
                      <a:pt x="335" y="262"/>
                    </a:lnTo>
                    <a:lnTo>
                      <a:pt x="335" y="257"/>
                    </a:lnTo>
                    <a:lnTo>
                      <a:pt x="319" y="252"/>
                    </a:lnTo>
                    <a:lnTo>
                      <a:pt x="309" y="241"/>
                    </a:lnTo>
                    <a:lnTo>
                      <a:pt x="293" y="241"/>
                    </a:lnTo>
                    <a:lnTo>
                      <a:pt x="288" y="247"/>
                    </a:lnTo>
                    <a:lnTo>
                      <a:pt x="283" y="257"/>
                    </a:lnTo>
                    <a:lnTo>
                      <a:pt x="283" y="267"/>
                    </a:lnTo>
                    <a:lnTo>
                      <a:pt x="293" y="272"/>
                    </a:lnTo>
                    <a:lnTo>
                      <a:pt x="304" y="272"/>
                    </a:lnTo>
                    <a:lnTo>
                      <a:pt x="314" y="272"/>
                    </a:lnTo>
                    <a:lnTo>
                      <a:pt x="324" y="262"/>
                    </a:lnTo>
                    <a:lnTo>
                      <a:pt x="329" y="267"/>
                    </a:lnTo>
                    <a:lnTo>
                      <a:pt x="335" y="262"/>
                    </a:lnTo>
                    <a:lnTo>
                      <a:pt x="335" y="267"/>
                    </a:lnTo>
                    <a:lnTo>
                      <a:pt x="340" y="262"/>
                    </a:lnTo>
                    <a:lnTo>
                      <a:pt x="340" y="267"/>
                    </a:lnTo>
                    <a:lnTo>
                      <a:pt x="335" y="272"/>
                    </a:lnTo>
                    <a:lnTo>
                      <a:pt x="324" y="277"/>
                    </a:lnTo>
                    <a:lnTo>
                      <a:pt x="329" y="283"/>
                    </a:lnTo>
                    <a:lnTo>
                      <a:pt x="335" y="277"/>
                    </a:lnTo>
                    <a:lnTo>
                      <a:pt x="335" y="283"/>
                    </a:lnTo>
                    <a:lnTo>
                      <a:pt x="345" y="288"/>
                    </a:lnTo>
                    <a:lnTo>
                      <a:pt x="345" y="283"/>
                    </a:lnTo>
                    <a:lnTo>
                      <a:pt x="350" y="277"/>
                    </a:lnTo>
                    <a:lnTo>
                      <a:pt x="360" y="272"/>
                    </a:lnTo>
                    <a:lnTo>
                      <a:pt x="355" y="277"/>
                    </a:lnTo>
                    <a:lnTo>
                      <a:pt x="360" y="283"/>
                    </a:lnTo>
                    <a:lnTo>
                      <a:pt x="360" y="288"/>
                    </a:lnTo>
                    <a:lnTo>
                      <a:pt x="360" y="293"/>
                    </a:lnTo>
                    <a:lnTo>
                      <a:pt x="365" y="293"/>
                    </a:lnTo>
                    <a:lnTo>
                      <a:pt x="360" y="293"/>
                    </a:lnTo>
                    <a:lnTo>
                      <a:pt x="355" y="293"/>
                    </a:lnTo>
                    <a:lnTo>
                      <a:pt x="350" y="298"/>
                    </a:lnTo>
                    <a:lnTo>
                      <a:pt x="340" y="298"/>
                    </a:lnTo>
                    <a:lnTo>
                      <a:pt x="345" y="303"/>
                    </a:lnTo>
                    <a:lnTo>
                      <a:pt x="350" y="308"/>
                    </a:lnTo>
                    <a:lnTo>
                      <a:pt x="355" y="308"/>
                    </a:lnTo>
                    <a:lnTo>
                      <a:pt x="345" y="308"/>
                    </a:lnTo>
                    <a:lnTo>
                      <a:pt x="340" y="303"/>
                    </a:lnTo>
                    <a:lnTo>
                      <a:pt x="345" y="308"/>
                    </a:lnTo>
                    <a:lnTo>
                      <a:pt x="335" y="308"/>
                    </a:lnTo>
                    <a:lnTo>
                      <a:pt x="335" y="313"/>
                    </a:lnTo>
                    <a:lnTo>
                      <a:pt x="335" y="308"/>
                    </a:lnTo>
                    <a:lnTo>
                      <a:pt x="350" y="324"/>
                    </a:lnTo>
                    <a:lnTo>
                      <a:pt x="350" y="329"/>
                    </a:lnTo>
                    <a:lnTo>
                      <a:pt x="360" y="329"/>
                    </a:lnTo>
                    <a:lnTo>
                      <a:pt x="365" y="334"/>
                    </a:lnTo>
                    <a:lnTo>
                      <a:pt x="371" y="334"/>
                    </a:lnTo>
                    <a:lnTo>
                      <a:pt x="371" y="339"/>
                    </a:lnTo>
                    <a:lnTo>
                      <a:pt x="376" y="334"/>
                    </a:lnTo>
                    <a:lnTo>
                      <a:pt x="381" y="339"/>
                    </a:lnTo>
                    <a:lnTo>
                      <a:pt x="381" y="344"/>
                    </a:lnTo>
                    <a:lnTo>
                      <a:pt x="391" y="344"/>
                    </a:lnTo>
                    <a:lnTo>
                      <a:pt x="386" y="349"/>
                    </a:lnTo>
                    <a:lnTo>
                      <a:pt x="391" y="355"/>
                    </a:lnTo>
                    <a:lnTo>
                      <a:pt x="386" y="360"/>
                    </a:lnTo>
                    <a:lnTo>
                      <a:pt x="381" y="355"/>
                    </a:lnTo>
                    <a:lnTo>
                      <a:pt x="386" y="360"/>
                    </a:lnTo>
                    <a:lnTo>
                      <a:pt x="381" y="360"/>
                    </a:lnTo>
                    <a:lnTo>
                      <a:pt x="381" y="365"/>
                    </a:lnTo>
                    <a:lnTo>
                      <a:pt x="376" y="355"/>
                    </a:lnTo>
                    <a:lnTo>
                      <a:pt x="371" y="360"/>
                    </a:lnTo>
                    <a:lnTo>
                      <a:pt x="360" y="370"/>
                    </a:lnTo>
                    <a:lnTo>
                      <a:pt x="371" y="349"/>
                    </a:lnTo>
                    <a:lnTo>
                      <a:pt x="365" y="349"/>
                    </a:lnTo>
                    <a:lnTo>
                      <a:pt x="365" y="355"/>
                    </a:lnTo>
                    <a:lnTo>
                      <a:pt x="360" y="355"/>
                    </a:lnTo>
                    <a:lnTo>
                      <a:pt x="355" y="344"/>
                    </a:lnTo>
                    <a:lnTo>
                      <a:pt x="345" y="339"/>
                    </a:lnTo>
                    <a:lnTo>
                      <a:pt x="345" y="334"/>
                    </a:lnTo>
                    <a:lnTo>
                      <a:pt x="329" y="334"/>
                    </a:lnTo>
                    <a:lnTo>
                      <a:pt x="335" y="334"/>
                    </a:lnTo>
                    <a:lnTo>
                      <a:pt x="329" y="329"/>
                    </a:lnTo>
                    <a:lnTo>
                      <a:pt x="329" y="324"/>
                    </a:lnTo>
                    <a:lnTo>
                      <a:pt x="319" y="324"/>
                    </a:lnTo>
                    <a:lnTo>
                      <a:pt x="319" y="319"/>
                    </a:lnTo>
                    <a:lnTo>
                      <a:pt x="314" y="324"/>
                    </a:lnTo>
                    <a:lnTo>
                      <a:pt x="304" y="313"/>
                    </a:lnTo>
                    <a:lnTo>
                      <a:pt x="304" y="319"/>
                    </a:lnTo>
                    <a:lnTo>
                      <a:pt x="304" y="313"/>
                    </a:lnTo>
                    <a:lnTo>
                      <a:pt x="299" y="319"/>
                    </a:lnTo>
                    <a:lnTo>
                      <a:pt x="314" y="324"/>
                    </a:lnTo>
                    <a:lnTo>
                      <a:pt x="309" y="329"/>
                    </a:lnTo>
                    <a:lnTo>
                      <a:pt x="314" y="334"/>
                    </a:lnTo>
                    <a:lnTo>
                      <a:pt x="309" y="334"/>
                    </a:lnTo>
                    <a:lnTo>
                      <a:pt x="314" y="339"/>
                    </a:lnTo>
                    <a:lnTo>
                      <a:pt x="304" y="334"/>
                    </a:lnTo>
                    <a:lnTo>
                      <a:pt x="309" y="344"/>
                    </a:lnTo>
                    <a:lnTo>
                      <a:pt x="309" y="349"/>
                    </a:lnTo>
                    <a:lnTo>
                      <a:pt x="299" y="355"/>
                    </a:lnTo>
                    <a:lnTo>
                      <a:pt x="293" y="349"/>
                    </a:lnTo>
                    <a:lnTo>
                      <a:pt x="293" y="344"/>
                    </a:lnTo>
                    <a:lnTo>
                      <a:pt x="293" y="339"/>
                    </a:lnTo>
                    <a:lnTo>
                      <a:pt x="293" y="344"/>
                    </a:lnTo>
                    <a:lnTo>
                      <a:pt x="288" y="339"/>
                    </a:lnTo>
                    <a:lnTo>
                      <a:pt x="283" y="339"/>
                    </a:lnTo>
                    <a:lnTo>
                      <a:pt x="283" y="334"/>
                    </a:lnTo>
                    <a:lnTo>
                      <a:pt x="278" y="334"/>
                    </a:lnTo>
                    <a:lnTo>
                      <a:pt x="278" y="339"/>
                    </a:lnTo>
                    <a:lnTo>
                      <a:pt x="268" y="339"/>
                    </a:lnTo>
                    <a:lnTo>
                      <a:pt x="268" y="344"/>
                    </a:lnTo>
                    <a:lnTo>
                      <a:pt x="263" y="344"/>
                    </a:lnTo>
                    <a:lnTo>
                      <a:pt x="263" y="349"/>
                    </a:lnTo>
                    <a:lnTo>
                      <a:pt x="263" y="355"/>
                    </a:lnTo>
                    <a:lnTo>
                      <a:pt x="252" y="355"/>
                    </a:lnTo>
                    <a:lnTo>
                      <a:pt x="252" y="349"/>
                    </a:lnTo>
                    <a:lnTo>
                      <a:pt x="247" y="349"/>
                    </a:lnTo>
                    <a:lnTo>
                      <a:pt x="247" y="355"/>
                    </a:lnTo>
                    <a:lnTo>
                      <a:pt x="242" y="349"/>
                    </a:lnTo>
                    <a:lnTo>
                      <a:pt x="252" y="344"/>
                    </a:lnTo>
                    <a:lnTo>
                      <a:pt x="247" y="339"/>
                    </a:lnTo>
                    <a:lnTo>
                      <a:pt x="242" y="334"/>
                    </a:lnTo>
                    <a:lnTo>
                      <a:pt x="232" y="334"/>
                    </a:lnTo>
                    <a:lnTo>
                      <a:pt x="227" y="339"/>
                    </a:lnTo>
                    <a:lnTo>
                      <a:pt x="221" y="329"/>
                    </a:lnTo>
                    <a:lnTo>
                      <a:pt x="216" y="324"/>
                    </a:lnTo>
                    <a:lnTo>
                      <a:pt x="201" y="313"/>
                    </a:lnTo>
                    <a:lnTo>
                      <a:pt x="196" y="319"/>
                    </a:lnTo>
                    <a:lnTo>
                      <a:pt x="196" y="308"/>
                    </a:lnTo>
                    <a:lnTo>
                      <a:pt x="185" y="308"/>
                    </a:lnTo>
                    <a:lnTo>
                      <a:pt x="191" y="298"/>
                    </a:lnTo>
                    <a:lnTo>
                      <a:pt x="170" y="298"/>
                    </a:lnTo>
                    <a:lnTo>
                      <a:pt x="170" y="293"/>
                    </a:lnTo>
                    <a:lnTo>
                      <a:pt x="175" y="293"/>
                    </a:lnTo>
                    <a:lnTo>
                      <a:pt x="160" y="288"/>
                    </a:lnTo>
                    <a:lnTo>
                      <a:pt x="160" y="293"/>
                    </a:lnTo>
                    <a:lnTo>
                      <a:pt x="149" y="298"/>
                    </a:lnTo>
                    <a:lnTo>
                      <a:pt x="144" y="298"/>
                    </a:lnTo>
                    <a:lnTo>
                      <a:pt x="155" y="313"/>
                    </a:lnTo>
                    <a:lnTo>
                      <a:pt x="134" y="319"/>
                    </a:lnTo>
                    <a:lnTo>
                      <a:pt x="113" y="313"/>
                    </a:lnTo>
                    <a:lnTo>
                      <a:pt x="62" y="293"/>
                    </a:lnTo>
                    <a:lnTo>
                      <a:pt x="26" y="298"/>
                    </a:lnTo>
                    <a:lnTo>
                      <a:pt x="21" y="298"/>
                    </a:lnTo>
                    <a:lnTo>
                      <a:pt x="11" y="293"/>
                    </a:lnTo>
                    <a:lnTo>
                      <a:pt x="21" y="288"/>
                    </a:lnTo>
                    <a:lnTo>
                      <a:pt x="21" y="277"/>
                    </a:lnTo>
                    <a:lnTo>
                      <a:pt x="26" y="272"/>
                    </a:lnTo>
                    <a:lnTo>
                      <a:pt x="26" y="267"/>
                    </a:lnTo>
                    <a:lnTo>
                      <a:pt x="26" y="262"/>
                    </a:lnTo>
                    <a:lnTo>
                      <a:pt x="31" y="262"/>
                    </a:lnTo>
                    <a:lnTo>
                      <a:pt x="26" y="262"/>
                    </a:lnTo>
                    <a:lnTo>
                      <a:pt x="26" y="257"/>
                    </a:lnTo>
                    <a:close/>
                    <a:moveTo>
                      <a:pt x="160" y="313"/>
                    </a:moveTo>
                    <a:lnTo>
                      <a:pt x="165" y="308"/>
                    </a:lnTo>
                    <a:lnTo>
                      <a:pt x="175" y="313"/>
                    </a:lnTo>
                    <a:lnTo>
                      <a:pt x="180" y="313"/>
                    </a:lnTo>
                    <a:lnTo>
                      <a:pt x="175" y="319"/>
                    </a:lnTo>
                    <a:lnTo>
                      <a:pt x="180" y="319"/>
                    </a:lnTo>
                    <a:lnTo>
                      <a:pt x="170" y="324"/>
                    </a:lnTo>
                    <a:lnTo>
                      <a:pt x="160" y="313"/>
                    </a:lnTo>
                    <a:close/>
                    <a:moveTo>
                      <a:pt x="211" y="334"/>
                    </a:moveTo>
                    <a:lnTo>
                      <a:pt x="211" y="339"/>
                    </a:lnTo>
                    <a:lnTo>
                      <a:pt x="221" y="329"/>
                    </a:lnTo>
                    <a:lnTo>
                      <a:pt x="221" y="339"/>
                    </a:lnTo>
                    <a:lnTo>
                      <a:pt x="227" y="334"/>
                    </a:lnTo>
                    <a:lnTo>
                      <a:pt x="221" y="339"/>
                    </a:lnTo>
                    <a:lnTo>
                      <a:pt x="227" y="339"/>
                    </a:lnTo>
                    <a:lnTo>
                      <a:pt x="227" y="344"/>
                    </a:lnTo>
                    <a:lnTo>
                      <a:pt x="216" y="344"/>
                    </a:lnTo>
                    <a:lnTo>
                      <a:pt x="211" y="334"/>
                    </a:lnTo>
                    <a:close/>
                    <a:moveTo>
                      <a:pt x="242" y="344"/>
                    </a:moveTo>
                    <a:lnTo>
                      <a:pt x="237" y="344"/>
                    </a:lnTo>
                    <a:lnTo>
                      <a:pt x="242" y="339"/>
                    </a:lnTo>
                    <a:lnTo>
                      <a:pt x="237" y="339"/>
                    </a:lnTo>
                    <a:lnTo>
                      <a:pt x="237" y="344"/>
                    </a:lnTo>
                    <a:lnTo>
                      <a:pt x="242" y="344"/>
                    </a:lnTo>
                    <a:lnTo>
                      <a:pt x="242" y="349"/>
                    </a:lnTo>
                    <a:lnTo>
                      <a:pt x="237" y="349"/>
                    </a:lnTo>
                    <a:lnTo>
                      <a:pt x="237" y="344"/>
                    </a:lnTo>
                    <a:lnTo>
                      <a:pt x="232" y="344"/>
                    </a:lnTo>
                    <a:lnTo>
                      <a:pt x="237" y="339"/>
                    </a:lnTo>
                    <a:lnTo>
                      <a:pt x="232" y="344"/>
                    </a:lnTo>
                    <a:lnTo>
                      <a:pt x="232" y="349"/>
                    </a:lnTo>
                    <a:lnTo>
                      <a:pt x="227" y="344"/>
                    </a:lnTo>
                    <a:lnTo>
                      <a:pt x="227" y="339"/>
                    </a:lnTo>
                    <a:lnTo>
                      <a:pt x="237" y="339"/>
                    </a:lnTo>
                    <a:lnTo>
                      <a:pt x="237" y="334"/>
                    </a:lnTo>
                    <a:lnTo>
                      <a:pt x="242" y="344"/>
                    </a:lnTo>
                    <a:close/>
                  </a:path>
                </a:pathLst>
              </a:custGeom>
              <a:solidFill>
                <a:srgbClr val="CCFFCC"/>
              </a:solidFill>
              <a:ln w="8001">
                <a:solidFill>
                  <a:srgbClr val="000000"/>
                </a:solidFill>
                <a:prstDash val="solid"/>
                <a:round/>
                <a:headEnd/>
                <a:tailEnd/>
              </a:ln>
            </p:spPr>
            <p:txBody>
              <a:bodyPr/>
              <a:lstStyle/>
              <a:p>
                <a:endParaRPr lang="en-US"/>
              </a:p>
            </p:txBody>
          </p:sp>
          <p:sp>
            <p:nvSpPr>
              <p:cNvPr id="964649" name="Freeform 41">
                <a:hlinkClick r:id="rId6" action="ppaction://hlinksldjump"/>
              </p:cNvPr>
              <p:cNvSpPr>
                <a:spLocks noEditPoints="1"/>
              </p:cNvSpPr>
              <p:nvPr/>
            </p:nvSpPr>
            <p:spPr bwMode="auto">
              <a:xfrm>
                <a:off x="3791" y="2282"/>
                <a:ext cx="726" cy="257"/>
              </a:xfrm>
              <a:custGeom>
                <a:avLst/>
                <a:gdLst/>
                <a:ahLst/>
                <a:cxnLst>
                  <a:cxn ang="0">
                    <a:pos x="5" y="123"/>
                  </a:cxn>
                  <a:cxn ang="0">
                    <a:pos x="26" y="113"/>
                  </a:cxn>
                  <a:cxn ang="0">
                    <a:pos x="41" y="97"/>
                  </a:cxn>
                  <a:cxn ang="0">
                    <a:pos x="72" y="92"/>
                  </a:cxn>
                  <a:cxn ang="0">
                    <a:pos x="98" y="77"/>
                  </a:cxn>
                  <a:cxn ang="0">
                    <a:pos x="118" y="61"/>
                  </a:cxn>
                  <a:cxn ang="0">
                    <a:pos x="139" y="56"/>
                  </a:cxn>
                  <a:cxn ang="0">
                    <a:pos x="165" y="41"/>
                  </a:cxn>
                  <a:cxn ang="0">
                    <a:pos x="185" y="25"/>
                  </a:cxn>
                  <a:cxn ang="0">
                    <a:pos x="201" y="10"/>
                  </a:cxn>
                  <a:cxn ang="0">
                    <a:pos x="267" y="0"/>
                  </a:cxn>
                  <a:cxn ang="0">
                    <a:pos x="355" y="0"/>
                  </a:cxn>
                  <a:cxn ang="0">
                    <a:pos x="432" y="0"/>
                  </a:cxn>
                  <a:cxn ang="0">
                    <a:pos x="509" y="0"/>
                  </a:cxn>
                  <a:cxn ang="0">
                    <a:pos x="607" y="0"/>
                  </a:cxn>
                  <a:cxn ang="0">
                    <a:pos x="638" y="5"/>
                  </a:cxn>
                  <a:cxn ang="0">
                    <a:pos x="648" y="20"/>
                  </a:cxn>
                  <a:cxn ang="0">
                    <a:pos x="643" y="25"/>
                  </a:cxn>
                  <a:cxn ang="0">
                    <a:pos x="633" y="41"/>
                  </a:cxn>
                  <a:cxn ang="0">
                    <a:pos x="612" y="51"/>
                  </a:cxn>
                  <a:cxn ang="0">
                    <a:pos x="591" y="51"/>
                  </a:cxn>
                  <a:cxn ang="0">
                    <a:pos x="586" y="25"/>
                  </a:cxn>
                  <a:cxn ang="0">
                    <a:pos x="586" y="61"/>
                  </a:cxn>
                  <a:cxn ang="0">
                    <a:pos x="638" y="56"/>
                  </a:cxn>
                  <a:cxn ang="0">
                    <a:pos x="638" y="87"/>
                  </a:cxn>
                  <a:cxn ang="0">
                    <a:pos x="663" y="87"/>
                  </a:cxn>
                  <a:cxn ang="0">
                    <a:pos x="607" y="113"/>
                  </a:cxn>
                  <a:cxn ang="0">
                    <a:pos x="597" y="102"/>
                  </a:cxn>
                  <a:cxn ang="0">
                    <a:pos x="591" y="118"/>
                  </a:cxn>
                  <a:cxn ang="0">
                    <a:pos x="597" y="133"/>
                  </a:cxn>
                  <a:cxn ang="0">
                    <a:pos x="571" y="149"/>
                  </a:cxn>
                  <a:cxn ang="0">
                    <a:pos x="576" y="154"/>
                  </a:cxn>
                  <a:cxn ang="0">
                    <a:pos x="612" y="154"/>
                  </a:cxn>
                  <a:cxn ang="0">
                    <a:pos x="561" y="180"/>
                  </a:cxn>
                  <a:cxn ang="0">
                    <a:pos x="509" y="216"/>
                  </a:cxn>
                  <a:cxn ang="0">
                    <a:pos x="494" y="246"/>
                  </a:cxn>
                  <a:cxn ang="0">
                    <a:pos x="375" y="185"/>
                  </a:cxn>
                  <a:cxn ang="0">
                    <a:pos x="273" y="169"/>
                  </a:cxn>
                  <a:cxn ang="0">
                    <a:pos x="252" y="149"/>
                  </a:cxn>
                  <a:cxn ang="0">
                    <a:pos x="226" y="133"/>
                  </a:cxn>
                  <a:cxn ang="0">
                    <a:pos x="160" y="133"/>
                  </a:cxn>
                  <a:cxn ang="0">
                    <a:pos x="139" y="133"/>
                  </a:cxn>
                  <a:cxn ang="0">
                    <a:pos x="118" y="144"/>
                  </a:cxn>
                  <a:cxn ang="0">
                    <a:pos x="57" y="149"/>
                  </a:cxn>
                  <a:cxn ang="0">
                    <a:pos x="648" y="10"/>
                  </a:cxn>
                  <a:cxn ang="0">
                    <a:pos x="679" y="77"/>
                  </a:cxn>
                  <a:cxn ang="0">
                    <a:pos x="684" y="87"/>
                  </a:cxn>
                  <a:cxn ang="0">
                    <a:pos x="669" y="128"/>
                  </a:cxn>
                  <a:cxn ang="0">
                    <a:pos x="648" y="138"/>
                  </a:cxn>
                  <a:cxn ang="0">
                    <a:pos x="643" y="144"/>
                  </a:cxn>
                  <a:cxn ang="0">
                    <a:pos x="617" y="169"/>
                  </a:cxn>
                </a:cxnLst>
                <a:rect l="0" t="0" r="r" b="b"/>
                <a:pathLst>
                  <a:path w="689" h="257">
                    <a:moveTo>
                      <a:pt x="26" y="149"/>
                    </a:moveTo>
                    <a:lnTo>
                      <a:pt x="16" y="149"/>
                    </a:lnTo>
                    <a:lnTo>
                      <a:pt x="0" y="149"/>
                    </a:lnTo>
                    <a:lnTo>
                      <a:pt x="0" y="128"/>
                    </a:lnTo>
                    <a:lnTo>
                      <a:pt x="5" y="123"/>
                    </a:lnTo>
                    <a:lnTo>
                      <a:pt x="10" y="128"/>
                    </a:lnTo>
                    <a:lnTo>
                      <a:pt x="16" y="128"/>
                    </a:lnTo>
                    <a:lnTo>
                      <a:pt x="21" y="123"/>
                    </a:lnTo>
                    <a:lnTo>
                      <a:pt x="21" y="118"/>
                    </a:lnTo>
                    <a:lnTo>
                      <a:pt x="26" y="113"/>
                    </a:lnTo>
                    <a:lnTo>
                      <a:pt x="21" y="113"/>
                    </a:lnTo>
                    <a:lnTo>
                      <a:pt x="26" y="108"/>
                    </a:lnTo>
                    <a:lnTo>
                      <a:pt x="31" y="102"/>
                    </a:lnTo>
                    <a:lnTo>
                      <a:pt x="36" y="102"/>
                    </a:lnTo>
                    <a:lnTo>
                      <a:pt x="41" y="97"/>
                    </a:lnTo>
                    <a:lnTo>
                      <a:pt x="52" y="97"/>
                    </a:lnTo>
                    <a:lnTo>
                      <a:pt x="57" y="97"/>
                    </a:lnTo>
                    <a:lnTo>
                      <a:pt x="62" y="97"/>
                    </a:lnTo>
                    <a:lnTo>
                      <a:pt x="67" y="92"/>
                    </a:lnTo>
                    <a:lnTo>
                      <a:pt x="72" y="92"/>
                    </a:lnTo>
                    <a:lnTo>
                      <a:pt x="77" y="87"/>
                    </a:lnTo>
                    <a:lnTo>
                      <a:pt x="82" y="82"/>
                    </a:lnTo>
                    <a:lnTo>
                      <a:pt x="88" y="82"/>
                    </a:lnTo>
                    <a:lnTo>
                      <a:pt x="93" y="77"/>
                    </a:lnTo>
                    <a:lnTo>
                      <a:pt x="98" y="77"/>
                    </a:lnTo>
                    <a:lnTo>
                      <a:pt x="103" y="77"/>
                    </a:lnTo>
                    <a:lnTo>
                      <a:pt x="108" y="67"/>
                    </a:lnTo>
                    <a:lnTo>
                      <a:pt x="108" y="61"/>
                    </a:lnTo>
                    <a:lnTo>
                      <a:pt x="113" y="61"/>
                    </a:lnTo>
                    <a:lnTo>
                      <a:pt x="118" y="61"/>
                    </a:lnTo>
                    <a:lnTo>
                      <a:pt x="118" y="56"/>
                    </a:lnTo>
                    <a:lnTo>
                      <a:pt x="129" y="51"/>
                    </a:lnTo>
                    <a:lnTo>
                      <a:pt x="134" y="51"/>
                    </a:lnTo>
                    <a:lnTo>
                      <a:pt x="134" y="56"/>
                    </a:lnTo>
                    <a:lnTo>
                      <a:pt x="139" y="56"/>
                    </a:lnTo>
                    <a:lnTo>
                      <a:pt x="144" y="56"/>
                    </a:lnTo>
                    <a:lnTo>
                      <a:pt x="149" y="46"/>
                    </a:lnTo>
                    <a:lnTo>
                      <a:pt x="154" y="41"/>
                    </a:lnTo>
                    <a:lnTo>
                      <a:pt x="160" y="41"/>
                    </a:lnTo>
                    <a:lnTo>
                      <a:pt x="165" y="41"/>
                    </a:lnTo>
                    <a:lnTo>
                      <a:pt x="170" y="46"/>
                    </a:lnTo>
                    <a:lnTo>
                      <a:pt x="175" y="46"/>
                    </a:lnTo>
                    <a:lnTo>
                      <a:pt x="175" y="41"/>
                    </a:lnTo>
                    <a:lnTo>
                      <a:pt x="185" y="31"/>
                    </a:lnTo>
                    <a:lnTo>
                      <a:pt x="185" y="25"/>
                    </a:lnTo>
                    <a:lnTo>
                      <a:pt x="190" y="20"/>
                    </a:lnTo>
                    <a:lnTo>
                      <a:pt x="201" y="25"/>
                    </a:lnTo>
                    <a:lnTo>
                      <a:pt x="201" y="20"/>
                    </a:lnTo>
                    <a:lnTo>
                      <a:pt x="201" y="15"/>
                    </a:lnTo>
                    <a:lnTo>
                      <a:pt x="201" y="10"/>
                    </a:lnTo>
                    <a:lnTo>
                      <a:pt x="201" y="5"/>
                    </a:lnTo>
                    <a:lnTo>
                      <a:pt x="206" y="0"/>
                    </a:lnTo>
                    <a:lnTo>
                      <a:pt x="232" y="0"/>
                    </a:lnTo>
                    <a:lnTo>
                      <a:pt x="262" y="0"/>
                    </a:lnTo>
                    <a:lnTo>
                      <a:pt x="267" y="0"/>
                    </a:lnTo>
                    <a:lnTo>
                      <a:pt x="288" y="0"/>
                    </a:lnTo>
                    <a:lnTo>
                      <a:pt x="298" y="0"/>
                    </a:lnTo>
                    <a:lnTo>
                      <a:pt x="329" y="0"/>
                    </a:lnTo>
                    <a:lnTo>
                      <a:pt x="334" y="0"/>
                    </a:lnTo>
                    <a:lnTo>
                      <a:pt x="355" y="0"/>
                    </a:lnTo>
                    <a:lnTo>
                      <a:pt x="370" y="0"/>
                    </a:lnTo>
                    <a:lnTo>
                      <a:pt x="396" y="0"/>
                    </a:lnTo>
                    <a:lnTo>
                      <a:pt x="401" y="0"/>
                    </a:lnTo>
                    <a:lnTo>
                      <a:pt x="427" y="0"/>
                    </a:lnTo>
                    <a:lnTo>
                      <a:pt x="432" y="0"/>
                    </a:lnTo>
                    <a:lnTo>
                      <a:pt x="453" y="5"/>
                    </a:lnTo>
                    <a:lnTo>
                      <a:pt x="463" y="0"/>
                    </a:lnTo>
                    <a:lnTo>
                      <a:pt x="483" y="0"/>
                    </a:lnTo>
                    <a:lnTo>
                      <a:pt x="499" y="0"/>
                    </a:lnTo>
                    <a:lnTo>
                      <a:pt x="509" y="0"/>
                    </a:lnTo>
                    <a:lnTo>
                      <a:pt x="540" y="0"/>
                    </a:lnTo>
                    <a:lnTo>
                      <a:pt x="555" y="0"/>
                    </a:lnTo>
                    <a:lnTo>
                      <a:pt x="571" y="0"/>
                    </a:lnTo>
                    <a:lnTo>
                      <a:pt x="602" y="0"/>
                    </a:lnTo>
                    <a:lnTo>
                      <a:pt x="607" y="0"/>
                    </a:lnTo>
                    <a:lnTo>
                      <a:pt x="617" y="0"/>
                    </a:lnTo>
                    <a:lnTo>
                      <a:pt x="633" y="0"/>
                    </a:lnTo>
                    <a:lnTo>
                      <a:pt x="643" y="0"/>
                    </a:lnTo>
                    <a:lnTo>
                      <a:pt x="643" y="5"/>
                    </a:lnTo>
                    <a:lnTo>
                      <a:pt x="638" y="5"/>
                    </a:lnTo>
                    <a:lnTo>
                      <a:pt x="648" y="15"/>
                    </a:lnTo>
                    <a:lnTo>
                      <a:pt x="643" y="15"/>
                    </a:lnTo>
                    <a:lnTo>
                      <a:pt x="648" y="20"/>
                    </a:lnTo>
                    <a:lnTo>
                      <a:pt x="648" y="15"/>
                    </a:lnTo>
                    <a:lnTo>
                      <a:pt x="648" y="20"/>
                    </a:lnTo>
                    <a:lnTo>
                      <a:pt x="658" y="46"/>
                    </a:lnTo>
                    <a:lnTo>
                      <a:pt x="653" y="31"/>
                    </a:lnTo>
                    <a:lnTo>
                      <a:pt x="648" y="31"/>
                    </a:lnTo>
                    <a:lnTo>
                      <a:pt x="648" y="25"/>
                    </a:lnTo>
                    <a:lnTo>
                      <a:pt x="643" y="25"/>
                    </a:lnTo>
                    <a:lnTo>
                      <a:pt x="648" y="36"/>
                    </a:lnTo>
                    <a:lnTo>
                      <a:pt x="633" y="25"/>
                    </a:lnTo>
                    <a:lnTo>
                      <a:pt x="627" y="25"/>
                    </a:lnTo>
                    <a:lnTo>
                      <a:pt x="638" y="36"/>
                    </a:lnTo>
                    <a:lnTo>
                      <a:pt x="633" y="41"/>
                    </a:lnTo>
                    <a:lnTo>
                      <a:pt x="627" y="41"/>
                    </a:lnTo>
                    <a:lnTo>
                      <a:pt x="622" y="36"/>
                    </a:lnTo>
                    <a:lnTo>
                      <a:pt x="622" y="46"/>
                    </a:lnTo>
                    <a:lnTo>
                      <a:pt x="607" y="46"/>
                    </a:lnTo>
                    <a:lnTo>
                      <a:pt x="612" y="51"/>
                    </a:lnTo>
                    <a:lnTo>
                      <a:pt x="602" y="56"/>
                    </a:lnTo>
                    <a:lnTo>
                      <a:pt x="597" y="51"/>
                    </a:lnTo>
                    <a:lnTo>
                      <a:pt x="597" y="46"/>
                    </a:lnTo>
                    <a:lnTo>
                      <a:pt x="597" y="51"/>
                    </a:lnTo>
                    <a:lnTo>
                      <a:pt x="591" y="51"/>
                    </a:lnTo>
                    <a:lnTo>
                      <a:pt x="586" y="41"/>
                    </a:lnTo>
                    <a:lnTo>
                      <a:pt x="591" y="25"/>
                    </a:lnTo>
                    <a:lnTo>
                      <a:pt x="586" y="20"/>
                    </a:lnTo>
                    <a:lnTo>
                      <a:pt x="571" y="15"/>
                    </a:lnTo>
                    <a:lnTo>
                      <a:pt x="586" y="25"/>
                    </a:lnTo>
                    <a:lnTo>
                      <a:pt x="591" y="31"/>
                    </a:lnTo>
                    <a:lnTo>
                      <a:pt x="586" y="31"/>
                    </a:lnTo>
                    <a:lnTo>
                      <a:pt x="586" y="41"/>
                    </a:lnTo>
                    <a:lnTo>
                      <a:pt x="591" y="56"/>
                    </a:lnTo>
                    <a:lnTo>
                      <a:pt x="586" y="61"/>
                    </a:lnTo>
                    <a:lnTo>
                      <a:pt x="591" y="61"/>
                    </a:lnTo>
                    <a:lnTo>
                      <a:pt x="612" y="56"/>
                    </a:lnTo>
                    <a:lnTo>
                      <a:pt x="617" y="61"/>
                    </a:lnTo>
                    <a:lnTo>
                      <a:pt x="627" y="56"/>
                    </a:lnTo>
                    <a:lnTo>
                      <a:pt x="638" y="56"/>
                    </a:lnTo>
                    <a:lnTo>
                      <a:pt x="643" y="61"/>
                    </a:lnTo>
                    <a:lnTo>
                      <a:pt x="638" y="77"/>
                    </a:lnTo>
                    <a:lnTo>
                      <a:pt x="643" y="87"/>
                    </a:lnTo>
                    <a:lnTo>
                      <a:pt x="633" y="82"/>
                    </a:lnTo>
                    <a:lnTo>
                      <a:pt x="638" y="87"/>
                    </a:lnTo>
                    <a:lnTo>
                      <a:pt x="643" y="87"/>
                    </a:lnTo>
                    <a:lnTo>
                      <a:pt x="648" y="67"/>
                    </a:lnTo>
                    <a:lnTo>
                      <a:pt x="658" y="61"/>
                    </a:lnTo>
                    <a:lnTo>
                      <a:pt x="663" y="67"/>
                    </a:lnTo>
                    <a:lnTo>
                      <a:pt x="663" y="87"/>
                    </a:lnTo>
                    <a:lnTo>
                      <a:pt x="663" y="97"/>
                    </a:lnTo>
                    <a:lnTo>
                      <a:pt x="653" y="92"/>
                    </a:lnTo>
                    <a:lnTo>
                      <a:pt x="643" y="113"/>
                    </a:lnTo>
                    <a:lnTo>
                      <a:pt x="633" y="118"/>
                    </a:lnTo>
                    <a:lnTo>
                      <a:pt x="607" y="113"/>
                    </a:lnTo>
                    <a:lnTo>
                      <a:pt x="602" y="108"/>
                    </a:lnTo>
                    <a:lnTo>
                      <a:pt x="607" y="102"/>
                    </a:lnTo>
                    <a:lnTo>
                      <a:pt x="612" y="97"/>
                    </a:lnTo>
                    <a:lnTo>
                      <a:pt x="607" y="97"/>
                    </a:lnTo>
                    <a:lnTo>
                      <a:pt x="597" y="102"/>
                    </a:lnTo>
                    <a:lnTo>
                      <a:pt x="597" y="108"/>
                    </a:lnTo>
                    <a:lnTo>
                      <a:pt x="591" y="113"/>
                    </a:lnTo>
                    <a:lnTo>
                      <a:pt x="561" y="97"/>
                    </a:lnTo>
                    <a:lnTo>
                      <a:pt x="571" y="108"/>
                    </a:lnTo>
                    <a:lnTo>
                      <a:pt x="591" y="118"/>
                    </a:lnTo>
                    <a:lnTo>
                      <a:pt x="597" y="123"/>
                    </a:lnTo>
                    <a:lnTo>
                      <a:pt x="597" y="118"/>
                    </a:lnTo>
                    <a:lnTo>
                      <a:pt x="602" y="123"/>
                    </a:lnTo>
                    <a:lnTo>
                      <a:pt x="607" y="128"/>
                    </a:lnTo>
                    <a:lnTo>
                      <a:pt x="597" y="133"/>
                    </a:lnTo>
                    <a:lnTo>
                      <a:pt x="597" y="138"/>
                    </a:lnTo>
                    <a:lnTo>
                      <a:pt x="597" y="144"/>
                    </a:lnTo>
                    <a:lnTo>
                      <a:pt x="591" y="149"/>
                    </a:lnTo>
                    <a:lnTo>
                      <a:pt x="581" y="154"/>
                    </a:lnTo>
                    <a:lnTo>
                      <a:pt x="571" y="149"/>
                    </a:lnTo>
                    <a:lnTo>
                      <a:pt x="571" y="144"/>
                    </a:lnTo>
                    <a:lnTo>
                      <a:pt x="566" y="144"/>
                    </a:lnTo>
                    <a:lnTo>
                      <a:pt x="561" y="144"/>
                    </a:lnTo>
                    <a:lnTo>
                      <a:pt x="566" y="144"/>
                    </a:lnTo>
                    <a:lnTo>
                      <a:pt x="576" y="154"/>
                    </a:lnTo>
                    <a:lnTo>
                      <a:pt x="597" y="159"/>
                    </a:lnTo>
                    <a:lnTo>
                      <a:pt x="591" y="154"/>
                    </a:lnTo>
                    <a:lnTo>
                      <a:pt x="602" y="154"/>
                    </a:lnTo>
                    <a:lnTo>
                      <a:pt x="612" y="149"/>
                    </a:lnTo>
                    <a:lnTo>
                      <a:pt x="612" y="154"/>
                    </a:lnTo>
                    <a:lnTo>
                      <a:pt x="617" y="154"/>
                    </a:lnTo>
                    <a:lnTo>
                      <a:pt x="622" y="154"/>
                    </a:lnTo>
                    <a:lnTo>
                      <a:pt x="607" y="169"/>
                    </a:lnTo>
                    <a:lnTo>
                      <a:pt x="597" y="174"/>
                    </a:lnTo>
                    <a:lnTo>
                      <a:pt x="561" y="180"/>
                    </a:lnTo>
                    <a:lnTo>
                      <a:pt x="555" y="174"/>
                    </a:lnTo>
                    <a:lnTo>
                      <a:pt x="555" y="180"/>
                    </a:lnTo>
                    <a:lnTo>
                      <a:pt x="525" y="200"/>
                    </a:lnTo>
                    <a:lnTo>
                      <a:pt x="519" y="205"/>
                    </a:lnTo>
                    <a:lnTo>
                      <a:pt x="509" y="216"/>
                    </a:lnTo>
                    <a:lnTo>
                      <a:pt x="499" y="226"/>
                    </a:lnTo>
                    <a:lnTo>
                      <a:pt x="499" y="236"/>
                    </a:lnTo>
                    <a:lnTo>
                      <a:pt x="494" y="236"/>
                    </a:lnTo>
                    <a:lnTo>
                      <a:pt x="494" y="226"/>
                    </a:lnTo>
                    <a:lnTo>
                      <a:pt x="494" y="246"/>
                    </a:lnTo>
                    <a:lnTo>
                      <a:pt x="489" y="252"/>
                    </a:lnTo>
                    <a:lnTo>
                      <a:pt x="442" y="257"/>
                    </a:lnTo>
                    <a:lnTo>
                      <a:pt x="437" y="246"/>
                    </a:lnTo>
                    <a:lnTo>
                      <a:pt x="406" y="216"/>
                    </a:lnTo>
                    <a:lnTo>
                      <a:pt x="375" y="185"/>
                    </a:lnTo>
                    <a:lnTo>
                      <a:pt x="360" y="169"/>
                    </a:lnTo>
                    <a:lnTo>
                      <a:pt x="339" y="169"/>
                    </a:lnTo>
                    <a:lnTo>
                      <a:pt x="309" y="169"/>
                    </a:lnTo>
                    <a:lnTo>
                      <a:pt x="293" y="169"/>
                    </a:lnTo>
                    <a:lnTo>
                      <a:pt x="273" y="169"/>
                    </a:lnTo>
                    <a:lnTo>
                      <a:pt x="273" y="154"/>
                    </a:lnTo>
                    <a:lnTo>
                      <a:pt x="267" y="149"/>
                    </a:lnTo>
                    <a:lnTo>
                      <a:pt x="262" y="144"/>
                    </a:lnTo>
                    <a:lnTo>
                      <a:pt x="262" y="138"/>
                    </a:lnTo>
                    <a:lnTo>
                      <a:pt x="252" y="149"/>
                    </a:lnTo>
                    <a:lnTo>
                      <a:pt x="252" y="144"/>
                    </a:lnTo>
                    <a:lnTo>
                      <a:pt x="252" y="138"/>
                    </a:lnTo>
                    <a:lnTo>
                      <a:pt x="252" y="133"/>
                    </a:lnTo>
                    <a:lnTo>
                      <a:pt x="232" y="133"/>
                    </a:lnTo>
                    <a:lnTo>
                      <a:pt x="226" y="133"/>
                    </a:lnTo>
                    <a:lnTo>
                      <a:pt x="196" y="133"/>
                    </a:lnTo>
                    <a:lnTo>
                      <a:pt x="190" y="133"/>
                    </a:lnTo>
                    <a:lnTo>
                      <a:pt x="180" y="133"/>
                    </a:lnTo>
                    <a:lnTo>
                      <a:pt x="165" y="133"/>
                    </a:lnTo>
                    <a:lnTo>
                      <a:pt x="160" y="133"/>
                    </a:lnTo>
                    <a:lnTo>
                      <a:pt x="154" y="133"/>
                    </a:lnTo>
                    <a:lnTo>
                      <a:pt x="149" y="133"/>
                    </a:lnTo>
                    <a:lnTo>
                      <a:pt x="149" y="128"/>
                    </a:lnTo>
                    <a:lnTo>
                      <a:pt x="144" y="133"/>
                    </a:lnTo>
                    <a:lnTo>
                      <a:pt x="139" y="133"/>
                    </a:lnTo>
                    <a:lnTo>
                      <a:pt x="134" y="133"/>
                    </a:lnTo>
                    <a:lnTo>
                      <a:pt x="129" y="138"/>
                    </a:lnTo>
                    <a:lnTo>
                      <a:pt x="124" y="138"/>
                    </a:lnTo>
                    <a:lnTo>
                      <a:pt x="124" y="144"/>
                    </a:lnTo>
                    <a:lnTo>
                      <a:pt x="118" y="144"/>
                    </a:lnTo>
                    <a:lnTo>
                      <a:pt x="108" y="144"/>
                    </a:lnTo>
                    <a:lnTo>
                      <a:pt x="103" y="149"/>
                    </a:lnTo>
                    <a:lnTo>
                      <a:pt x="93" y="149"/>
                    </a:lnTo>
                    <a:lnTo>
                      <a:pt x="62" y="149"/>
                    </a:lnTo>
                    <a:lnTo>
                      <a:pt x="57" y="149"/>
                    </a:lnTo>
                    <a:lnTo>
                      <a:pt x="31" y="149"/>
                    </a:lnTo>
                    <a:lnTo>
                      <a:pt x="26" y="149"/>
                    </a:lnTo>
                    <a:close/>
                    <a:moveTo>
                      <a:pt x="643" y="0"/>
                    </a:moveTo>
                    <a:lnTo>
                      <a:pt x="653" y="5"/>
                    </a:lnTo>
                    <a:lnTo>
                      <a:pt x="648" y="10"/>
                    </a:lnTo>
                    <a:lnTo>
                      <a:pt x="648" y="5"/>
                    </a:lnTo>
                    <a:lnTo>
                      <a:pt x="643" y="0"/>
                    </a:lnTo>
                    <a:close/>
                    <a:moveTo>
                      <a:pt x="653" y="0"/>
                    </a:moveTo>
                    <a:lnTo>
                      <a:pt x="663" y="31"/>
                    </a:lnTo>
                    <a:lnTo>
                      <a:pt x="679" y="77"/>
                    </a:lnTo>
                    <a:lnTo>
                      <a:pt x="669" y="51"/>
                    </a:lnTo>
                    <a:lnTo>
                      <a:pt x="663" y="51"/>
                    </a:lnTo>
                    <a:lnTo>
                      <a:pt x="663" y="31"/>
                    </a:lnTo>
                    <a:lnTo>
                      <a:pt x="653" y="0"/>
                    </a:lnTo>
                    <a:close/>
                    <a:moveTo>
                      <a:pt x="684" y="87"/>
                    </a:moveTo>
                    <a:lnTo>
                      <a:pt x="679" y="77"/>
                    </a:lnTo>
                    <a:lnTo>
                      <a:pt x="689" y="92"/>
                    </a:lnTo>
                    <a:lnTo>
                      <a:pt x="679" y="128"/>
                    </a:lnTo>
                    <a:lnTo>
                      <a:pt x="663" y="133"/>
                    </a:lnTo>
                    <a:lnTo>
                      <a:pt x="669" y="128"/>
                    </a:lnTo>
                    <a:lnTo>
                      <a:pt x="684" y="123"/>
                    </a:lnTo>
                    <a:lnTo>
                      <a:pt x="684" y="97"/>
                    </a:lnTo>
                    <a:lnTo>
                      <a:pt x="684" y="87"/>
                    </a:lnTo>
                    <a:close/>
                    <a:moveTo>
                      <a:pt x="643" y="144"/>
                    </a:moveTo>
                    <a:lnTo>
                      <a:pt x="648" y="138"/>
                    </a:lnTo>
                    <a:lnTo>
                      <a:pt x="658" y="133"/>
                    </a:lnTo>
                    <a:lnTo>
                      <a:pt x="663" y="133"/>
                    </a:lnTo>
                    <a:lnTo>
                      <a:pt x="658" y="133"/>
                    </a:lnTo>
                    <a:lnTo>
                      <a:pt x="653" y="138"/>
                    </a:lnTo>
                    <a:lnTo>
                      <a:pt x="643" y="144"/>
                    </a:lnTo>
                    <a:close/>
                    <a:moveTo>
                      <a:pt x="602" y="190"/>
                    </a:moveTo>
                    <a:lnTo>
                      <a:pt x="602" y="185"/>
                    </a:lnTo>
                    <a:lnTo>
                      <a:pt x="607" y="180"/>
                    </a:lnTo>
                    <a:lnTo>
                      <a:pt x="612" y="174"/>
                    </a:lnTo>
                    <a:lnTo>
                      <a:pt x="617" y="169"/>
                    </a:lnTo>
                    <a:lnTo>
                      <a:pt x="622" y="159"/>
                    </a:lnTo>
                    <a:lnTo>
                      <a:pt x="607" y="180"/>
                    </a:lnTo>
                    <a:lnTo>
                      <a:pt x="602" y="190"/>
                    </a:lnTo>
                    <a:close/>
                  </a:path>
                </a:pathLst>
              </a:custGeom>
              <a:solidFill>
                <a:srgbClr val="CCFFCC"/>
              </a:solidFill>
              <a:ln w="8001">
                <a:solidFill>
                  <a:srgbClr val="000000"/>
                </a:solidFill>
                <a:prstDash val="solid"/>
                <a:round/>
                <a:headEnd/>
                <a:tailEnd/>
              </a:ln>
            </p:spPr>
            <p:txBody>
              <a:bodyPr/>
              <a:lstStyle/>
              <a:p>
                <a:endParaRPr lang="en-US"/>
              </a:p>
            </p:txBody>
          </p:sp>
          <p:sp>
            <p:nvSpPr>
              <p:cNvPr id="964650" name="Freeform 42">
                <a:hlinkClick r:id="rId7" action="ppaction://hlinksldjump"/>
              </p:cNvPr>
              <p:cNvSpPr>
                <a:spLocks/>
              </p:cNvSpPr>
              <p:nvPr/>
            </p:nvSpPr>
            <p:spPr bwMode="auto">
              <a:xfrm>
                <a:off x="3297" y="2271"/>
                <a:ext cx="711" cy="160"/>
              </a:xfrm>
              <a:custGeom>
                <a:avLst/>
                <a:gdLst/>
                <a:ahLst/>
                <a:cxnLst>
                  <a:cxn ang="0">
                    <a:pos x="494" y="124"/>
                  </a:cxn>
                  <a:cxn ang="0">
                    <a:pos x="484" y="139"/>
                  </a:cxn>
                  <a:cxn ang="0">
                    <a:pos x="468" y="139"/>
                  </a:cxn>
                  <a:cxn ang="0">
                    <a:pos x="432" y="160"/>
                  </a:cxn>
                  <a:cxn ang="0">
                    <a:pos x="386" y="160"/>
                  </a:cxn>
                  <a:cxn ang="0">
                    <a:pos x="345" y="160"/>
                  </a:cxn>
                  <a:cxn ang="0">
                    <a:pos x="273" y="160"/>
                  </a:cxn>
                  <a:cxn ang="0">
                    <a:pos x="180" y="160"/>
                  </a:cxn>
                  <a:cxn ang="0">
                    <a:pos x="149" y="160"/>
                  </a:cxn>
                  <a:cxn ang="0">
                    <a:pos x="88" y="160"/>
                  </a:cxn>
                  <a:cxn ang="0">
                    <a:pos x="47" y="160"/>
                  </a:cxn>
                  <a:cxn ang="0">
                    <a:pos x="11" y="155"/>
                  </a:cxn>
                  <a:cxn ang="0">
                    <a:pos x="16" y="149"/>
                  </a:cxn>
                  <a:cxn ang="0">
                    <a:pos x="21" y="139"/>
                  </a:cxn>
                  <a:cxn ang="0">
                    <a:pos x="16" y="129"/>
                  </a:cxn>
                  <a:cxn ang="0">
                    <a:pos x="21" y="119"/>
                  </a:cxn>
                  <a:cxn ang="0">
                    <a:pos x="11" y="119"/>
                  </a:cxn>
                  <a:cxn ang="0">
                    <a:pos x="21" y="119"/>
                  </a:cxn>
                  <a:cxn ang="0">
                    <a:pos x="26" y="119"/>
                  </a:cxn>
                  <a:cxn ang="0">
                    <a:pos x="26" y="108"/>
                  </a:cxn>
                  <a:cxn ang="0">
                    <a:pos x="36" y="98"/>
                  </a:cxn>
                  <a:cxn ang="0">
                    <a:pos x="31" y="98"/>
                  </a:cxn>
                  <a:cxn ang="0">
                    <a:pos x="36" y="88"/>
                  </a:cxn>
                  <a:cxn ang="0">
                    <a:pos x="47" y="83"/>
                  </a:cxn>
                  <a:cxn ang="0">
                    <a:pos x="47" y="72"/>
                  </a:cxn>
                  <a:cxn ang="0">
                    <a:pos x="47" y="67"/>
                  </a:cxn>
                  <a:cxn ang="0">
                    <a:pos x="57" y="52"/>
                  </a:cxn>
                  <a:cxn ang="0">
                    <a:pos x="52" y="42"/>
                  </a:cxn>
                  <a:cxn ang="0">
                    <a:pos x="62" y="36"/>
                  </a:cxn>
                  <a:cxn ang="0">
                    <a:pos x="62" y="31"/>
                  </a:cxn>
                  <a:cxn ang="0">
                    <a:pos x="62" y="16"/>
                  </a:cxn>
                  <a:cxn ang="0">
                    <a:pos x="72" y="16"/>
                  </a:cxn>
                  <a:cxn ang="0">
                    <a:pos x="144" y="16"/>
                  </a:cxn>
                  <a:cxn ang="0">
                    <a:pos x="175" y="0"/>
                  </a:cxn>
                  <a:cxn ang="0">
                    <a:pos x="206" y="6"/>
                  </a:cxn>
                  <a:cxn ang="0">
                    <a:pos x="252" y="0"/>
                  </a:cxn>
                  <a:cxn ang="0">
                    <a:pos x="304" y="0"/>
                  </a:cxn>
                  <a:cxn ang="0">
                    <a:pos x="355" y="6"/>
                  </a:cxn>
                  <a:cxn ang="0">
                    <a:pos x="417" y="6"/>
                  </a:cxn>
                  <a:cxn ang="0">
                    <a:pos x="494" y="11"/>
                  </a:cxn>
                  <a:cxn ang="0">
                    <a:pos x="520" y="6"/>
                  </a:cxn>
                  <a:cxn ang="0">
                    <a:pos x="550" y="11"/>
                  </a:cxn>
                  <a:cxn ang="0">
                    <a:pos x="581" y="11"/>
                  </a:cxn>
                  <a:cxn ang="0">
                    <a:pos x="633" y="11"/>
                  </a:cxn>
                  <a:cxn ang="0">
                    <a:pos x="658" y="6"/>
                  </a:cxn>
                  <a:cxn ang="0">
                    <a:pos x="669" y="16"/>
                  </a:cxn>
                  <a:cxn ang="0">
                    <a:pos x="669" y="31"/>
                  </a:cxn>
                  <a:cxn ang="0">
                    <a:pos x="653" y="36"/>
                  </a:cxn>
                  <a:cxn ang="0">
                    <a:pos x="643" y="57"/>
                  </a:cxn>
                  <a:cxn ang="0">
                    <a:pos x="628" y="52"/>
                  </a:cxn>
                  <a:cxn ang="0">
                    <a:pos x="612" y="67"/>
                  </a:cxn>
                  <a:cxn ang="0">
                    <a:pos x="602" y="62"/>
                  </a:cxn>
                  <a:cxn ang="0">
                    <a:pos x="586" y="72"/>
                  </a:cxn>
                  <a:cxn ang="0">
                    <a:pos x="576" y="78"/>
                  </a:cxn>
                  <a:cxn ang="0">
                    <a:pos x="561" y="88"/>
                  </a:cxn>
                  <a:cxn ang="0">
                    <a:pos x="545" y="98"/>
                  </a:cxn>
                  <a:cxn ang="0">
                    <a:pos x="530" y="108"/>
                  </a:cxn>
                  <a:cxn ang="0">
                    <a:pos x="509" y="108"/>
                  </a:cxn>
                  <a:cxn ang="0">
                    <a:pos x="494" y="119"/>
                  </a:cxn>
                </a:cxnLst>
                <a:rect l="0" t="0" r="r" b="b"/>
                <a:pathLst>
                  <a:path w="674" h="160">
                    <a:moveTo>
                      <a:pt x="494" y="119"/>
                    </a:moveTo>
                    <a:lnTo>
                      <a:pt x="489" y="124"/>
                    </a:lnTo>
                    <a:lnTo>
                      <a:pt x="494" y="124"/>
                    </a:lnTo>
                    <a:lnTo>
                      <a:pt x="489" y="129"/>
                    </a:lnTo>
                    <a:lnTo>
                      <a:pt x="489" y="134"/>
                    </a:lnTo>
                    <a:lnTo>
                      <a:pt x="484" y="139"/>
                    </a:lnTo>
                    <a:lnTo>
                      <a:pt x="478" y="139"/>
                    </a:lnTo>
                    <a:lnTo>
                      <a:pt x="473" y="134"/>
                    </a:lnTo>
                    <a:lnTo>
                      <a:pt x="468" y="139"/>
                    </a:lnTo>
                    <a:lnTo>
                      <a:pt x="468" y="160"/>
                    </a:lnTo>
                    <a:lnTo>
                      <a:pt x="442" y="160"/>
                    </a:lnTo>
                    <a:lnTo>
                      <a:pt x="432" y="160"/>
                    </a:lnTo>
                    <a:lnTo>
                      <a:pt x="417" y="160"/>
                    </a:lnTo>
                    <a:lnTo>
                      <a:pt x="396" y="160"/>
                    </a:lnTo>
                    <a:lnTo>
                      <a:pt x="386" y="160"/>
                    </a:lnTo>
                    <a:lnTo>
                      <a:pt x="376" y="160"/>
                    </a:lnTo>
                    <a:lnTo>
                      <a:pt x="365" y="160"/>
                    </a:lnTo>
                    <a:lnTo>
                      <a:pt x="345" y="160"/>
                    </a:lnTo>
                    <a:lnTo>
                      <a:pt x="314" y="160"/>
                    </a:lnTo>
                    <a:lnTo>
                      <a:pt x="278" y="160"/>
                    </a:lnTo>
                    <a:lnTo>
                      <a:pt x="273" y="160"/>
                    </a:lnTo>
                    <a:lnTo>
                      <a:pt x="242" y="160"/>
                    </a:lnTo>
                    <a:lnTo>
                      <a:pt x="211" y="160"/>
                    </a:lnTo>
                    <a:lnTo>
                      <a:pt x="180" y="160"/>
                    </a:lnTo>
                    <a:lnTo>
                      <a:pt x="165" y="160"/>
                    </a:lnTo>
                    <a:lnTo>
                      <a:pt x="155" y="160"/>
                    </a:lnTo>
                    <a:lnTo>
                      <a:pt x="149" y="160"/>
                    </a:lnTo>
                    <a:lnTo>
                      <a:pt x="119" y="160"/>
                    </a:lnTo>
                    <a:lnTo>
                      <a:pt x="103" y="160"/>
                    </a:lnTo>
                    <a:lnTo>
                      <a:pt x="88" y="160"/>
                    </a:lnTo>
                    <a:lnTo>
                      <a:pt x="77" y="160"/>
                    </a:lnTo>
                    <a:lnTo>
                      <a:pt x="52" y="160"/>
                    </a:lnTo>
                    <a:lnTo>
                      <a:pt x="47" y="160"/>
                    </a:lnTo>
                    <a:lnTo>
                      <a:pt x="0" y="160"/>
                    </a:lnTo>
                    <a:lnTo>
                      <a:pt x="5" y="155"/>
                    </a:lnTo>
                    <a:lnTo>
                      <a:pt x="11" y="155"/>
                    </a:lnTo>
                    <a:lnTo>
                      <a:pt x="16" y="155"/>
                    </a:lnTo>
                    <a:lnTo>
                      <a:pt x="11" y="149"/>
                    </a:lnTo>
                    <a:lnTo>
                      <a:pt x="16" y="149"/>
                    </a:lnTo>
                    <a:lnTo>
                      <a:pt x="21" y="149"/>
                    </a:lnTo>
                    <a:lnTo>
                      <a:pt x="21" y="144"/>
                    </a:lnTo>
                    <a:lnTo>
                      <a:pt x="21" y="139"/>
                    </a:lnTo>
                    <a:lnTo>
                      <a:pt x="21" y="134"/>
                    </a:lnTo>
                    <a:lnTo>
                      <a:pt x="16" y="134"/>
                    </a:lnTo>
                    <a:lnTo>
                      <a:pt x="16" y="129"/>
                    </a:lnTo>
                    <a:lnTo>
                      <a:pt x="21" y="129"/>
                    </a:lnTo>
                    <a:lnTo>
                      <a:pt x="21" y="124"/>
                    </a:lnTo>
                    <a:lnTo>
                      <a:pt x="21" y="119"/>
                    </a:lnTo>
                    <a:lnTo>
                      <a:pt x="16" y="119"/>
                    </a:lnTo>
                    <a:lnTo>
                      <a:pt x="16" y="124"/>
                    </a:lnTo>
                    <a:lnTo>
                      <a:pt x="11" y="119"/>
                    </a:lnTo>
                    <a:lnTo>
                      <a:pt x="16" y="119"/>
                    </a:lnTo>
                    <a:lnTo>
                      <a:pt x="21" y="113"/>
                    </a:lnTo>
                    <a:lnTo>
                      <a:pt x="21" y="119"/>
                    </a:lnTo>
                    <a:lnTo>
                      <a:pt x="21" y="124"/>
                    </a:lnTo>
                    <a:lnTo>
                      <a:pt x="21" y="119"/>
                    </a:lnTo>
                    <a:lnTo>
                      <a:pt x="26" y="119"/>
                    </a:lnTo>
                    <a:lnTo>
                      <a:pt x="21" y="113"/>
                    </a:lnTo>
                    <a:lnTo>
                      <a:pt x="21" y="108"/>
                    </a:lnTo>
                    <a:lnTo>
                      <a:pt x="26" y="108"/>
                    </a:lnTo>
                    <a:lnTo>
                      <a:pt x="31" y="108"/>
                    </a:lnTo>
                    <a:lnTo>
                      <a:pt x="31" y="103"/>
                    </a:lnTo>
                    <a:lnTo>
                      <a:pt x="36" y="98"/>
                    </a:lnTo>
                    <a:lnTo>
                      <a:pt x="36" y="103"/>
                    </a:lnTo>
                    <a:lnTo>
                      <a:pt x="36" y="98"/>
                    </a:lnTo>
                    <a:lnTo>
                      <a:pt x="31" y="98"/>
                    </a:lnTo>
                    <a:lnTo>
                      <a:pt x="31" y="93"/>
                    </a:lnTo>
                    <a:lnTo>
                      <a:pt x="31" y="88"/>
                    </a:lnTo>
                    <a:lnTo>
                      <a:pt x="36" y="88"/>
                    </a:lnTo>
                    <a:lnTo>
                      <a:pt x="41" y="88"/>
                    </a:lnTo>
                    <a:lnTo>
                      <a:pt x="41" y="83"/>
                    </a:lnTo>
                    <a:lnTo>
                      <a:pt x="47" y="83"/>
                    </a:lnTo>
                    <a:lnTo>
                      <a:pt x="52" y="83"/>
                    </a:lnTo>
                    <a:lnTo>
                      <a:pt x="47" y="78"/>
                    </a:lnTo>
                    <a:lnTo>
                      <a:pt x="47" y="72"/>
                    </a:lnTo>
                    <a:lnTo>
                      <a:pt x="52" y="78"/>
                    </a:lnTo>
                    <a:lnTo>
                      <a:pt x="52" y="72"/>
                    </a:lnTo>
                    <a:lnTo>
                      <a:pt x="47" y="67"/>
                    </a:lnTo>
                    <a:lnTo>
                      <a:pt x="52" y="62"/>
                    </a:lnTo>
                    <a:lnTo>
                      <a:pt x="52" y="57"/>
                    </a:lnTo>
                    <a:lnTo>
                      <a:pt x="57" y="52"/>
                    </a:lnTo>
                    <a:lnTo>
                      <a:pt x="57" y="47"/>
                    </a:lnTo>
                    <a:lnTo>
                      <a:pt x="52" y="47"/>
                    </a:lnTo>
                    <a:lnTo>
                      <a:pt x="52" y="42"/>
                    </a:lnTo>
                    <a:lnTo>
                      <a:pt x="57" y="42"/>
                    </a:lnTo>
                    <a:lnTo>
                      <a:pt x="62" y="42"/>
                    </a:lnTo>
                    <a:lnTo>
                      <a:pt x="62" y="36"/>
                    </a:lnTo>
                    <a:lnTo>
                      <a:pt x="57" y="36"/>
                    </a:lnTo>
                    <a:lnTo>
                      <a:pt x="57" y="31"/>
                    </a:lnTo>
                    <a:lnTo>
                      <a:pt x="62" y="31"/>
                    </a:lnTo>
                    <a:lnTo>
                      <a:pt x="62" y="26"/>
                    </a:lnTo>
                    <a:lnTo>
                      <a:pt x="62" y="21"/>
                    </a:lnTo>
                    <a:lnTo>
                      <a:pt x="62" y="16"/>
                    </a:lnTo>
                    <a:lnTo>
                      <a:pt x="67" y="16"/>
                    </a:lnTo>
                    <a:lnTo>
                      <a:pt x="67" y="21"/>
                    </a:lnTo>
                    <a:lnTo>
                      <a:pt x="72" y="16"/>
                    </a:lnTo>
                    <a:lnTo>
                      <a:pt x="77" y="16"/>
                    </a:lnTo>
                    <a:lnTo>
                      <a:pt x="119" y="16"/>
                    </a:lnTo>
                    <a:lnTo>
                      <a:pt x="144" y="16"/>
                    </a:lnTo>
                    <a:lnTo>
                      <a:pt x="180" y="16"/>
                    </a:lnTo>
                    <a:lnTo>
                      <a:pt x="180" y="11"/>
                    </a:lnTo>
                    <a:lnTo>
                      <a:pt x="175" y="0"/>
                    </a:lnTo>
                    <a:lnTo>
                      <a:pt x="191" y="0"/>
                    </a:lnTo>
                    <a:lnTo>
                      <a:pt x="191" y="6"/>
                    </a:lnTo>
                    <a:lnTo>
                      <a:pt x="206" y="6"/>
                    </a:lnTo>
                    <a:lnTo>
                      <a:pt x="211" y="6"/>
                    </a:lnTo>
                    <a:lnTo>
                      <a:pt x="232" y="6"/>
                    </a:lnTo>
                    <a:lnTo>
                      <a:pt x="252" y="0"/>
                    </a:lnTo>
                    <a:lnTo>
                      <a:pt x="278" y="0"/>
                    </a:lnTo>
                    <a:lnTo>
                      <a:pt x="298" y="0"/>
                    </a:lnTo>
                    <a:lnTo>
                      <a:pt x="304" y="0"/>
                    </a:lnTo>
                    <a:lnTo>
                      <a:pt x="319" y="6"/>
                    </a:lnTo>
                    <a:lnTo>
                      <a:pt x="340" y="6"/>
                    </a:lnTo>
                    <a:lnTo>
                      <a:pt x="355" y="6"/>
                    </a:lnTo>
                    <a:lnTo>
                      <a:pt x="381" y="6"/>
                    </a:lnTo>
                    <a:lnTo>
                      <a:pt x="391" y="6"/>
                    </a:lnTo>
                    <a:lnTo>
                      <a:pt x="417" y="6"/>
                    </a:lnTo>
                    <a:lnTo>
                      <a:pt x="432" y="6"/>
                    </a:lnTo>
                    <a:lnTo>
                      <a:pt x="473" y="11"/>
                    </a:lnTo>
                    <a:lnTo>
                      <a:pt x="494" y="11"/>
                    </a:lnTo>
                    <a:lnTo>
                      <a:pt x="499" y="11"/>
                    </a:lnTo>
                    <a:lnTo>
                      <a:pt x="514" y="11"/>
                    </a:lnTo>
                    <a:lnTo>
                      <a:pt x="520" y="6"/>
                    </a:lnTo>
                    <a:lnTo>
                      <a:pt x="535" y="6"/>
                    </a:lnTo>
                    <a:lnTo>
                      <a:pt x="550" y="6"/>
                    </a:lnTo>
                    <a:lnTo>
                      <a:pt x="550" y="11"/>
                    </a:lnTo>
                    <a:lnTo>
                      <a:pt x="556" y="11"/>
                    </a:lnTo>
                    <a:lnTo>
                      <a:pt x="571" y="11"/>
                    </a:lnTo>
                    <a:lnTo>
                      <a:pt x="581" y="11"/>
                    </a:lnTo>
                    <a:lnTo>
                      <a:pt x="602" y="11"/>
                    </a:lnTo>
                    <a:lnTo>
                      <a:pt x="622" y="11"/>
                    </a:lnTo>
                    <a:lnTo>
                      <a:pt x="633" y="11"/>
                    </a:lnTo>
                    <a:lnTo>
                      <a:pt x="653" y="11"/>
                    </a:lnTo>
                    <a:lnTo>
                      <a:pt x="653" y="6"/>
                    </a:lnTo>
                    <a:lnTo>
                      <a:pt x="658" y="6"/>
                    </a:lnTo>
                    <a:lnTo>
                      <a:pt x="674" y="6"/>
                    </a:lnTo>
                    <a:lnTo>
                      <a:pt x="674" y="11"/>
                    </a:lnTo>
                    <a:lnTo>
                      <a:pt x="669" y="16"/>
                    </a:lnTo>
                    <a:lnTo>
                      <a:pt x="669" y="21"/>
                    </a:lnTo>
                    <a:lnTo>
                      <a:pt x="669" y="26"/>
                    </a:lnTo>
                    <a:lnTo>
                      <a:pt x="669" y="31"/>
                    </a:lnTo>
                    <a:lnTo>
                      <a:pt x="669" y="36"/>
                    </a:lnTo>
                    <a:lnTo>
                      <a:pt x="658" y="31"/>
                    </a:lnTo>
                    <a:lnTo>
                      <a:pt x="653" y="36"/>
                    </a:lnTo>
                    <a:lnTo>
                      <a:pt x="653" y="42"/>
                    </a:lnTo>
                    <a:lnTo>
                      <a:pt x="643" y="52"/>
                    </a:lnTo>
                    <a:lnTo>
                      <a:pt x="643" y="57"/>
                    </a:lnTo>
                    <a:lnTo>
                      <a:pt x="638" y="57"/>
                    </a:lnTo>
                    <a:lnTo>
                      <a:pt x="633" y="52"/>
                    </a:lnTo>
                    <a:lnTo>
                      <a:pt x="628" y="52"/>
                    </a:lnTo>
                    <a:lnTo>
                      <a:pt x="622" y="52"/>
                    </a:lnTo>
                    <a:lnTo>
                      <a:pt x="617" y="57"/>
                    </a:lnTo>
                    <a:lnTo>
                      <a:pt x="612" y="67"/>
                    </a:lnTo>
                    <a:lnTo>
                      <a:pt x="607" y="67"/>
                    </a:lnTo>
                    <a:lnTo>
                      <a:pt x="602" y="67"/>
                    </a:lnTo>
                    <a:lnTo>
                      <a:pt x="602" y="62"/>
                    </a:lnTo>
                    <a:lnTo>
                      <a:pt x="597" y="62"/>
                    </a:lnTo>
                    <a:lnTo>
                      <a:pt x="586" y="67"/>
                    </a:lnTo>
                    <a:lnTo>
                      <a:pt x="586" y="72"/>
                    </a:lnTo>
                    <a:lnTo>
                      <a:pt x="581" y="72"/>
                    </a:lnTo>
                    <a:lnTo>
                      <a:pt x="576" y="72"/>
                    </a:lnTo>
                    <a:lnTo>
                      <a:pt x="576" y="78"/>
                    </a:lnTo>
                    <a:lnTo>
                      <a:pt x="571" y="88"/>
                    </a:lnTo>
                    <a:lnTo>
                      <a:pt x="566" y="88"/>
                    </a:lnTo>
                    <a:lnTo>
                      <a:pt x="561" y="88"/>
                    </a:lnTo>
                    <a:lnTo>
                      <a:pt x="556" y="93"/>
                    </a:lnTo>
                    <a:lnTo>
                      <a:pt x="550" y="93"/>
                    </a:lnTo>
                    <a:lnTo>
                      <a:pt x="545" y="98"/>
                    </a:lnTo>
                    <a:lnTo>
                      <a:pt x="540" y="103"/>
                    </a:lnTo>
                    <a:lnTo>
                      <a:pt x="535" y="103"/>
                    </a:lnTo>
                    <a:lnTo>
                      <a:pt x="530" y="108"/>
                    </a:lnTo>
                    <a:lnTo>
                      <a:pt x="525" y="108"/>
                    </a:lnTo>
                    <a:lnTo>
                      <a:pt x="520" y="108"/>
                    </a:lnTo>
                    <a:lnTo>
                      <a:pt x="509" y="108"/>
                    </a:lnTo>
                    <a:lnTo>
                      <a:pt x="504" y="113"/>
                    </a:lnTo>
                    <a:lnTo>
                      <a:pt x="499" y="113"/>
                    </a:lnTo>
                    <a:lnTo>
                      <a:pt x="494" y="119"/>
                    </a:lnTo>
                    <a:close/>
                  </a:path>
                </a:pathLst>
              </a:custGeom>
              <a:solidFill>
                <a:srgbClr val="CCFFCC"/>
              </a:solidFill>
              <a:ln w="8001">
                <a:solidFill>
                  <a:srgbClr val="000000"/>
                </a:solidFill>
                <a:prstDash val="solid"/>
                <a:round/>
                <a:headEnd/>
                <a:tailEnd/>
              </a:ln>
            </p:spPr>
            <p:txBody>
              <a:bodyPr/>
              <a:lstStyle/>
              <a:p>
                <a:endParaRPr lang="en-US"/>
              </a:p>
            </p:txBody>
          </p:sp>
          <p:sp>
            <p:nvSpPr>
              <p:cNvPr id="964651" name="Freeform 43">
                <a:hlinkClick r:id="rId8" action="ppaction://hlinksldjump"/>
              </p:cNvPr>
              <p:cNvSpPr>
                <a:spLocks/>
              </p:cNvSpPr>
              <p:nvPr/>
            </p:nvSpPr>
            <p:spPr bwMode="auto">
              <a:xfrm>
                <a:off x="3449" y="2431"/>
                <a:ext cx="293" cy="442"/>
              </a:xfrm>
              <a:custGeom>
                <a:avLst/>
                <a:gdLst/>
                <a:ahLst/>
                <a:cxnLst>
                  <a:cxn ang="0">
                    <a:pos x="262" y="288"/>
                  </a:cxn>
                  <a:cxn ang="0">
                    <a:pos x="262" y="298"/>
                  </a:cxn>
                  <a:cxn ang="0">
                    <a:pos x="262" y="308"/>
                  </a:cxn>
                  <a:cxn ang="0">
                    <a:pos x="268" y="319"/>
                  </a:cxn>
                  <a:cxn ang="0">
                    <a:pos x="268" y="329"/>
                  </a:cxn>
                  <a:cxn ang="0">
                    <a:pos x="262" y="344"/>
                  </a:cxn>
                  <a:cxn ang="0">
                    <a:pos x="262" y="354"/>
                  </a:cxn>
                  <a:cxn ang="0">
                    <a:pos x="268" y="360"/>
                  </a:cxn>
                  <a:cxn ang="0">
                    <a:pos x="273" y="370"/>
                  </a:cxn>
                  <a:cxn ang="0">
                    <a:pos x="190" y="370"/>
                  </a:cxn>
                  <a:cxn ang="0">
                    <a:pos x="165" y="370"/>
                  </a:cxn>
                  <a:cxn ang="0">
                    <a:pos x="134" y="370"/>
                  </a:cxn>
                  <a:cxn ang="0">
                    <a:pos x="67" y="370"/>
                  </a:cxn>
                  <a:cxn ang="0">
                    <a:pos x="67" y="380"/>
                  </a:cxn>
                  <a:cxn ang="0">
                    <a:pos x="72" y="390"/>
                  </a:cxn>
                  <a:cxn ang="0">
                    <a:pos x="77" y="396"/>
                  </a:cxn>
                  <a:cxn ang="0">
                    <a:pos x="83" y="406"/>
                  </a:cxn>
                  <a:cxn ang="0">
                    <a:pos x="83" y="416"/>
                  </a:cxn>
                  <a:cxn ang="0">
                    <a:pos x="77" y="426"/>
                  </a:cxn>
                  <a:cxn ang="0">
                    <a:pos x="67" y="437"/>
                  </a:cxn>
                  <a:cxn ang="0">
                    <a:pos x="36" y="442"/>
                  </a:cxn>
                  <a:cxn ang="0">
                    <a:pos x="57" y="432"/>
                  </a:cxn>
                  <a:cxn ang="0">
                    <a:pos x="47" y="406"/>
                  </a:cxn>
                  <a:cxn ang="0">
                    <a:pos x="26" y="432"/>
                  </a:cxn>
                  <a:cxn ang="0">
                    <a:pos x="5" y="426"/>
                  </a:cxn>
                  <a:cxn ang="0">
                    <a:pos x="5" y="370"/>
                  </a:cxn>
                  <a:cxn ang="0">
                    <a:pos x="0" y="334"/>
                  </a:cxn>
                  <a:cxn ang="0">
                    <a:pos x="0" y="288"/>
                  </a:cxn>
                  <a:cxn ang="0">
                    <a:pos x="5" y="252"/>
                  </a:cxn>
                  <a:cxn ang="0">
                    <a:pos x="11" y="195"/>
                  </a:cxn>
                  <a:cxn ang="0">
                    <a:pos x="16" y="159"/>
                  </a:cxn>
                  <a:cxn ang="0">
                    <a:pos x="21" y="118"/>
                  </a:cxn>
                  <a:cxn ang="0">
                    <a:pos x="26" y="67"/>
                  </a:cxn>
                  <a:cxn ang="0">
                    <a:pos x="26" y="41"/>
                  </a:cxn>
                  <a:cxn ang="0">
                    <a:pos x="26" y="5"/>
                  </a:cxn>
                  <a:cxn ang="0">
                    <a:pos x="36" y="0"/>
                  </a:cxn>
                  <a:cxn ang="0">
                    <a:pos x="98" y="0"/>
                  </a:cxn>
                  <a:cxn ang="0">
                    <a:pos x="134" y="0"/>
                  </a:cxn>
                  <a:cxn ang="0">
                    <a:pos x="201" y="0"/>
                  </a:cxn>
                  <a:cxn ang="0">
                    <a:pos x="226" y="15"/>
                  </a:cxn>
                  <a:cxn ang="0">
                    <a:pos x="232" y="41"/>
                  </a:cxn>
                  <a:cxn ang="0">
                    <a:pos x="237" y="67"/>
                  </a:cxn>
                  <a:cxn ang="0">
                    <a:pos x="242" y="97"/>
                  </a:cxn>
                  <a:cxn ang="0">
                    <a:pos x="242" y="128"/>
                  </a:cxn>
                  <a:cxn ang="0">
                    <a:pos x="247" y="149"/>
                  </a:cxn>
                  <a:cxn ang="0">
                    <a:pos x="257" y="200"/>
                  </a:cxn>
                  <a:cxn ang="0">
                    <a:pos x="262" y="211"/>
                  </a:cxn>
                  <a:cxn ang="0">
                    <a:pos x="262" y="221"/>
                  </a:cxn>
                  <a:cxn ang="0">
                    <a:pos x="273" y="231"/>
                  </a:cxn>
                  <a:cxn ang="0">
                    <a:pos x="273" y="241"/>
                  </a:cxn>
                  <a:cxn ang="0">
                    <a:pos x="268" y="252"/>
                  </a:cxn>
                  <a:cxn ang="0">
                    <a:pos x="278" y="257"/>
                  </a:cxn>
                  <a:cxn ang="0">
                    <a:pos x="273" y="262"/>
                  </a:cxn>
                  <a:cxn ang="0">
                    <a:pos x="268" y="267"/>
                  </a:cxn>
                  <a:cxn ang="0">
                    <a:pos x="268" y="277"/>
                  </a:cxn>
                </a:cxnLst>
                <a:rect l="0" t="0" r="r" b="b"/>
                <a:pathLst>
                  <a:path w="278" h="442">
                    <a:moveTo>
                      <a:pt x="262" y="283"/>
                    </a:moveTo>
                    <a:lnTo>
                      <a:pt x="262" y="288"/>
                    </a:lnTo>
                    <a:lnTo>
                      <a:pt x="257" y="293"/>
                    </a:lnTo>
                    <a:lnTo>
                      <a:pt x="262" y="298"/>
                    </a:lnTo>
                    <a:lnTo>
                      <a:pt x="262" y="303"/>
                    </a:lnTo>
                    <a:lnTo>
                      <a:pt x="262" y="308"/>
                    </a:lnTo>
                    <a:lnTo>
                      <a:pt x="268" y="313"/>
                    </a:lnTo>
                    <a:lnTo>
                      <a:pt x="268" y="319"/>
                    </a:lnTo>
                    <a:lnTo>
                      <a:pt x="268" y="324"/>
                    </a:lnTo>
                    <a:lnTo>
                      <a:pt x="268" y="329"/>
                    </a:lnTo>
                    <a:lnTo>
                      <a:pt x="262" y="339"/>
                    </a:lnTo>
                    <a:lnTo>
                      <a:pt x="262" y="344"/>
                    </a:lnTo>
                    <a:lnTo>
                      <a:pt x="262" y="349"/>
                    </a:lnTo>
                    <a:lnTo>
                      <a:pt x="262" y="354"/>
                    </a:lnTo>
                    <a:lnTo>
                      <a:pt x="268" y="354"/>
                    </a:lnTo>
                    <a:lnTo>
                      <a:pt x="268" y="360"/>
                    </a:lnTo>
                    <a:lnTo>
                      <a:pt x="268" y="365"/>
                    </a:lnTo>
                    <a:lnTo>
                      <a:pt x="273" y="370"/>
                    </a:lnTo>
                    <a:lnTo>
                      <a:pt x="232" y="370"/>
                    </a:lnTo>
                    <a:lnTo>
                      <a:pt x="190" y="370"/>
                    </a:lnTo>
                    <a:lnTo>
                      <a:pt x="180" y="370"/>
                    </a:lnTo>
                    <a:lnTo>
                      <a:pt x="165" y="370"/>
                    </a:lnTo>
                    <a:lnTo>
                      <a:pt x="139" y="370"/>
                    </a:lnTo>
                    <a:lnTo>
                      <a:pt x="134" y="370"/>
                    </a:lnTo>
                    <a:lnTo>
                      <a:pt x="103" y="370"/>
                    </a:lnTo>
                    <a:lnTo>
                      <a:pt x="67" y="370"/>
                    </a:lnTo>
                    <a:lnTo>
                      <a:pt x="67" y="375"/>
                    </a:lnTo>
                    <a:lnTo>
                      <a:pt x="67" y="380"/>
                    </a:lnTo>
                    <a:lnTo>
                      <a:pt x="67" y="385"/>
                    </a:lnTo>
                    <a:lnTo>
                      <a:pt x="72" y="390"/>
                    </a:lnTo>
                    <a:lnTo>
                      <a:pt x="72" y="396"/>
                    </a:lnTo>
                    <a:lnTo>
                      <a:pt x="77" y="396"/>
                    </a:lnTo>
                    <a:lnTo>
                      <a:pt x="83" y="401"/>
                    </a:lnTo>
                    <a:lnTo>
                      <a:pt x="83" y="406"/>
                    </a:lnTo>
                    <a:lnTo>
                      <a:pt x="83" y="411"/>
                    </a:lnTo>
                    <a:lnTo>
                      <a:pt x="83" y="416"/>
                    </a:lnTo>
                    <a:lnTo>
                      <a:pt x="83" y="421"/>
                    </a:lnTo>
                    <a:lnTo>
                      <a:pt x="77" y="426"/>
                    </a:lnTo>
                    <a:lnTo>
                      <a:pt x="67" y="432"/>
                    </a:lnTo>
                    <a:lnTo>
                      <a:pt x="67" y="437"/>
                    </a:lnTo>
                    <a:lnTo>
                      <a:pt x="52" y="442"/>
                    </a:lnTo>
                    <a:lnTo>
                      <a:pt x="36" y="442"/>
                    </a:lnTo>
                    <a:lnTo>
                      <a:pt x="57" y="437"/>
                    </a:lnTo>
                    <a:lnTo>
                      <a:pt x="57" y="432"/>
                    </a:lnTo>
                    <a:lnTo>
                      <a:pt x="47" y="421"/>
                    </a:lnTo>
                    <a:lnTo>
                      <a:pt x="47" y="406"/>
                    </a:lnTo>
                    <a:lnTo>
                      <a:pt x="36" y="396"/>
                    </a:lnTo>
                    <a:lnTo>
                      <a:pt x="26" y="432"/>
                    </a:lnTo>
                    <a:lnTo>
                      <a:pt x="11" y="426"/>
                    </a:lnTo>
                    <a:lnTo>
                      <a:pt x="5" y="426"/>
                    </a:lnTo>
                    <a:lnTo>
                      <a:pt x="5" y="396"/>
                    </a:lnTo>
                    <a:lnTo>
                      <a:pt x="5" y="370"/>
                    </a:lnTo>
                    <a:lnTo>
                      <a:pt x="5" y="360"/>
                    </a:lnTo>
                    <a:lnTo>
                      <a:pt x="0" y="334"/>
                    </a:lnTo>
                    <a:lnTo>
                      <a:pt x="0" y="308"/>
                    </a:lnTo>
                    <a:lnTo>
                      <a:pt x="0" y="288"/>
                    </a:lnTo>
                    <a:lnTo>
                      <a:pt x="5" y="257"/>
                    </a:lnTo>
                    <a:lnTo>
                      <a:pt x="5" y="252"/>
                    </a:lnTo>
                    <a:lnTo>
                      <a:pt x="5" y="226"/>
                    </a:lnTo>
                    <a:lnTo>
                      <a:pt x="11" y="195"/>
                    </a:lnTo>
                    <a:lnTo>
                      <a:pt x="11" y="190"/>
                    </a:lnTo>
                    <a:lnTo>
                      <a:pt x="16" y="159"/>
                    </a:lnTo>
                    <a:lnTo>
                      <a:pt x="16" y="139"/>
                    </a:lnTo>
                    <a:lnTo>
                      <a:pt x="21" y="118"/>
                    </a:lnTo>
                    <a:lnTo>
                      <a:pt x="21" y="87"/>
                    </a:lnTo>
                    <a:lnTo>
                      <a:pt x="26" y="67"/>
                    </a:lnTo>
                    <a:lnTo>
                      <a:pt x="26" y="51"/>
                    </a:lnTo>
                    <a:lnTo>
                      <a:pt x="26" y="41"/>
                    </a:lnTo>
                    <a:lnTo>
                      <a:pt x="31" y="10"/>
                    </a:lnTo>
                    <a:lnTo>
                      <a:pt x="26" y="5"/>
                    </a:lnTo>
                    <a:lnTo>
                      <a:pt x="21" y="0"/>
                    </a:lnTo>
                    <a:lnTo>
                      <a:pt x="36" y="0"/>
                    </a:lnTo>
                    <a:lnTo>
                      <a:pt x="67" y="0"/>
                    </a:lnTo>
                    <a:lnTo>
                      <a:pt x="98" y="0"/>
                    </a:lnTo>
                    <a:lnTo>
                      <a:pt x="129" y="0"/>
                    </a:lnTo>
                    <a:lnTo>
                      <a:pt x="134" y="0"/>
                    </a:lnTo>
                    <a:lnTo>
                      <a:pt x="170" y="0"/>
                    </a:lnTo>
                    <a:lnTo>
                      <a:pt x="201" y="0"/>
                    </a:lnTo>
                    <a:lnTo>
                      <a:pt x="221" y="0"/>
                    </a:lnTo>
                    <a:lnTo>
                      <a:pt x="226" y="15"/>
                    </a:lnTo>
                    <a:lnTo>
                      <a:pt x="226" y="36"/>
                    </a:lnTo>
                    <a:lnTo>
                      <a:pt x="232" y="41"/>
                    </a:lnTo>
                    <a:lnTo>
                      <a:pt x="232" y="46"/>
                    </a:lnTo>
                    <a:lnTo>
                      <a:pt x="237" y="67"/>
                    </a:lnTo>
                    <a:lnTo>
                      <a:pt x="237" y="87"/>
                    </a:lnTo>
                    <a:lnTo>
                      <a:pt x="242" y="97"/>
                    </a:lnTo>
                    <a:lnTo>
                      <a:pt x="242" y="103"/>
                    </a:lnTo>
                    <a:lnTo>
                      <a:pt x="242" y="128"/>
                    </a:lnTo>
                    <a:lnTo>
                      <a:pt x="247" y="144"/>
                    </a:lnTo>
                    <a:lnTo>
                      <a:pt x="247" y="149"/>
                    </a:lnTo>
                    <a:lnTo>
                      <a:pt x="252" y="175"/>
                    </a:lnTo>
                    <a:lnTo>
                      <a:pt x="257" y="200"/>
                    </a:lnTo>
                    <a:lnTo>
                      <a:pt x="257" y="205"/>
                    </a:lnTo>
                    <a:lnTo>
                      <a:pt x="262" y="211"/>
                    </a:lnTo>
                    <a:lnTo>
                      <a:pt x="262" y="216"/>
                    </a:lnTo>
                    <a:lnTo>
                      <a:pt x="262" y="221"/>
                    </a:lnTo>
                    <a:lnTo>
                      <a:pt x="262" y="226"/>
                    </a:lnTo>
                    <a:lnTo>
                      <a:pt x="273" y="231"/>
                    </a:lnTo>
                    <a:lnTo>
                      <a:pt x="273" y="236"/>
                    </a:lnTo>
                    <a:lnTo>
                      <a:pt x="273" y="241"/>
                    </a:lnTo>
                    <a:lnTo>
                      <a:pt x="273" y="247"/>
                    </a:lnTo>
                    <a:lnTo>
                      <a:pt x="268" y="252"/>
                    </a:lnTo>
                    <a:lnTo>
                      <a:pt x="278" y="252"/>
                    </a:lnTo>
                    <a:lnTo>
                      <a:pt x="278" y="257"/>
                    </a:lnTo>
                    <a:lnTo>
                      <a:pt x="278" y="262"/>
                    </a:lnTo>
                    <a:lnTo>
                      <a:pt x="273" y="262"/>
                    </a:lnTo>
                    <a:lnTo>
                      <a:pt x="268" y="262"/>
                    </a:lnTo>
                    <a:lnTo>
                      <a:pt x="268" y="267"/>
                    </a:lnTo>
                    <a:lnTo>
                      <a:pt x="268" y="272"/>
                    </a:lnTo>
                    <a:lnTo>
                      <a:pt x="268" y="277"/>
                    </a:lnTo>
                    <a:lnTo>
                      <a:pt x="262" y="283"/>
                    </a:lnTo>
                    <a:close/>
                  </a:path>
                </a:pathLst>
              </a:custGeom>
              <a:solidFill>
                <a:srgbClr val="CCFFCC"/>
              </a:solidFill>
              <a:ln w="8001">
                <a:solidFill>
                  <a:srgbClr val="000000"/>
                </a:solidFill>
                <a:prstDash val="solid"/>
                <a:round/>
                <a:headEnd/>
                <a:tailEnd/>
              </a:ln>
            </p:spPr>
            <p:txBody>
              <a:bodyPr/>
              <a:lstStyle/>
              <a:p>
                <a:endParaRPr lang="en-US"/>
              </a:p>
            </p:txBody>
          </p:sp>
          <p:sp>
            <p:nvSpPr>
              <p:cNvPr id="964652" name="Freeform 44">
                <a:hlinkClick r:id="rId9" action="ppaction://hlinksldjump"/>
              </p:cNvPr>
              <p:cNvSpPr>
                <a:spLocks/>
              </p:cNvSpPr>
              <p:nvPr/>
            </p:nvSpPr>
            <p:spPr bwMode="auto">
              <a:xfrm>
                <a:off x="3189" y="2431"/>
                <a:ext cx="293" cy="442"/>
              </a:xfrm>
              <a:custGeom>
                <a:avLst/>
                <a:gdLst/>
                <a:ahLst/>
                <a:cxnLst>
                  <a:cxn ang="0">
                    <a:pos x="252" y="396"/>
                  </a:cxn>
                  <a:cxn ang="0">
                    <a:pos x="242" y="426"/>
                  </a:cxn>
                  <a:cxn ang="0">
                    <a:pos x="216" y="426"/>
                  </a:cxn>
                  <a:cxn ang="0">
                    <a:pos x="180" y="432"/>
                  </a:cxn>
                  <a:cxn ang="0">
                    <a:pos x="160" y="437"/>
                  </a:cxn>
                  <a:cxn ang="0">
                    <a:pos x="155" y="421"/>
                  </a:cxn>
                  <a:cxn ang="0">
                    <a:pos x="144" y="411"/>
                  </a:cxn>
                  <a:cxn ang="0">
                    <a:pos x="144" y="401"/>
                  </a:cxn>
                  <a:cxn ang="0">
                    <a:pos x="139" y="396"/>
                  </a:cxn>
                  <a:cxn ang="0">
                    <a:pos x="150" y="385"/>
                  </a:cxn>
                  <a:cxn ang="0">
                    <a:pos x="144" y="370"/>
                  </a:cxn>
                  <a:cxn ang="0">
                    <a:pos x="67" y="370"/>
                  </a:cxn>
                  <a:cxn ang="0">
                    <a:pos x="6" y="370"/>
                  </a:cxn>
                  <a:cxn ang="0">
                    <a:pos x="6" y="354"/>
                  </a:cxn>
                  <a:cxn ang="0">
                    <a:pos x="11" y="344"/>
                  </a:cxn>
                  <a:cxn ang="0">
                    <a:pos x="11" y="334"/>
                  </a:cxn>
                  <a:cxn ang="0">
                    <a:pos x="11" y="324"/>
                  </a:cxn>
                  <a:cxn ang="0">
                    <a:pos x="11" y="313"/>
                  </a:cxn>
                  <a:cxn ang="0">
                    <a:pos x="26" y="303"/>
                  </a:cxn>
                  <a:cxn ang="0">
                    <a:pos x="26" y="303"/>
                  </a:cxn>
                  <a:cxn ang="0">
                    <a:pos x="31" y="293"/>
                  </a:cxn>
                  <a:cxn ang="0">
                    <a:pos x="42" y="283"/>
                  </a:cxn>
                  <a:cxn ang="0">
                    <a:pos x="52" y="267"/>
                  </a:cxn>
                  <a:cxn ang="0">
                    <a:pos x="42" y="267"/>
                  </a:cxn>
                  <a:cxn ang="0">
                    <a:pos x="42" y="262"/>
                  </a:cxn>
                  <a:cxn ang="0">
                    <a:pos x="52" y="252"/>
                  </a:cxn>
                  <a:cxn ang="0">
                    <a:pos x="52" y="247"/>
                  </a:cxn>
                  <a:cxn ang="0">
                    <a:pos x="52" y="241"/>
                  </a:cxn>
                  <a:cxn ang="0">
                    <a:pos x="47" y="231"/>
                  </a:cxn>
                  <a:cxn ang="0">
                    <a:pos x="47" y="231"/>
                  </a:cxn>
                  <a:cxn ang="0">
                    <a:pos x="47" y="226"/>
                  </a:cxn>
                  <a:cxn ang="0">
                    <a:pos x="47" y="211"/>
                  </a:cxn>
                  <a:cxn ang="0">
                    <a:pos x="47" y="190"/>
                  </a:cxn>
                  <a:cxn ang="0">
                    <a:pos x="42" y="190"/>
                  </a:cxn>
                  <a:cxn ang="0">
                    <a:pos x="36" y="175"/>
                  </a:cxn>
                  <a:cxn ang="0">
                    <a:pos x="47" y="164"/>
                  </a:cxn>
                  <a:cxn ang="0">
                    <a:pos x="42" y="154"/>
                  </a:cxn>
                  <a:cxn ang="0">
                    <a:pos x="42" y="154"/>
                  </a:cxn>
                  <a:cxn ang="0">
                    <a:pos x="42" y="144"/>
                  </a:cxn>
                  <a:cxn ang="0">
                    <a:pos x="31" y="149"/>
                  </a:cxn>
                  <a:cxn ang="0">
                    <a:pos x="42" y="128"/>
                  </a:cxn>
                  <a:cxn ang="0">
                    <a:pos x="47" y="128"/>
                  </a:cxn>
                  <a:cxn ang="0">
                    <a:pos x="47" y="113"/>
                  </a:cxn>
                  <a:cxn ang="0">
                    <a:pos x="47" y="108"/>
                  </a:cxn>
                  <a:cxn ang="0">
                    <a:pos x="52" y="97"/>
                  </a:cxn>
                  <a:cxn ang="0">
                    <a:pos x="57" y="92"/>
                  </a:cxn>
                  <a:cxn ang="0">
                    <a:pos x="57" y="82"/>
                  </a:cxn>
                  <a:cxn ang="0">
                    <a:pos x="67" y="77"/>
                  </a:cxn>
                  <a:cxn ang="0">
                    <a:pos x="67" y="72"/>
                  </a:cxn>
                  <a:cxn ang="0">
                    <a:pos x="78" y="61"/>
                  </a:cxn>
                  <a:cxn ang="0">
                    <a:pos x="83" y="51"/>
                  </a:cxn>
                  <a:cxn ang="0">
                    <a:pos x="83" y="36"/>
                  </a:cxn>
                  <a:cxn ang="0">
                    <a:pos x="88" y="31"/>
                  </a:cxn>
                  <a:cxn ang="0">
                    <a:pos x="93" y="25"/>
                  </a:cxn>
                  <a:cxn ang="0">
                    <a:pos x="93" y="15"/>
                  </a:cxn>
                  <a:cxn ang="0">
                    <a:pos x="108" y="15"/>
                  </a:cxn>
                  <a:cxn ang="0">
                    <a:pos x="150" y="0"/>
                  </a:cxn>
                  <a:cxn ang="0">
                    <a:pos x="206" y="0"/>
                  </a:cxn>
                  <a:cxn ang="0">
                    <a:pos x="268" y="0"/>
                  </a:cxn>
                  <a:cxn ang="0">
                    <a:pos x="273" y="51"/>
                  </a:cxn>
                  <a:cxn ang="0">
                    <a:pos x="263" y="139"/>
                  </a:cxn>
                  <a:cxn ang="0">
                    <a:pos x="252" y="226"/>
                  </a:cxn>
                  <a:cxn ang="0">
                    <a:pos x="247" y="308"/>
                  </a:cxn>
                </a:cxnLst>
                <a:rect l="0" t="0" r="r" b="b"/>
                <a:pathLst>
                  <a:path w="278" h="442">
                    <a:moveTo>
                      <a:pt x="247" y="334"/>
                    </a:moveTo>
                    <a:lnTo>
                      <a:pt x="252" y="360"/>
                    </a:lnTo>
                    <a:lnTo>
                      <a:pt x="252" y="370"/>
                    </a:lnTo>
                    <a:lnTo>
                      <a:pt x="252" y="396"/>
                    </a:lnTo>
                    <a:lnTo>
                      <a:pt x="252" y="426"/>
                    </a:lnTo>
                    <a:lnTo>
                      <a:pt x="252" y="432"/>
                    </a:lnTo>
                    <a:lnTo>
                      <a:pt x="247" y="432"/>
                    </a:lnTo>
                    <a:lnTo>
                      <a:pt x="242" y="426"/>
                    </a:lnTo>
                    <a:lnTo>
                      <a:pt x="232" y="432"/>
                    </a:lnTo>
                    <a:lnTo>
                      <a:pt x="216" y="421"/>
                    </a:lnTo>
                    <a:lnTo>
                      <a:pt x="211" y="421"/>
                    </a:lnTo>
                    <a:lnTo>
                      <a:pt x="216" y="426"/>
                    </a:lnTo>
                    <a:lnTo>
                      <a:pt x="186" y="432"/>
                    </a:lnTo>
                    <a:lnTo>
                      <a:pt x="186" y="426"/>
                    </a:lnTo>
                    <a:lnTo>
                      <a:pt x="180" y="426"/>
                    </a:lnTo>
                    <a:lnTo>
                      <a:pt x="180" y="432"/>
                    </a:lnTo>
                    <a:lnTo>
                      <a:pt x="175" y="437"/>
                    </a:lnTo>
                    <a:lnTo>
                      <a:pt x="175" y="442"/>
                    </a:lnTo>
                    <a:lnTo>
                      <a:pt x="165" y="442"/>
                    </a:lnTo>
                    <a:lnTo>
                      <a:pt x="160" y="437"/>
                    </a:lnTo>
                    <a:lnTo>
                      <a:pt x="160" y="432"/>
                    </a:lnTo>
                    <a:lnTo>
                      <a:pt x="155" y="432"/>
                    </a:lnTo>
                    <a:lnTo>
                      <a:pt x="155" y="426"/>
                    </a:lnTo>
                    <a:lnTo>
                      <a:pt x="155" y="421"/>
                    </a:lnTo>
                    <a:lnTo>
                      <a:pt x="155" y="416"/>
                    </a:lnTo>
                    <a:lnTo>
                      <a:pt x="150" y="416"/>
                    </a:lnTo>
                    <a:lnTo>
                      <a:pt x="150" y="411"/>
                    </a:lnTo>
                    <a:lnTo>
                      <a:pt x="144" y="411"/>
                    </a:lnTo>
                    <a:lnTo>
                      <a:pt x="144" y="406"/>
                    </a:lnTo>
                    <a:lnTo>
                      <a:pt x="144" y="401"/>
                    </a:lnTo>
                    <a:lnTo>
                      <a:pt x="139" y="401"/>
                    </a:lnTo>
                    <a:lnTo>
                      <a:pt x="144" y="401"/>
                    </a:lnTo>
                    <a:lnTo>
                      <a:pt x="139" y="401"/>
                    </a:lnTo>
                    <a:lnTo>
                      <a:pt x="139" y="396"/>
                    </a:lnTo>
                    <a:lnTo>
                      <a:pt x="144" y="396"/>
                    </a:lnTo>
                    <a:lnTo>
                      <a:pt x="139" y="396"/>
                    </a:lnTo>
                    <a:lnTo>
                      <a:pt x="144" y="396"/>
                    </a:lnTo>
                    <a:lnTo>
                      <a:pt x="144" y="390"/>
                    </a:lnTo>
                    <a:lnTo>
                      <a:pt x="144" y="385"/>
                    </a:lnTo>
                    <a:lnTo>
                      <a:pt x="150" y="385"/>
                    </a:lnTo>
                    <a:lnTo>
                      <a:pt x="150" y="380"/>
                    </a:lnTo>
                    <a:lnTo>
                      <a:pt x="150" y="375"/>
                    </a:lnTo>
                    <a:lnTo>
                      <a:pt x="150" y="370"/>
                    </a:lnTo>
                    <a:lnTo>
                      <a:pt x="144" y="370"/>
                    </a:lnTo>
                    <a:lnTo>
                      <a:pt x="108" y="370"/>
                    </a:lnTo>
                    <a:lnTo>
                      <a:pt x="103" y="370"/>
                    </a:lnTo>
                    <a:lnTo>
                      <a:pt x="88" y="370"/>
                    </a:lnTo>
                    <a:lnTo>
                      <a:pt x="67" y="370"/>
                    </a:lnTo>
                    <a:lnTo>
                      <a:pt x="47" y="370"/>
                    </a:lnTo>
                    <a:lnTo>
                      <a:pt x="36" y="370"/>
                    </a:lnTo>
                    <a:lnTo>
                      <a:pt x="0" y="370"/>
                    </a:lnTo>
                    <a:lnTo>
                      <a:pt x="6" y="370"/>
                    </a:lnTo>
                    <a:lnTo>
                      <a:pt x="11" y="365"/>
                    </a:lnTo>
                    <a:lnTo>
                      <a:pt x="6" y="365"/>
                    </a:lnTo>
                    <a:lnTo>
                      <a:pt x="6" y="360"/>
                    </a:lnTo>
                    <a:lnTo>
                      <a:pt x="6" y="354"/>
                    </a:lnTo>
                    <a:lnTo>
                      <a:pt x="6" y="349"/>
                    </a:lnTo>
                    <a:lnTo>
                      <a:pt x="0" y="349"/>
                    </a:lnTo>
                    <a:lnTo>
                      <a:pt x="0" y="344"/>
                    </a:lnTo>
                    <a:lnTo>
                      <a:pt x="11" y="344"/>
                    </a:lnTo>
                    <a:lnTo>
                      <a:pt x="11" y="339"/>
                    </a:lnTo>
                    <a:lnTo>
                      <a:pt x="11" y="334"/>
                    </a:lnTo>
                    <a:lnTo>
                      <a:pt x="6" y="334"/>
                    </a:lnTo>
                    <a:lnTo>
                      <a:pt x="11" y="334"/>
                    </a:lnTo>
                    <a:lnTo>
                      <a:pt x="16" y="339"/>
                    </a:lnTo>
                    <a:lnTo>
                      <a:pt x="16" y="334"/>
                    </a:lnTo>
                    <a:lnTo>
                      <a:pt x="11" y="329"/>
                    </a:lnTo>
                    <a:lnTo>
                      <a:pt x="11" y="324"/>
                    </a:lnTo>
                    <a:lnTo>
                      <a:pt x="16" y="324"/>
                    </a:lnTo>
                    <a:lnTo>
                      <a:pt x="21" y="319"/>
                    </a:lnTo>
                    <a:lnTo>
                      <a:pt x="16" y="319"/>
                    </a:lnTo>
                    <a:lnTo>
                      <a:pt x="11" y="313"/>
                    </a:lnTo>
                    <a:lnTo>
                      <a:pt x="16" y="313"/>
                    </a:lnTo>
                    <a:lnTo>
                      <a:pt x="21" y="313"/>
                    </a:lnTo>
                    <a:lnTo>
                      <a:pt x="21" y="308"/>
                    </a:lnTo>
                    <a:lnTo>
                      <a:pt x="26" y="303"/>
                    </a:lnTo>
                    <a:lnTo>
                      <a:pt x="21" y="303"/>
                    </a:lnTo>
                    <a:lnTo>
                      <a:pt x="26" y="303"/>
                    </a:lnTo>
                    <a:lnTo>
                      <a:pt x="31" y="303"/>
                    </a:lnTo>
                    <a:lnTo>
                      <a:pt x="26" y="303"/>
                    </a:lnTo>
                    <a:lnTo>
                      <a:pt x="21" y="303"/>
                    </a:lnTo>
                    <a:lnTo>
                      <a:pt x="26" y="298"/>
                    </a:lnTo>
                    <a:lnTo>
                      <a:pt x="26" y="293"/>
                    </a:lnTo>
                    <a:lnTo>
                      <a:pt x="31" y="293"/>
                    </a:lnTo>
                    <a:lnTo>
                      <a:pt x="31" y="298"/>
                    </a:lnTo>
                    <a:lnTo>
                      <a:pt x="31" y="293"/>
                    </a:lnTo>
                    <a:lnTo>
                      <a:pt x="36" y="288"/>
                    </a:lnTo>
                    <a:lnTo>
                      <a:pt x="42" y="283"/>
                    </a:lnTo>
                    <a:lnTo>
                      <a:pt x="47" y="277"/>
                    </a:lnTo>
                    <a:lnTo>
                      <a:pt x="42" y="272"/>
                    </a:lnTo>
                    <a:lnTo>
                      <a:pt x="47" y="272"/>
                    </a:lnTo>
                    <a:lnTo>
                      <a:pt x="52" y="267"/>
                    </a:lnTo>
                    <a:lnTo>
                      <a:pt x="52" y="262"/>
                    </a:lnTo>
                    <a:lnTo>
                      <a:pt x="47" y="262"/>
                    </a:lnTo>
                    <a:lnTo>
                      <a:pt x="47" y="267"/>
                    </a:lnTo>
                    <a:lnTo>
                      <a:pt x="42" y="267"/>
                    </a:lnTo>
                    <a:lnTo>
                      <a:pt x="36" y="262"/>
                    </a:lnTo>
                    <a:lnTo>
                      <a:pt x="42" y="262"/>
                    </a:lnTo>
                    <a:lnTo>
                      <a:pt x="42" y="257"/>
                    </a:lnTo>
                    <a:lnTo>
                      <a:pt x="42" y="262"/>
                    </a:lnTo>
                    <a:lnTo>
                      <a:pt x="47" y="257"/>
                    </a:lnTo>
                    <a:lnTo>
                      <a:pt x="52" y="262"/>
                    </a:lnTo>
                    <a:lnTo>
                      <a:pt x="52" y="257"/>
                    </a:lnTo>
                    <a:lnTo>
                      <a:pt x="52" y="252"/>
                    </a:lnTo>
                    <a:lnTo>
                      <a:pt x="57" y="252"/>
                    </a:lnTo>
                    <a:lnTo>
                      <a:pt x="62" y="247"/>
                    </a:lnTo>
                    <a:lnTo>
                      <a:pt x="57" y="247"/>
                    </a:lnTo>
                    <a:lnTo>
                      <a:pt x="52" y="247"/>
                    </a:lnTo>
                    <a:lnTo>
                      <a:pt x="52" y="241"/>
                    </a:lnTo>
                    <a:lnTo>
                      <a:pt x="57" y="241"/>
                    </a:lnTo>
                    <a:lnTo>
                      <a:pt x="52" y="236"/>
                    </a:lnTo>
                    <a:lnTo>
                      <a:pt x="52" y="241"/>
                    </a:lnTo>
                    <a:lnTo>
                      <a:pt x="47" y="241"/>
                    </a:lnTo>
                    <a:lnTo>
                      <a:pt x="42" y="236"/>
                    </a:lnTo>
                    <a:lnTo>
                      <a:pt x="42" y="231"/>
                    </a:lnTo>
                    <a:lnTo>
                      <a:pt x="47" y="231"/>
                    </a:lnTo>
                    <a:lnTo>
                      <a:pt x="47" y="236"/>
                    </a:lnTo>
                    <a:lnTo>
                      <a:pt x="52" y="236"/>
                    </a:lnTo>
                    <a:lnTo>
                      <a:pt x="52" y="231"/>
                    </a:lnTo>
                    <a:lnTo>
                      <a:pt x="47" y="231"/>
                    </a:lnTo>
                    <a:lnTo>
                      <a:pt x="47" y="226"/>
                    </a:lnTo>
                    <a:lnTo>
                      <a:pt x="52" y="226"/>
                    </a:lnTo>
                    <a:lnTo>
                      <a:pt x="52" y="221"/>
                    </a:lnTo>
                    <a:lnTo>
                      <a:pt x="47" y="226"/>
                    </a:lnTo>
                    <a:lnTo>
                      <a:pt x="42" y="226"/>
                    </a:lnTo>
                    <a:lnTo>
                      <a:pt x="42" y="221"/>
                    </a:lnTo>
                    <a:lnTo>
                      <a:pt x="47" y="216"/>
                    </a:lnTo>
                    <a:lnTo>
                      <a:pt x="47" y="211"/>
                    </a:lnTo>
                    <a:lnTo>
                      <a:pt x="42" y="211"/>
                    </a:lnTo>
                    <a:lnTo>
                      <a:pt x="42" y="200"/>
                    </a:lnTo>
                    <a:lnTo>
                      <a:pt x="47" y="200"/>
                    </a:lnTo>
                    <a:lnTo>
                      <a:pt x="47" y="190"/>
                    </a:lnTo>
                    <a:lnTo>
                      <a:pt x="42" y="190"/>
                    </a:lnTo>
                    <a:lnTo>
                      <a:pt x="42" y="195"/>
                    </a:lnTo>
                    <a:lnTo>
                      <a:pt x="36" y="195"/>
                    </a:lnTo>
                    <a:lnTo>
                      <a:pt x="42" y="190"/>
                    </a:lnTo>
                    <a:lnTo>
                      <a:pt x="42" y="185"/>
                    </a:lnTo>
                    <a:lnTo>
                      <a:pt x="42" y="180"/>
                    </a:lnTo>
                    <a:lnTo>
                      <a:pt x="36" y="180"/>
                    </a:lnTo>
                    <a:lnTo>
                      <a:pt x="36" y="175"/>
                    </a:lnTo>
                    <a:lnTo>
                      <a:pt x="42" y="175"/>
                    </a:lnTo>
                    <a:lnTo>
                      <a:pt x="47" y="175"/>
                    </a:lnTo>
                    <a:lnTo>
                      <a:pt x="47" y="169"/>
                    </a:lnTo>
                    <a:lnTo>
                      <a:pt x="47" y="164"/>
                    </a:lnTo>
                    <a:lnTo>
                      <a:pt x="47" y="159"/>
                    </a:lnTo>
                    <a:lnTo>
                      <a:pt x="42" y="164"/>
                    </a:lnTo>
                    <a:lnTo>
                      <a:pt x="42" y="159"/>
                    </a:lnTo>
                    <a:lnTo>
                      <a:pt x="42" y="154"/>
                    </a:lnTo>
                    <a:lnTo>
                      <a:pt x="47" y="149"/>
                    </a:lnTo>
                    <a:lnTo>
                      <a:pt x="47" y="144"/>
                    </a:lnTo>
                    <a:lnTo>
                      <a:pt x="47" y="149"/>
                    </a:lnTo>
                    <a:lnTo>
                      <a:pt x="42" y="154"/>
                    </a:lnTo>
                    <a:lnTo>
                      <a:pt x="36" y="154"/>
                    </a:lnTo>
                    <a:lnTo>
                      <a:pt x="36" y="149"/>
                    </a:lnTo>
                    <a:lnTo>
                      <a:pt x="42" y="149"/>
                    </a:lnTo>
                    <a:lnTo>
                      <a:pt x="42" y="144"/>
                    </a:lnTo>
                    <a:lnTo>
                      <a:pt x="42" y="139"/>
                    </a:lnTo>
                    <a:lnTo>
                      <a:pt x="36" y="144"/>
                    </a:lnTo>
                    <a:lnTo>
                      <a:pt x="36" y="149"/>
                    </a:lnTo>
                    <a:lnTo>
                      <a:pt x="31" y="149"/>
                    </a:lnTo>
                    <a:lnTo>
                      <a:pt x="36" y="144"/>
                    </a:lnTo>
                    <a:lnTo>
                      <a:pt x="36" y="139"/>
                    </a:lnTo>
                    <a:lnTo>
                      <a:pt x="36" y="133"/>
                    </a:lnTo>
                    <a:lnTo>
                      <a:pt x="42" y="128"/>
                    </a:lnTo>
                    <a:lnTo>
                      <a:pt x="36" y="128"/>
                    </a:lnTo>
                    <a:lnTo>
                      <a:pt x="36" y="123"/>
                    </a:lnTo>
                    <a:lnTo>
                      <a:pt x="42" y="123"/>
                    </a:lnTo>
                    <a:lnTo>
                      <a:pt x="47" y="128"/>
                    </a:lnTo>
                    <a:lnTo>
                      <a:pt x="47" y="123"/>
                    </a:lnTo>
                    <a:lnTo>
                      <a:pt x="42" y="123"/>
                    </a:lnTo>
                    <a:lnTo>
                      <a:pt x="42" y="118"/>
                    </a:lnTo>
                    <a:lnTo>
                      <a:pt x="47" y="113"/>
                    </a:lnTo>
                    <a:lnTo>
                      <a:pt x="47" y="118"/>
                    </a:lnTo>
                    <a:lnTo>
                      <a:pt x="52" y="118"/>
                    </a:lnTo>
                    <a:lnTo>
                      <a:pt x="52" y="113"/>
                    </a:lnTo>
                    <a:lnTo>
                      <a:pt x="47" y="108"/>
                    </a:lnTo>
                    <a:lnTo>
                      <a:pt x="52" y="103"/>
                    </a:lnTo>
                    <a:lnTo>
                      <a:pt x="47" y="97"/>
                    </a:lnTo>
                    <a:lnTo>
                      <a:pt x="47" y="92"/>
                    </a:lnTo>
                    <a:lnTo>
                      <a:pt x="52" y="97"/>
                    </a:lnTo>
                    <a:lnTo>
                      <a:pt x="57" y="97"/>
                    </a:lnTo>
                    <a:lnTo>
                      <a:pt x="52" y="97"/>
                    </a:lnTo>
                    <a:lnTo>
                      <a:pt x="52" y="92"/>
                    </a:lnTo>
                    <a:lnTo>
                      <a:pt x="57" y="92"/>
                    </a:lnTo>
                    <a:lnTo>
                      <a:pt x="62" y="92"/>
                    </a:lnTo>
                    <a:lnTo>
                      <a:pt x="62" y="87"/>
                    </a:lnTo>
                    <a:lnTo>
                      <a:pt x="57" y="87"/>
                    </a:lnTo>
                    <a:lnTo>
                      <a:pt x="57" y="82"/>
                    </a:lnTo>
                    <a:lnTo>
                      <a:pt x="57" y="77"/>
                    </a:lnTo>
                    <a:lnTo>
                      <a:pt x="62" y="82"/>
                    </a:lnTo>
                    <a:lnTo>
                      <a:pt x="67" y="82"/>
                    </a:lnTo>
                    <a:lnTo>
                      <a:pt x="67" y="77"/>
                    </a:lnTo>
                    <a:lnTo>
                      <a:pt x="57" y="77"/>
                    </a:lnTo>
                    <a:lnTo>
                      <a:pt x="57" y="72"/>
                    </a:lnTo>
                    <a:lnTo>
                      <a:pt x="62" y="77"/>
                    </a:lnTo>
                    <a:lnTo>
                      <a:pt x="67" y="72"/>
                    </a:lnTo>
                    <a:lnTo>
                      <a:pt x="67" y="67"/>
                    </a:lnTo>
                    <a:lnTo>
                      <a:pt x="72" y="67"/>
                    </a:lnTo>
                    <a:lnTo>
                      <a:pt x="72" y="61"/>
                    </a:lnTo>
                    <a:lnTo>
                      <a:pt x="78" y="61"/>
                    </a:lnTo>
                    <a:lnTo>
                      <a:pt x="78" y="67"/>
                    </a:lnTo>
                    <a:lnTo>
                      <a:pt x="78" y="61"/>
                    </a:lnTo>
                    <a:lnTo>
                      <a:pt x="83" y="56"/>
                    </a:lnTo>
                    <a:lnTo>
                      <a:pt x="83" y="51"/>
                    </a:lnTo>
                    <a:lnTo>
                      <a:pt x="83" y="46"/>
                    </a:lnTo>
                    <a:lnTo>
                      <a:pt x="88" y="46"/>
                    </a:lnTo>
                    <a:lnTo>
                      <a:pt x="88" y="41"/>
                    </a:lnTo>
                    <a:lnTo>
                      <a:pt x="83" y="36"/>
                    </a:lnTo>
                    <a:lnTo>
                      <a:pt x="88" y="31"/>
                    </a:lnTo>
                    <a:lnTo>
                      <a:pt x="88" y="36"/>
                    </a:lnTo>
                    <a:lnTo>
                      <a:pt x="93" y="31"/>
                    </a:lnTo>
                    <a:lnTo>
                      <a:pt x="88" y="31"/>
                    </a:lnTo>
                    <a:lnTo>
                      <a:pt x="88" y="25"/>
                    </a:lnTo>
                    <a:lnTo>
                      <a:pt x="88" y="20"/>
                    </a:lnTo>
                    <a:lnTo>
                      <a:pt x="93" y="20"/>
                    </a:lnTo>
                    <a:lnTo>
                      <a:pt x="93" y="25"/>
                    </a:lnTo>
                    <a:lnTo>
                      <a:pt x="88" y="25"/>
                    </a:lnTo>
                    <a:lnTo>
                      <a:pt x="93" y="25"/>
                    </a:lnTo>
                    <a:lnTo>
                      <a:pt x="93" y="20"/>
                    </a:lnTo>
                    <a:lnTo>
                      <a:pt x="93" y="15"/>
                    </a:lnTo>
                    <a:lnTo>
                      <a:pt x="93" y="10"/>
                    </a:lnTo>
                    <a:lnTo>
                      <a:pt x="98" y="15"/>
                    </a:lnTo>
                    <a:lnTo>
                      <a:pt x="103" y="15"/>
                    </a:lnTo>
                    <a:lnTo>
                      <a:pt x="108" y="15"/>
                    </a:lnTo>
                    <a:lnTo>
                      <a:pt x="108" y="10"/>
                    </a:lnTo>
                    <a:lnTo>
                      <a:pt x="108" y="5"/>
                    </a:lnTo>
                    <a:lnTo>
                      <a:pt x="103" y="0"/>
                    </a:lnTo>
                    <a:lnTo>
                      <a:pt x="150" y="0"/>
                    </a:lnTo>
                    <a:lnTo>
                      <a:pt x="155" y="0"/>
                    </a:lnTo>
                    <a:lnTo>
                      <a:pt x="180" y="0"/>
                    </a:lnTo>
                    <a:lnTo>
                      <a:pt x="191" y="0"/>
                    </a:lnTo>
                    <a:lnTo>
                      <a:pt x="206" y="0"/>
                    </a:lnTo>
                    <a:lnTo>
                      <a:pt x="222" y="0"/>
                    </a:lnTo>
                    <a:lnTo>
                      <a:pt x="252" y="0"/>
                    </a:lnTo>
                    <a:lnTo>
                      <a:pt x="258" y="0"/>
                    </a:lnTo>
                    <a:lnTo>
                      <a:pt x="268" y="0"/>
                    </a:lnTo>
                    <a:lnTo>
                      <a:pt x="273" y="5"/>
                    </a:lnTo>
                    <a:lnTo>
                      <a:pt x="278" y="10"/>
                    </a:lnTo>
                    <a:lnTo>
                      <a:pt x="273" y="41"/>
                    </a:lnTo>
                    <a:lnTo>
                      <a:pt x="273" y="51"/>
                    </a:lnTo>
                    <a:lnTo>
                      <a:pt x="273" y="67"/>
                    </a:lnTo>
                    <a:lnTo>
                      <a:pt x="268" y="87"/>
                    </a:lnTo>
                    <a:lnTo>
                      <a:pt x="268" y="118"/>
                    </a:lnTo>
                    <a:lnTo>
                      <a:pt x="263" y="139"/>
                    </a:lnTo>
                    <a:lnTo>
                      <a:pt x="263" y="159"/>
                    </a:lnTo>
                    <a:lnTo>
                      <a:pt x="258" y="190"/>
                    </a:lnTo>
                    <a:lnTo>
                      <a:pt x="258" y="195"/>
                    </a:lnTo>
                    <a:lnTo>
                      <a:pt x="252" y="226"/>
                    </a:lnTo>
                    <a:lnTo>
                      <a:pt x="252" y="252"/>
                    </a:lnTo>
                    <a:lnTo>
                      <a:pt x="252" y="257"/>
                    </a:lnTo>
                    <a:lnTo>
                      <a:pt x="247" y="288"/>
                    </a:lnTo>
                    <a:lnTo>
                      <a:pt x="247" y="308"/>
                    </a:lnTo>
                    <a:lnTo>
                      <a:pt x="247" y="334"/>
                    </a:lnTo>
                    <a:close/>
                  </a:path>
                </a:pathLst>
              </a:custGeom>
              <a:solidFill>
                <a:srgbClr val="CCFFCC"/>
              </a:solidFill>
              <a:ln w="8001">
                <a:solidFill>
                  <a:srgbClr val="000000"/>
                </a:solidFill>
                <a:prstDash val="solid"/>
                <a:round/>
                <a:headEnd/>
                <a:tailEnd/>
              </a:ln>
            </p:spPr>
            <p:txBody>
              <a:bodyPr/>
              <a:lstStyle/>
              <a:p>
                <a:endParaRPr lang="en-US"/>
              </a:p>
            </p:txBody>
          </p:sp>
          <p:sp>
            <p:nvSpPr>
              <p:cNvPr id="964653" name="Freeform 45">
                <a:hlinkClick r:id="rId10" action="ppaction://hlinksldjump"/>
              </p:cNvPr>
              <p:cNvSpPr>
                <a:spLocks noEditPoints="1"/>
              </p:cNvSpPr>
              <p:nvPr/>
            </p:nvSpPr>
            <p:spPr bwMode="auto">
              <a:xfrm>
                <a:off x="3682" y="2431"/>
                <a:ext cx="385" cy="426"/>
              </a:xfrm>
              <a:custGeom>
                <a:avLst/>
                <a:gdLst/>
                <a:ahLst/>
                <a:cxnLst>
                  <a:cxn ang="0">
                    <a:pos x="41" y="283"/>
                  </a:cxn>
                  <a:cxn ang="0">
                    <a:pos x="47" y="262"/>
                  </a:cxn>
                  <a:cxn ang="0">
                    <a:pos x="57" y="252"/>
                  </a:cxn>
                  <a:cxn ang="0">
                    <a:pos x="52" y="236"/>
                  </a:cxn>
                  <a:cxn ang="0">
                    <a:pos x="41" y="216"/>
                  </a:cxn>
                  <a:cxn ang="0">
                    <a:pos x="31" y="175"/>
                  </a:cxn>
                  <a:cxn ang="0">
                    <a:pos x="21" y="103"/>
                  </a:cxn>
                  <a:cxn ang="0">
                    <a:pos x="11" y="46"/>
                  </a:cxn>
                  <a:cxn ang="0">
                    <a:pos x="0" y="0"/>
                  </a:cxn>
                  <a:cxn ang="0">
                    <a:pos x="52" y="0"/>
                  </a:cxn>
                  <a:cxn ang="0">
                    <a:pos x="119" y="0"/>
                  </a:cxn>
                  <a:cxn ang="0">
                    <a:pos x="165" y="0"/>
                  </a:cxn>
                  <a:cxn ang="0">
                    <a:pos x="191" y="10"/>
                  </a:cxn>
                  <a:cxn ang="0">
                    <a:pos x="185" y="15"/>
                  </a:cxn>
                  <a:cxn ang="0">
                    <a:pos x="175" y="25"/>
                  </a:cxn>
                  <a:cxn ang="0">
                    <a:pos x="191" y="41"/>
                  </a:cxn>
                  <a:cxn ang="0">
                    <a:pos x="201" y="51"/>
                  </a:cxn>
                  <a:cxn ang="0">
                    <a:pos x="216" y="56"/>
                  </a:cxn>
                  <a:cxn ang="0">
                    <a:pos x="221" y="72"/>
                  </a:cxn>
                  <a:cxn ang="0">
                    <a:pos x="237" y="97"/>
                  </a:cxn>
                  <a:cxn ang="0">
                    <a:pos x="257" y="113"/>
                  </a:cxn>
                  <a:cxn ang="0">
                    <a:pos x="268" y="128"/>
                  </a:cxn>
                  <a:cxn ang="0">
                    <a:pos x="283" y="139"/>
                  </a:cxn>
                  <a:cxn ang="0">
                    <a:pos x="288" y="154"/>
                  </a:cxn>
                  <a:cxn ang="0">
                    <a:pos x="299" y="169"/>
                  </a:cxn>
                  <a:cxn ang="0">
                    <a:pos x="314" y="185"/>
                  </a:cxn>
                  <a:cxn ang="0">
                    <a:pos x="324" y="195"/>
                  </a:cxn>
                  <a:cxn ang="0">
                    <a:pos x="324" y="205"/>
                  </a:cxn>
                  <a:cxn ang="0">
                    <a:pos x="329" y="226"/>
                  </a:cxn>
                  <a:cxn ang="0">
                    <a:pos x="345" y="241"/>
                  </a:cxn>
                  <a:cxn ang="0">
                    <a:pos x="350" y="257"/>
                  </a:cxn>
                  <a:cxn ang="0">
                    <a:pos x="365" y="277"/>
                  </a:cxn>
                  <a:cxn ang="0">
                    <a:pos x="345" y="288"/>
                  </a:cxn>
                  <a:cxn ang="0">
                    <a:pos x="345" y="288"/>
                  </a:cxn>
                  <a:cxn ang="0">
                    <a:pos x="345" y="298"/>
                  </a:cxn>
                  <a:cxn ang="0">
                    <a:pos x="345" y="319"/>
                  </a:cxn>
                  <a:cxn ang="0">
                    <a:pos x="345" y="329"/>
                  </a:cxn>
                  <a:cxn ang="0">
                    <a:pos x="329" y="349"/>
                  </a:cxn>
                  <a:cxn ang="0">
                    <a:pos x="329" y="360"/>
                  </a:cxn>
                  <a:cxn ang="0">
                    <a:pos x="319" y="365"/>
                  </a:cxn>
                  <a:cxn ang="0">
                    <a:pos x="319" y="385"/>
                  </a:cxn>
                  <a:cxn ang="0">
                    <a:pos x="309" y="396"/>
                  </a:cxn>
                  <a:cxn ang="0">
                    <a:pos x="293" y="390"/>
                  </a:cxn>
                  <a:cxn ang="0">
                    <a:pos x="278" y="401"/>
                  </a:cxn>
                  <a:cxn ang="0">
                    <a:pos x="278" y="421"/>
                  </a:cxn>
                  <a:cxn ang="0">
                    <a:pos x="268" y="416"/>
                  </a:cxn>
                  <a:cxn ang="0">
                    <a:pos x="247" y="411"/>
                  </a:cxn>
                  <a:cxn ang="0">
                    <a:pos x="180" y="406"/>
                  </a:cxn>
                  <a:cxn ang="0">
                    <a:pos x="119" y="401"/>
                  </a:cxn>
                  <a:cxn ang="0">
                    <a:pos x="57" y="396"/>
                  </a:cxn>
                  <a:cxn ang="0">
                    <a:pos x="52" y="375"/>
                  </a:cxn>
                  <a:cxn ang="0">
                    <a:pos x="47" y="354"/>
                  </a:cxn>
                  <a:cxn ang="0">
                    <a:pos x="41" y="339"/>
                  </a:cxn>
                  <a:cxn ang="0">
                    <a:pos x="47" y="313"/>
                  </a:cxn>
                  <a:cxn ang="0">
                    <a:pos x="324" y="380"/>
                  </a:cxn>
                  <a:cxn ang="0">
                    <a:pos x="319" y="380"/>
                  </a:cxn>
                </a:cxnLst>
                <a:rect l="0" t="0" r="r" b="b"/>
                <a:pathLst>
                  <a:path w="365" h="426">
                    <a:moveTo>
                      <a:pt x="41" y="298"/>
                    </a:moveTo>
                    <a:lnTo>
                      <a:pt x="36" y="293"/>
                    </a:lnTo>
                    <a:lnTo>
                      <a:pt x="41" y="288"/>
                    </a:lnTo>
                    <a:lnTo>
                      <a:pt x="41" y="283"/>
                    </a:lnTo>
                    <a:lnTo>
                      <a:pt x="47" y="277"/>
                    </a:lnTo>
                    <a:lnTo>
                      <a:pt x="47" y="272"/>
                    </a:lnTo>
                    <a:lnTo>
                      <a:pt x="47" y="267"/>
                    </a:lnTo>
                    <a:lnTo>
                      <a:pt x="47" y="262"/>
                    </a:lnTo>
                    <a:lnTo>
                      <a:pt x="52" y="262"/>
                    </a:lnTo>
                    <a:lnTo>
                      <a:pt x="57" y="262"/>
                    </a:lnTo>
                    <a:lnTo>
                      <a:pt x="57" y="257"/>
                    </a:lnTo>
                    <a:lnTo>
                      <a:pt x="57" y="252"/>
                    </a:lnTo>
                    <a:lnTo>
                      <a:pt x="47" y="252"/>
                    </a:lnTo>
                    <a:lnTo>
                      <a:pt x="52" y="247"/>
                    </a:lnTo>
                    <a:lnTo>
                      <a:pt x="52" y="241"/>
                    </a:lnTo>
                    <a:lnTo>
                      <a:pt x="52" y="236"/>
                    </a:lnTo>
                    <a:lnTo>
                      <a:pt x="52" y="231"/>
                    </a:lnTo>
                    <a:lnTo>
                      <a:pt x="41" y="226"/>
                    </a:lnTo>
                    <a:lnTo>
                      <a:pt x="41" y="221"/>
                    </a:lnTo>
                    <a:lnTo>
                      <a:pt x="41" y="216"/>
                    </a:lnTo>
                    <a:lnTo>
                      <a:pt x="41" y="211"/>
                    </a:lnTo>
                    <a:lnTo>
                      <a:pt x="36" y="205"/>
                    </a:lnTo>
                    <a:lnTo>
                      <a:pt x="36" y="200"/>
                    </a:lnTo>
                    <a:lnTo>
                      <a:pt x="31" y="175"/>
                    </a:lnTo>
                    <a:lnTo>
                      <a:pt x="26" y="149"/>
                    </a:lnTo>
                    <a:lnTo>
                      <a:pt x="26" y="144"/>
                    </a:lnTo>
                    <a:lnTo>
                      <a:pt x="21" y="128"/>
                    </a:lnTo>
                    <a:lnTo>
                      <a:pt x="21" y="103"/>
                    </a:lnTo>
                    <a:lnTo>
                      <a:pt x="21" y="97"/>
                    </a:lnTo>
                    <a:lnTo>
                      <a:pt x="16" y="87"/>
                    </a:lnTo>
                    <a:lnTo>
                      <a:pt x="16" y="67"/>
                    </a:lnTo>
                    <a:lnTo>
                      <a:pt x="11" y="46"/>
                    </a:lnTo>
                    <a:lnTo>
                      <a:pt x="11" y="41"/>
                    </a:lnTo>
                    <a:lnTo>
                      <a:pt x="5" y="36"/>
                    </a:lnTo>
                    <a:lnTo>
                      <a:pt x="5" y="15"/>
                    </a:lnTo>
                    <a:lnTo>
                      <a:pt x="0" y="0"/>
                    </a:lnTo>
                    <a:lnTo>
                      <a:pt x="11" y="0"/>
                    </a:lnTo>
                    <a:lnTo>
                      <a:pt x="21" y="0"/>
                    </a:lnTo>
                    <a:lnTo>
                      <a:pt x="31" y="0"/>
                    </a:lnTo>
                    <a:lnTo>
                      <a:pt x="52" y="0"/>
                    </a:lnTo>
                    <a:lnTo>
                      <a:pt x="67" y="0"/>
                    </a:lnTo>
                    <a:lnTo>
                      <a:pt x="77" y="0"/>
                    </a:lnTo>
                    <a:lnTo>
                      <a:pt x="103" y="0"/>
                    </a:lnTo>
                    <a:lnTo>
                      <a:pt x="119" y="0"/>
                    </a:lnTo>
                    <a:lnTo>
                      <a:pt x="129" y="0"/>
                    </a:lnTo>
                    <a:lnTo>
                      <a:pt x="134" y="0"/>
                    </a:lnTo>
                    <a:lnTo>
                      <a:pt x="160" y="0"/>
                    </a:lnTo>
                    <a:lnTo>
                      <a:pt x="165" y="0"/>
                    </a:lnTo>
                    <a:lnTo>
                      <a:pt x="196" y="0"/>
                    </a:lnTo>
                    <a:lnTo>
                      <a:pt x="196" y="5"/>
                    </a:lnTo>
                    <a:lnTo>
                      <a:pt x="191" y="5"/>
                    </a:lnTo>
                    <a:lnTo>
                      <a:pt x="191" y="10"/>
                    </a:lnTo>
                    <a:lnTo>
                      <a:pt x="185" y="10"/>
                    </a:lnTo>
                    <a:lnTo>
                      <a:pt x="185" y="15"/>
                    </a:lnTo>
                    <a:lnTo>
                      <a:pt x="185" y="10"/>
                    </a:lnTo>
                    <a:lnTo>
                      <a:pt x="185" y="15"/>
                    </a:lnTo>
                    <a:lnTo>
                      <a:pt x="185" y="20"/>
                    </a:lnTo>
                    <a:lnTo>
                      <a:pt x="180" y="20"/>
                    </a:lnTo>
                    <a:lnTo>
                      <a:pt x="180" y="25"/>
                    </a:lnTo>
                    <a:lnTo>
                      <a:pt x="175" y="25"/>
                    </a:lnTo>
                    <a:lnTo>
                      <a:pt x="175" y="31"/>
                    </a:lnTo>
                    <a:lnTo>
                      <a:pt x="180" y="31"/>
                    </a:lnTo>
                    <a:lnTo>
                      <a:pt x="185" y="36"/>
                    </a:lnTo>
                    <a:lnTo>
                      <a:pt x="191" y="41"/>
                    </a:lnTo>
                    <a:lnTo>
                      <a:pt x="196" y="41"/>
                    </a:lnTo>
                    <a:lnTo>
                      <a:pt x="196" y="46"/>
                    </a:lnTo>
                    <a:lnTo>
                      <a:pt x="201" y="46"/>
                    </a:lnTo>
                    <a:lnTo>
                      <a:pt x="201" y="51"/>
                    </a:lnTo>
                    <a:lnTo>
                      <a:pt x="206" y="51"/>
                    </a:lnTo>
                    <a:lnTo>
                      <a:pt x="211" y="51"/>
                    </a:lnTo>
                    <a:lnTo>
                      <a:pt x="216" y="51"/>
                    </a:lnTo>
                    <a:lnTo>
                      <a:pt x="216" y="56"/>
                    </a:lnTo>
                    <a:lnTo>
                      <a:pt x="216" y="61"/>
                    </a:lnTo>
                    <a:lnTo>
                      <a:pt x="221" y="61"/>
                    </a:lnTo>
                    <a:lnTo>
                      <a:pt x="221" y="67"/>
                    </a:lnTo>
                    <a:lnTo>
                      <a:pt x="221" y="72"/>
                    </a:lnTo>
                    <a:lnTo>
                      <a:pt x="227" y="77"/>
                    </a:lnTo>
                    <a:lnTo>
                      <a:pt x="232" y="87"/>
                    </a:lnTo>
                    <a:lnTo>
                      <a:pt x="237" y="92"/>
                    </a:lnTo>
                    <a:lnTo>
                      <a:pt x="237" y="97"/>
                    </a:lnTo>
                    <a:lnTo>
                      <a:pt x="242" y="103"/>
                    </a:lnTo>
                    <a:lnTo>
                      <a:pt x="247" y="108"/>
                    </a:lnTo>
                    <a:lnTo>
                      <a:pt x="252" y="108"/>
                    </a:lnTo>
                    <a:lnTo>
                      <a:pt x="257" y="113"/>
                    </a:lnTo>
                    <a:lnTo>
                      <a:pt x="263" y="118"/>
                    </a:lnTo>
                    <a:lnTo>
                      <a:pt x="263" y="123"/>
                    </a:lnTo>
                    <a:lnTo>
                      <a:pt x="268" y="123"/>
                    </a:lnTo>
                    <a:lnTo>
                      <a:pt x="268" y="128"/>
                    </a:lnTo>
                    <a:lnTo>
                      <a:pt x="273" y="133"/>
                    </a:lnTo>
                    <a:lnTo>
                      <a:pt x="278" y="133"/>
                    </a:lnTo>
                    <a:lnTo>
                      <a:pt x="278" y="139"/>
                    </a:lnTo>
                    <a:lnTo>
                      <a:pt x="283" y="139"/>
                    </a:lnTo>
                    <a:lnTo>
                      <a:pt x="283" y="144"/>
                    </a:lnTo>
                    <a:lnTo>
                      <a:pt x="288" y="144"/>
                    </a:lnTo>
                    <a:lnTo>
                      <a:pt x="288" y="149"/>
                    </a:lnTo>
                    <a:lnTo>
                      <a:pt x="288" y="154"/>
                    </a:lnTo>
                    <a:lnTo>
                      <a:pt x="288" y="159"/>
                    </a:lnTo>
                    <a:lnTo>
                      <a:pt x="293" y="159"/>
                    </a:lnTo>
                    <a:lnTo>
                      <a:pt x="293" y="164"/>
                    </a:lnTo>
                    <a:lnTo>
                      <a:pt x="299" y="169"/>
                    </a:lnTo>
                    <a:lnTo>
                      <a:pt x="299" y="175"/>
                    </a:lnTo>
                    <a:lnTo>
                      <a:pt x="304" y="175"/>
                    </a:lnTo>
                    <a:lnTo>
                      <a:pt x="314" y="180"/>
                    </a:lnTo>
                    <a:lnTo>
                      <a:pt x="314" y="185"/>
                    </a:lnTo>
                    <a:lnTo>
                      <a:pt x="319" y="185"/>
                    </a:lnTo>
                    <a:lnTo>
                      <a:pt x="319" y="190"/>
                    </a:lnTo>
                    <a:lnTo>
                      <a:pt x="319" y="195"/>
                    </a:lnTo>
                    <a:lnTo>
                      <a:pt x="324" y="195"/>
                    </a:lnTo>
                    <a:lnTo>
                      <a:pt x="324" y="200"/>
                    </a:lnTo>
                    <a:lnTo>
                      <a:pt x="324" y="205"/>
                    </a:lnTo>
                    <a:lnTo>
                      <a:pt x="329" y="205"/>
                    </a:lnTo>
                    <a:lnTo>
                      <a:pt x="324" y="205"/>
                    </a:lnTo>
                    <a:lnTo>
                      <a:pt x="329" y="211"/>
                    </a:lnTo>
                    <a:lnTo>
                      <a:pt x="329" y="216"/>
                    </a:lnTo>
                    <a:lnTo>
                      <a:pt x="329" y="221"/>
                    </a:lnTo>
                    <a:lnTo>
                      <a:pt x="329" y="226"/>
                    </a:lnTo>
                    <a:lnTo>
                      <a:pt x="335" y="226"/>
                    </a:lnTo>
                    <a:lnTo>
                      <a:pt x="340" y="231"/>
                    </a:lnTo>
                    <a:lnTo>
                      <a:pt x="345" y="236"/>
                    </a:lnTo>
                    <a:lnTo>
                      <a:pt x="345" y="241"/>
                    </a:lnTo>
                    <a:lnTo>
                      <a:pt x="345" y="247"/>
                    </a:lnTo>
                    <a:lnTo>
                      <a:pt x="350" y="247"/>
                    </a:lnTo>
                    <a:lnTo>
                      <a:pt x="350" y="252"/>
                    </a:lnTo>
                    <a:lnTo>
                      <a:pt x="350" y="257"/>
                    </a:lnTo>
                    <a:lnTo>
                      <a:pt x="350" y="262"/>
                    </a:lnTo>
                    <a:lnTo>
                      <a:pt x="350" y="267"/>
                    </a:lnTo>
                    <a:lnTo>
                      <a:pt x="350" y="272"/>
                    </a:lnTo>
                    <a:lnTo>
                      <a:pt x="365" y="277"/>
                    </a:lnTo>
                    <a:lnTo>
                      <a:pt x="360" y="283"/>
                    </a:lnTo>
                    <a:lnTo>
                      <a:pt x="360" y="288"/>
                    </a:lnTo>
                    <a:lnTo>
                      <a:pt x="350" y="293"/>
                    </a:lnTo>
                    <a:lnTo>
                      <a:pt x="345" y="288"/>
                    </a:lnTo>
                    <a:lnTo>
                      <a:pt x="340" y="288"/>
                    </a:lnTo>
                    <a:lnTo>
                      <a:pt x="340" y="283"/>
                    </a:lnTo>
                    <a:lnTo>
                      <a:pt x="340" y="288"/>
                    </a:lnTo>
                    <a:lnTo>
                      <a:pt x="345" y="288"/>
                    </a:lnTo>
                    <a:lnTo>
                      <a:pt x="350" y="293"/>
                    </a:lnTo>
                    <a:lnTo>
                      <a:pt x="355" y="298"/>
                    </a:lnTo>
                    <a:lnTo>
                      <a:pt x="350" y="303"/>
                    </a:lnTo>
                    <a:lnTo>
                      <a:pt x="345" y="298"/>
                    </a:lnTo>
                    <a:lnTo>
                      <a:pt x="345" y="303"/>
                    </a:lnTo>
                    <a:lnTo>
                      <a:pt x="340" y="298"/>
                    </a:lnTo>
                    <a:lnTo>
                      <a:pt x="350" y="313"/>
                    </a:lnTo>
                    <a:lnTo>
                      <a:pt x="345" y="319"/>
                    </a:lnTo>
                    <a:lnTo>
                      <a:pt x="340" y="313"/>
                    </a:lnTo>
                    <a:lnTo>
                      <a:pt x="340" y="319"/>
                    </a:lnTo>
                    <a:lnTo>
                      <a:pt x="345" y="324"/>
                    </a:lnTo>
                    <a:lnTo>
                      <a:pt x="345" y="329"/>
                    </a:lnTo>
                    <a:lnTo>
                      <a:pt x="335" y="339"/>
                    </a:lnTo>
                    <a:lnTo>
                      <a:pt x="329" y="339"/>
                    </a:lnTo>
                    <a:lnTo>
                      <a:pt x="329" y="344"/>
                    </a:lnTo>
                    <a:lnTo>
                      <a:pt x="329" y="349"/>
                    </a:lnTo>
                    <a:lnTo>
                      <a:pt x="329" y="344"/>
                    </a:lnTo>
                    <a:lnTo>
                      <a:pt x="335" y="344"/>
                    </a:lnTo>
                    <a:lnTo>
                      <a:pt x="335" y="349"/>
                    </a:lnTo>
                    <a:lnTo>
                      <a:pt x="329" y="360"/>
                    </a:lnTo>
                    <a:lnTo>
                      <a:pt x="319" y="360"/>
                    </a:lnTo>
                    <a:lnTo>
                      <a:pt x="319" y="365"/>
                    </a:lnTo>
                    <a:lnTo>
                      <a:pt x="324" y="365"/>
                    </a:lnTo>
                    <a:lnTo>
                      <a:pt x="319" y="365"/>
                    </a:lnTo>
                    <a:lnTo>
                      <a:pt x="319" y="370"/>
                    </a:lnTo>
                    <a:lnTo>
                      <a:pt x="319" y="375"/>
                    </a:lnTo>
                    <a:lnTo>
                      <a:pt x="324" y="375"/>
                    </a:lnTo>
                    <a:lnTo>
                      <a:pt x="319" y="385"/>
                    </a:lnTo>
                    <a:lnTo>
                      <a:pt x="319" y="390"/>
                    </a:lnTo>
                    <a:lnTo>
                      <a:pt x="319" y="396"/>
                    </a:lnTo>
                    <a:lnTo>
                      <a:pt x="314" y="396"/>
                    </a:lnTo>
                    <a:lnTo>
                      <a:pt x="309" y="396"/>
                    </a:lnTo>
                    <a:lnTo>
                      <a:pt x="304" y="396"/>
                    </a:lnTo>
                    <a:lnTo>
                      <a:pt x="304" y="390"/>
                    </a:lnTo>
                    <a:lnTo>
                      <a:pt x="299" y="390"/>
                    </a:lnTo>
                    <a:lnTo>
                      <a:pt x="293" y="390"/>
                    </a:lnTo>
                    <a:lnTo>
                      <a:pt x="288" y="385"/>
                    </a:lnTo>
                    <a:lnTo>
                      <a:pt x="283" y="390"/>
                    </a:lnTo>
                    <a:lnTo>
                      <a:pt x="278" y="390"/>
                    </a:lnTo>
                    <a:lnTo>
                      <a:pt x="278" y="401"/>
                    </a:lnTo>
                    <a:lnTo>
                      <a:pt x="283" y="406"/>
                    </a:lnTo>
                    <a:lnTo>
                      <a:pt x="283" y="411"/>
                    </a:lnTo>
                    <a:lnTo>
                      <a:pt x="278" y="416"/>
                    </a:lnTo>
                    <a:lnTo>
                      <a:pt x="278" y="421"/>
                    </a:lnTo>
                    <a:lnTo>
                      <a:pt x="278" y="426"/>
                    </a:lnTo>
                    <a:lnTo>
                      <a:pt x="268" y="426"/>
                    </a:lnTo>
                    <a:lnTo>
                      <a:pt x="268" y="421"/>
                    </a:lnTo>
                    <a:lnTo>
                      <a:pt x="268" y="416"/>
                    </a:lnTo>
                    <a:lnTo>
                      <a:pt x="263" y="416"/>
                    </a:lnTo>
                    <a:lnTo>
                      <a:pt x="263" y="411"/>
                    </a:lnTo>
                    <a:lnTo>
                      <a:pt x="252" y="411"/>
                    </a:lnTo>
                    <a:lnTo>
                      <a:pt x="247" y="411"/>
                    </a:lnTo>
                    <a:lnTo>
                      <a:pt x="237" y="406"/>
                    </a:lnTo>
                    <a:lnTo>
                      <a:pt x="227" y="406"/>
                    </a:lnTo>
                    <a:lnTo>
                      <a:pt x="196" y="406"/>
                    </a:lnTo>
                    <a:lnTo>
                      <a:pt x="180" y="406"/>
                    </a:lnTo>
                    <a:lnTo>
                      <a:pt x="160" y="401"/>
                    </a:lnTo>
                    <a:lnTo>
                      <a:pt x="149" y="401"/>
                    </a:lnTo>
                    <a:lnTo>
                      <a:pt x="129" y="401"/>
                    </a:lnTo>
                    <a:lnTo>
                      <a:pt x="119" y="401"/>
                    </a:lnTo>
                    <a:lnTo>
                      <a:pt x="103" y="401"/>
                    </a:lnTo>
                    <a:lnTo>
                      <a:pt x="98" y="401"/>
                    </a:lnTo>
                    <a:lnTo>
                      <a:pt x="62" y="396"/>
                    </a:lnTo>
                    <a:lnTo>
                      <a:pt x="57" y="396"/>
                    </a:lnTo>
                    <a:lnTo>
                      <a:pt x="57" y="390"/>
                    </a:lnTo>
                    <a:lnTo>
                      <a:pt x="57" y="385"/>
                    </a:lnTo>
                    <a:lnTo>
                      <a:pt x="52" y="380"/>
                    </a:lnTo>
                    <a:lnTo>
                      <a:pt x="52" y="375"/>
                    </a:lnTo>
                    <a:lnTo>
                      <a:pt x="52" y="370"/>
                    </a:lnTo>
                    <a:lnTo>
                      <a:pt x="47" y="365"/>
                    </a:lnTo>
                    <a:lnTo>
                      <a:pt x="47" y="360"/>
                    </a:lnTo>
                    <a:lnTo>
                      <a:pt x="47" y="354"/>
                    </a:lnTo>
                    <a:lnTo>
                      <a:pt x="41" y="354"/>
                    </a:lnTo>
                    <a:lnTo>
                      <a:pt x="41" y="349"/>
                    </a:lnTo>
                    <a:lnTo>
                      <a:pt x="41" y="344"/>
                    </a:lnTo>
                    <a:lnTo>
                      <a:pt x="41" y="339"/>
                    </a:lnTo>
                    <a:lnTo>
                      <a:pt x="47" y="329"/>
                    </a:lnTo>
                    <a:lnTo>
                      <a:pt x="47" y="324"/>
                    </a:lnTo>
                    <a:lnTo>
                      <a:pt x="47" y="319"/>
                    </a:lnTo>
                    <a:lnTo>
                      <a:pt x="47" y="313"/>
                    </a:lnTo>
                    <a:lnTo>
                      <a:pt x="41" y="308"/>
                    </a:lnTo>
                    <a:lnTo>
                      <a:pt x="41" y="303"/>
                    </a:lnTo>
                    <a:lnTo>
                      <a:pt x="41" y="298"/>
                    </a:lnTo>
                    <a:close/>
                    <a:moveTo>
                      <a:pt x="324" y="380"/>
                    </a:moveTo>
                    <a:lnTo>
                      <a:pt x="329" y="375"/>
                    </a:lnTo>
                    <a:lnTo>
                      <a:pt x="324" y="396"/>
                    </a:lnTo>
                    <a:lnTo>
                      <a:pt x="324" y="385"/>
                    </a:lnTo>
                    <a:lnTo>
                      <a:pt x="319" y="380"/>
                    </a:lnTo>
                    <a:lnTo>
                      <a:pt x="324" y="380"/>
                    </a:lnTo>
                    <a:close/>
                  </a:path>
                </a:pathLst>
              </a:custGeom>
              <a:solidFill>
                <a:srgbClr val="CCFFCC"/>
              </a:solidFill>
              <a:ln w="8001">
                <a:solidFill>
                  <a:srgbClr val="000000"/>
                </a:solidFill>
                <a:prstDash val="solid"/>
                <a:round/>
                <a:headEnd/>
                <a:tailEnd/>
              </a:ln>
            </p:spPr>
            <p:txBody>
              <a:bodyPr/>
              <a:lstStyle/>
              <a:p>
                <a:endParaRPr lang="en-US"/>
              </a:p>
            </p:txBody>
          </p:sp>
          <p:sp>
            <p:nvSpPr>
              <p:cNvPr id="964654" name="Freeform 46">
                <a:hlinkClick r:id="rId11" action="ppaction://hlinksldjump"/>
              </p:cNvPr>
              <p:cNvSpPr>
                <a:spLocks noEditPoints="1"/>
              </p:cNvSpPr>
              <p:nvPr/>
            </p:nvSpPr>
            <p:spPr bwMode="auto">
              <a:xfrm>
                <a:off x="3867" y="2410"/>
                <a:ext cx="389" cy="293"/>
              </a:xfrm>
              <a:custGeom>
                <a:avLst/>
                <a:gdLst/>
                <a:ahLst/>
                <a:cxnLst>
                  <a:cxn ang="0">
                    <a:pos x="118" y="180"/>
                  </a:cxn>
                  <a:cxn ang="0">
                    <a:pos x="113" y="170"/>
                  </a:cxn>
                  <a:cxn ang="0">
                    <a:pos x="108" y="160"/>
                  </a:cxn>
                  <a:cxn ang="0">
                    <a:pos x="98" y="154"/>
                  </a:cxn>
                  <a:cxn ang="0">
                    <a:pos x="88" y="144"/>
                  </a:cxn>
                  <a:cxn ang="0">
                    <a:pos x="77" y="129"/>
                  </a:cxn>
                  <a:cxn ang="0">
                    <a:pos x="62" y="118"/>
                  </a:cxn>
                  <a:cxn ang="0">
                    <a:pos x="52" y="98"/>
                  </a:cxn>
                  <a:cxn ang="0">
                    <a:pos x="46" y="82"/>
                  </a:cxn>
                  <a:cxn ang="0">
                    <a:pos x="41" y="72"/>
                  </a:cxn>
                  <a:cxn ang="0">
                    <a:pos x="26" y="72"/>
                  </a:cxn>
                  <a:cxn ang="0">
                    <a:pos x="21" y="62"/>
                  </a:cxn>
                  <a:cxn ang="0">
                    <a:pos x="5" y="52"/>
                  </a:cxn>
                  <a:cxn ang="0">
                    <a:pos x="5" y="46"/>
                  </a:cxn>
                  <a:cxn ang="0">
                    <a:pos x="10" y="36"/>
                  </a:cxn>
                  <a:cxn ang="0">
                    <a:pos x="10" y="31"/>
                  </a:cxn>
                  <a:cxn ang="0">
                    <a:pos x="21" y="26"/>
                  </a:cxn>
                  <a:cxn ang="0">
                    <a:pos x="36" y="16"/>
                  </a:cxn>
                  <a:cxn ang="0">
                    <a:pos x="52" y="10"/>
                  </a:cxn>
                  <a:cxn ang="0">
                    <a:pos x="67" y="5"/>
                  </a:cxn>
                  <a:cxn ang="0">
                    <a:pos x="77" y="5"/>
                  </a:cxn>
                  <a:cxn ang="0">
                    <a:pos x="93" y="5"/>
                  </a:cxn>
                  <a:cxn ang="0">
                    <a:pos x="124" y="5"/>
                  </a:cxn>
                  <a:cxn ang="0">
                    <a:pos x="180" y="5"/>
                  </a:cxn>
                  <a:cxn ang="0">
                    <a:pos x="180" y="21"/>
                  </a:cxn>
                  <a:cxn ang="0">
                    <a:pos x="195" y="21"/>
                  </a:cxn>
                  <a:cxn ang="0">
                    <a:pos x="221" y="41"/>
                  </a:cxn>
                  <a:cxn ang="0">
                    <a:pos x="288" y="41"/>
                  </a:cxn>
                  <a:cxn ang="0">
                    <a:pos x="365" y="118"/>
                  </a:cxn>
                  <a:cxn ang="0">
                    <a:pos x="339" y="154"/>
                  </a:cxn>
                  <a:cxn ang="0">
                    <a:pos x="329" y="175"/>
                  </a:cxn>
                  <a:cxn ang="0">
                    <a:pos x="324" y="196"/>
                  </a:cxn>
                  <a:cxn ang="0">
                    <a:pos x="319" y="201"/>
                  </a:cxn>
                  <a:cxn ang="0">
                    <a:pos x="293" y="211"/>
                  </a:cxn>
                  <a:cxn ang="0">
                    <a:pos x="267" y="226"/>
                  </a:cxn>
                  <a:cxn ang="0">
                    <a:pos x="267" y="216"/>
                  </a:cxn>
                  <a:cxn ang="0">
                    <a:pos x="273" y="237"/>
                  </a:cxn>
                  <a:cxn ang="0">
                    <a:pos x="242" y="257"/>
                  </a:cxn>
                  <a:cxn ang="0">
                    <a:pos x="231" y="252"/>
                  </a:cxn>
                  <a:cxn ang="0">
                    <a:pos x="211" y="252"/>
                  </a:cxn>
                  <a:cxn ang="0">
                    <a:pos x="226" y="268"/>
                  </a:cxn>
                  <a:cxn ang="0">
                    <a:pos x="211" y="273"/>
                  </a:cxn>
                  <a:cxn ang="0">
                    <a:pos x="201" y="252"/>
                  </a:cxn>
                  <a:cxn ang="0">
                    <a:pos x="201" y="278"/>
                  </a:cxn>
                  <a:cxn ang="0">
                    <a:pos x="175" y="288"/>
                  </a:cxn>
                  <a:cxn ang="0">
                    <a:pos x="175" y="273"/>
                  </a:cxn>
                  <a:cxn ang="0">
                    <a:pos x="170" y="262"/>
                  </a:cxn>
                  <a:cxn ang="0">
                    <a:pos x="160" y="247"/>
                  </a:cxn>
                  <a:cxn ang="0">
                    <a:pos x="154" y="237"/>
                  </a:cxn>
                  <a:cxn ang="0">
                    <a:pos x="154" y="226"/>
                  </a:cxn>
                  <a:cxn ang="0">
                    <a:pos x="149" y="216"/>
                  </a:cxn>
                  <a:cxn ang="0">
                    <a:pos x="144" y="206"/>
                  </a:cxn>
                  <a:cxn ang="0">
                    <a:pos x="129" y="196"/>
                  </a:cxn>
                  <a:cxn ang="0">
                    <a:pos x="201" y="278"/>
                  </a:cxn>
                  <a:cxn ang="0">
                    <a:pos x="201" y="293"/>
                  </a:cxn>
                </a:cxnLst>
                <a:rect l="0" t="0" r="r" b="b"/>
                <a:pathLst>
                  <a:path w="370" h="293">
                    <a:moveTo>
                      <a:pt x="124" y="190"/>
                    </a:moveTo>
                    <a:lnTo>
                      <a:pt x="118" y="185"/>
                    </a:lnTo>
                    <a:lnTo>
                      <a:pt x="118" y="180"/>
                    </a:lnTo>
                    <a:lnTo>
                      <a:pt x="113" y="180"/>
                    </a:lnTo>
                    <a:lnTo>
                      <a:pt x="113" y="175"/>
                    </a:lnTo>
                    <a:lnTo>
                      <a:pt x="113" y="170"/>
                    </a:lnTo>
                    <a:lnTo>
                      <a:pt x="113" y="165"/>
                    </a:lnTo>
                    <a:lnTo>
                      <a:pt x="108" y="165"/>
                    </a:lnTo>
                    <a:lnTo>
                      <a:pt x="108" y="160"/>
                    </a:lnTo>
                    <a:lnTo>
                      <a:pt x="103" y="160"/>
                    </a:lnTo>
                    <a:lnTo>
                      <a:pt x="103" y="154"/>
                    </a:lnTo>
                    <a:lnTo>
                      <a:pt x="98" y="154"/>
                    </a:lnTo>
                    <a:lnTo>
                      <a:pt x="93" y="149"/>
                    </a:lnTo>
                    <a:lnTo>
                      <a:pt x="93" y="144"/>
                    </a:lnTo>
                    <a:lnTo>
                      <a:pt x="88" y="144"/>
                    </a:lnTo>
                    <a:lnTo>
                      <a:pt x="88" y="139"/>
                    </a:lnTo>
                    <a:lnTo>
                      <a:pt x="82" y="134"/>
                    </a:lnTo>
                    <a:lnTo>
                      <a:pt x="77" y="129"/>
                    </a:lnTo>
                    <a:lnTo>
                      <a:pt x="72" y="129"/>
                    </a:lnTo>
                    <a:lnTo>
                      <a:pt x="67" y="124"/>
                    </a:lnTo>
                    <a:lnTo>
                      <a:pt x="62" y="118"/>
                    </a:lnTo>
                    <a:lnTo>
                      <a:pt x="62" y="113"/>
                    </a:lnTo>
                    <a:lnTo>
                      <a:pt x="57" y="108"/>
                    </a:lnTo>
                    <a:lnTo>
                      <a:pt x="52" y="98"/>
                    </a:lnTo>
                    <a:lnTo>
                      <a:pt x="46" y="93"/>
                    </a:lnTo>
                    <a:lnTo>
                      <a:pt x="46" y="88"/>
                    </a:lnTo>
                    <a:lnTo>
                      <a:pt x="46" y="82"/>
                    </a:lnTo>
                    <a:lnTo>
                      <a:pt x="41" y="82"/>
                    </a:lnTo>
                    <a:lnTo>
                      <a:pt x="41" y="77"/>
                    </a:lnTo>
                    <a:lnTo>
                      <a:pt x="41" y="72"/>
                    </a:lnTo>
                    <a:lnTo>
                      <a:pt x="36" y="72"/>
                    </a:lnTo>
                    <a:lnTo>
                      <a:pt x="31" y="72"/>
                    </a:lnTo>
                    <a:lnTo>
                      <a:pt x="26" y="72"/>
                    </a:lnTo>
                    <a:lnTo>
                      <a:pt x="26" y="67"/>
                    </a:lnTo>
                    <a:lnTo>
                      <a:pt x="21" y="67"/>
                    </a:lnTo>
                    <a:lnTo>
                      <a:pt x="21" y="62"/>
                    </a:lnTo>
                    <a:lnTo>
                      <a:pt x="16" y="62"/>
                    </a:lnTo>
                    <a:lnTo>
                      <a:pt x="10" y="57"/>
                    </a:lnTo>
                    <a:lnTo>
                      <a:pt x="5" y="52"/>
                    </a:lnTo>
                    <a:lnTo>
                      <a:pt x="0" y="52"/>
                    </a:lnTo>
                    <a:lnTo>
                      <a:pt x="0" y="46"/>
                    </a:lnTo>
                    <a:lnTo>
                      <a:pt x="5" y="46"/>
                    </a:lnTo>
                    <a:lnTo>
                      <a:pt x="5" y="41"/>
                    </a:lnTo>
                    <a:lnTo>
                      <a:pt x="10" y="41"/>
                    </a:lnTo>
                    <a:lnTo>
                      <a:pt x="10" y="36"/>
                    </a:lnTo>
                    <a:lnTo>
                      <a:pt x="10" y="31"/>
                    </a:lnTo>
                    <a:lnTo>
                      <a:pt x="10" y="36"/>
                    </a:lnTo>
                    <a:lnTo>
                      <a:pt x="10" y="31"/>
                    </a:lnTo>
                    <a:lnTo>
                      <a:pt x="16" y="31"/>
                    </a:lnTo>
                    <a:lnTo>
                      <a:pt x="16" y="26"/>
                    </a:lnTo>
                    <a:lnTo>
                      <a:pt x="21" y="26"/>
                    </a:lnTo>
                    <a:lnTo>
                      <a:pt x="21" y="21"/>
                    </a:lnTo>
                    <a:lnTo>
                      <a:pt x="31" y="21"/>
                    </a:lnTo>
                    <a:lnTo>
                      <a:pt x="36" y="16"/>
                    </a:lnTo>
                    <a:lnTo>
                      <a:pt x="46" y="16"/>
                    </a:lnTo>
                    <a:lnTo>
                      <a:pt x="52" y="16"/>
                    </a:lnTo>
                    <a:lnTo>
                      <a:pt x="52" y="10"/>
                    </a:lnTo>
                    <a:lnTo>
                      <a:pt x="57" y="10"/>
                    </a:lnTo>
                    <a:lnTo>
                      <a:pt x="62" y="5"/>
                    </a:lnTo>
                    <a:lnTo>
                      <a:pt x="67" y="5"/>
                    </a:lnTo>
                    <a:lnTo>
                      <a:pt x="72" y="5"/>
                    </a:lnTo>
                    <a:lnTo>
                      <a:pt x="77" y="0"/>
                    </a:lnTo>
                    <a:lnTo>
                      <a:pt x="77" y="5"/>
                    </a:lnTo>
                    <a:lnTo>
                      <a:pt x="82" y="5"/>
                    </a:lnTo>
                    <a:lnTo>
                      <a:pt x="88" y="5"/>
                    </a:lnTo>
                    <a:lnTo>
                      <a:pt x="93" y="5"/>
                    </a:lnTo>
                    <a:lnTo>
                      <a:pt x="108" y="5"/>
                    </a:lnTo>
                    <a:lnTo>
                      <a:pt x="118" y="5"/>
                    </a:lnTo>
                    <a:lnTo>
                      <a:pt x="124" y="5"/>
                    </a:lnTo>
                    <a:lnTo>
                      <a:pt x="154" y="5"/>
                    </a:lnTo>
                    <a:lnTo>
                      <a:pt x="160" y="5"/>
                    </a:lnTo>
                    <a:lnTo>
                      <a:pt x="180" y="5"/>
                    </a:lnTo>
                    <a:lnTo>
                      <a:pt x="180" y="10"/>
                    </a:lnTo>
                    <a:lnTo>
                      <a:pt x="180" y="16"/>
                    </a:lnTo>
                    <a:lnTo>
                      <a:pt x="180" y="21"/>
                    </a:lnTo>
                    <a:lnTo>
                      <a:pt x="190" y="10"/>
                    </a:lnTo>
                    <a:lnTo>
                      <a:pt x="190" y="16"/>
                    </a:lnTo>
                    <a:lnTo>
                      <a:pt x="195" y="21"/>
                    </a:lnTo>
                    <a:lnTo>
                      <a:pt x="201" y="26"/>
                    </a:lnTo>
                    <a:lnTo>
                      <a:pt x="201" y="41"/>
                    </a:lnTo>
                    <a:lnTo>
                      <a:pt x="221" y="41"/>
                    </a:lnTo>
                    <a:lnTo>
                      <a:pt x="237" y="41"/>
                    </a:lnTo>
                    <a:lnTo>
                      <a:pt x="267" y="41"/>
                    </a:lnTo>
                    <a:lnTo>
                      <a:pt x="288" y="41"/>
                    </a:lnTo>
                    <a:lnTo>
                      <a:pt x="303" y="57"/>
                    </a:lnTo>
                    <a:lnTo>
                      <a:pt x="334" y="88"/>
                    </a:lnTo>
                    <a:lnTo>
                      <a:pt x="365" y="118"/>
                    </a:lnTo>
                    <a:lnTo>
                      <a:pt x="370" y="129"/>
                    </a:lnTo>
                    <a:lnTo>
                      <a:pt x="350" y="144"/>
                    </a:lnTo>
                    <a:lnTo>
                      <a:pt x="339" y="154"/>
                    </a:lnTo>
                    <a:lnTo>
                      <a:pt x="329" y="170"/>
                    </a:lnTo>
                    <a:lnTo>
                      <a:pt x="329" y="180"/>
                    </a:lnTo>
                    <a:lnTo>
                      <a:pt x="329" y="175"/>
                    </a:lnTo>
                    <a:lnTo>
                      <a:pt x="319" y="180"/>
                    </a:lnTo>
                    <a:lnTo>
                      <a:pt x="324" y="190"/>
                    </a:lnTo>
                    <a:lnTo>
                      <a:pt x="324" y="196"/>
                    </a:lnTo>
                    <a:lnTo>
                      <a:pt x="314" y="196"/>
                    </a:lnTo>
                    <a:lnTo>
                      <a:pt x="319" y="196"/>
                    </a:lnTo>
                    <a:lnTo>
                      <a:pt x="319" y="201"/>
                    </a:lnTo>
                    <a:lnTo>
                      <a:pt x="309" y="206"/>
                    </a:lnTo>
                    <a:lnTo>
                      <a:pt x="293" y="206"/>
                    </a:lnTo>
                    <a:lnTo>
                      <a:pt x="293" y="211"/>
                    </a:lnTo>
                    <a:lnTo>
                      <a:pt x="293" y="216"/>
                    </a:lnTo>
                    <a:lnTo>
                      <a:pt x="283" y="226"/>
                    </a:lnTo>
                    <a:lnTo>
                      <a:pt x="267" y="226"/>
                    </a:lnTo>
                    <a:lnTo>
                      <a:pt x="278" y="216"/>
                    </a:lnTo>
                    <a:lnTo>
                      <a:pt x="267" y="221"/>
                    </a:lnTo>
                    <a:lnTo>
                      <a:pt x="267" y="216"/>
                    </a:lnTo>
                    <a:lnTo>
                      <a:pt x="267" y="226"/>
                    </a:lnTo>
                    <a:lnTo>
                      <a:pt x="273" y="232"/>
                    </a:lnTo>
                    <a:lnTo>
                      <a:pt x="273" y="237"/>
                    </a:lnTo>
                    <a:lnTo>
                      <a:pt x="262" y="247"/>
                    </a:lnTo>
                    <a:lnTo>
                      <a:pt x="247" y="247"/>
                    </a:lnTo>
                    <a:lnTo>
                      <a:pt x="242" y="257"/>
                    </a:lnTo>
                    <a:lnTo>
                      <a:pt x="237" y="252"/>
                    </a:lnTo>
                    <a:lnTo>
                      <a:pt x="231" y="242"/>
                    </a:lnTo>
                    <a:lnTo>
                      <a:pt x="231" y="252"/>
                    </a:lnTo>
                    <a:lnTo>
                      <a:pt x="226" y="252"/>
                    </a:lnTo>
                    <a:lnTo>
                      <a:pt x="221" y="252"/>
                    </a:lnTo>
                    <a:lnTo>
                      <a:pt x="211" y="252"/>
                    </a:lnTo>
                    <a:lnTo>
                      <a:pt x="211" y="257"/>
                    </a:lnTo>
                    <a:lnTo>
                      <a:pt x="226" y="262"/>
                    </a:lnTo>
                    <a:lnTo>
                      <a:pt x="226" y="268"/>
                    </a:lnTo>
                    <a:lnTo>
                      <a:pt x="226" y="273"/>
                    </a:lnTo>
                    <a:lnTo>
                      <a:pt x="216" y="278"/>
                    </a:lnTo>
                    <a:lnTo>
                      <a:pt x="211" y="273"/>
                    </a:lnTo>
                    <a:lnTo>
                      <a:pt x="206" y="268"/>
                    </a:lnTo>
                    <a:lnTo>
                      <a:pt x="201" y="257"/>
                    </a:lnTo>
                    <a:lnTo>
                      <a:pt x="201" y="252"/>
                    </a:lnTo>
                    <a:lnTo>
                      <a:pt x="195" y="252"/>
                    </a:lnTo>
                    <a:lnTo>
                      <a:pt x="201" y="262"/>
                    </a:lnTo>
                    <a:lnTo>
                      <a:pt x="201" y="278"/>
                    </a:lnTo>
                    <a:lnTo>
                      <a:pt x="195" y="293"/>
                    </a:lnTo>
                    <a:lnTo>
                      <a:pt x="175" y="293"/>
                    </a:lnTo>
                    <a:lnTo>
                      <a:pt x="175" y="288"/>
                    </a:lnTo>
                    <a:lnTo>
                      <a:pt x="175" y="283"/>
                    </a:lnTo>
                    <a:lnTo>
                      <a:pt x="175" y="278"/>
                    </a:lnTo>
                    <a:lnTo>
                      <a:pt x="175" y="273"/>
                    </a:lnTo>
                    <a:lnTo>
                      <a:pt x="175" y="268"/>
                    </a:lnTo>
                    <a:lnTo>
                      <a:pt x="170" y="268"/>
                    </a:lnTo>
                    <a:lnTo>
                      <a:pt x="170" y="262"/>
                    </a:lnTo>
                    <a:lnTo>
                      <a:pt x="170" y="257"/>
                    </a:lnTo>
                    <a:lnTo>
                      <a:pt x="165" y="252"/>
                    </a:lnTo>
                    <a:lnTo>
                      <a:pt x="160" y="247"/>
                    </a:lnTo>
                    <a:lnTo>
                      <a:pt x="154" y="247"/>
                    </a:lnTo>
                    <a:lnTo>
                      <a:pt x="154" y="242"/>
                    </a:lnTo>
                    <a:lnTo>
                      <a:pt x="154" y="237"/>
                    </a:lnTo>
                    <a:lnTo>
                      <a:pt x="154" y="232"/>
                    </a:lnTo>
                    <a:lnTo>
                      <a:pt x="149" y="226"/>
                    </a:lnTo>
                    <a:lnTo>
                      <a:pt x="154" y="226"/>
                    </a:lnTo>
                    <a:lnTo>
                      <a:pt x="149" y="226"/>
                    </a:lnTo>
                    <a:lnTo>
                      <a:pt x="149" y="221"/>
                    </a:lnTo>
                    <a:lnTo>
                      <a:pt x="149" y="216"/>
                    </a:lnTo>
                    <a:lnTo>
                      <a:pt x="144" y="216"/>
                    </a:lnTo>
                    <a:lnTo>
                      <a:pt x="144" y="211"/>
                    </a:lnTo>
                    <a:lnTo>
                      <a:pt x="144" y="206"/>
                    </a:lnTo>
                    <a:lnTo>
                      <a:pt x="139" y="206"/>
                    </a:lnTo>
                    <a:lnTo>
                      <a:pt x="139" y="201"/>
                    </a:lnTo>
                    <a:lnTo>
                      <a:pt x="129" y="196"/>
                    </a:lnTo>
                    <a:lnTo>
                      <a:pt x="124" y="196"/>
                    </a:lnTo>
                    <a:lnTo>
                      <a:pt x="124" y="190"/>
                    </a:lnTo>
                    <a:close/>
                    <a:moveTo>
                      <a:pt x="201" y="278"/>
                    </a:moveTo>
                    <a:lnTo>
                      <a:pt x="206" y="278"/>
                    </a:lnTo>
                    <a:lnTo>
                      <a:pt x="211" y="283"/>
                    </a:lnTo>
                    <a:lnTo>
                      <a:pt x="201" y="293"/>
                    </a:lnTo>
                    <a:lnTo>
                      <a:pt x="201" y="278"/>
                    </a:lnTo>
                    <a:close/>
                  </a:path>
                </a:pathLst>
              </a:custGeom>
              <a:solidFill>
                <a:srgbClr val="CCFFCC"/>
              </a:solidFill>
              <a:ln w="8001">
                <a:solidFill>
                  <a:srgbClr val="000000"/>
                </a:solidFill>
                <a:prstDash val="solid"/>
                <a:round/>
                <a:headEnd/>
                <a:tailEnd/>
              </a:ln>
            </p:spPr>
            <p:txBody>
              <a:bodyPr/>
              <a:lstStyle/>
              <a:p>
                <a:endParaRPr lang="en-US"/>
              </a:p>
            </p:txBody>
          </p:sp>
          <p:sp>
            <p:nvSpPr>
              <p:cNvPr id="964655" name="Freeform 47">
                <a:hlinkClick r:id="rId12" action="ppaction://hlinksldjump"/>
              </p:cNvPr>
              <p:cNvSpPr>
                <a:spLocks noEditPoints="1"/>
              </p:cNvSpPr>
              <p:nvPr/>
            </p:nvSpPr>
            <p:spPr bwMode="auto">
              <a:xfrm>
                <a:off x="3520" y="2801"/>
                <a:ext cx="617" cy="535"/>
              </a:xfrm>
              <a:custGeom>
                <a:avLst/>
                <a:gdLst/>
                <a:ahLst/>
                <a:cxnLst>
                  <a:cxn ang="0">
                    <a:pos x="555" y="278"/>
                  </a:cxn>
                  <a:cxn ang="0">
                    <a:pos x="571" y="334"/>
                  </a:cxn>
                  <a:cxn ang="0">
                    <a:pos x="576" y="339"/>
                  </a:cxn>
                  <a:cxn ang="0">
                    <a:pos x="586" y="416"/>
                  </a:cxn>
                  <a:cxn ang="0">
                    <a:pos x="566" y="493"/>
                  </a:cxn>
                  <a:cxn ang="0">
                    <a:pos x="524" y="514"/>
                  </a:cxn>
                  <a:cxn ang="0">
                    <a:pos x="504" y="499"/>
                  </a:cxn>
                  <a:cxn ang="0">
                    <a:pos x="494" y="468"/>
                  </a:cxn>
                  <a:cxn ang="0">
                    <a:pos x="458" y="442"/>
                  </a:cxn>
                  <a:cxn ang="0">
                    <a:pos x="442" y="401"/>
                  </a:cxn>
                  <a:cxn ang="0">
                    <a:pos x="442" y="386"/>
                  </a:cxn>
                  <a:cxn ang="0">
                    <a:pos x="432" y="365"/>
                  </a:cxn>
                  <a:cxn ang="0">
                    <a:pos x="422" y="360"/>
                  </a:cxn>
                  <a:cxn ang="0">
                    <a:pos x="406" y="360"/>
                  </a:cxn>
                  <a:cxn ang="0">
                    <a:pos x="396" y="334"/>
                  </a:cxn>
                  <a:cxn ang="0">
                    <a:pos x="381" y="314"/>
                  </a:cxn>
                  <a:cxn ang="0">
                    <a:pos x="391" y="314"/>
                  </a:cxn>
                  <a:cxn ang="0">
                    <a:pos x="396" y="303"/>
                  </a:cxn>
                  <a:cxn ang="0">
                    <a:pos x="401" y="283"/>
                  </a:cxn>
                  <a:cxn ang="0">
                    <a:pos x="386" y="267"/>
                  </a:cxn>
                  <a:cxn ang="0">
                    <a:pos x="386" y="283"/>
                  </a:cxn>
                  <a:cxn ang="0">
                    <a:pos x="370" y="283"/>
                  </a:cxn>
                  <a:cxn ang="0">
                    <a:pos x="386" y="190"/>
                  </a:cxn>
                  <a:cxn ang="0">
                    <a:pos x="350" y="154"/>
                  </a:cxn>
                  <a:cxn ang="0">
                    <a:pos x="329" y="118"/>
                  </a:cxn>
                  <a:cxn ang="0">
                    <a:pos x="267" y="82"/>
                  </a:cxn>
                  <a:cxn ang="0">
                    <a:pos x="257" y="98"/>
                  </a:cxn>
                  <a:cxn ang="0">
                    <a:pos x="206" y="118"/>
                  </a:cxn>
                  <a:cxn ang="0">
                    <a:pos x="175" y="103"/>
                  </a:cxn>
                  <a:cxn ang="0">
                    <a:pos x="175" y="98"/>
                  </a:cxn>
                  <a:cxn ang="0">
                    <a:pos x="175" y="87"/>
                  </a:cxn>
                  <a:cxn ang="0">
                    <a:pos x="154" y="67"/>
                  </a:cxn>
                  <a:cxn ang="0">
                    <a:pos x="139" y="72"/>
                  </a:cxn>
                  <a:cxn ang="0">
                    <a:pos x="87" y="56"/>
                  </a:cxn>
                  <a:cxn ang="0">
                    <a:pos x="118" y="51"/>
                  </a:cxn>
                  <a:cxn ang="0">
                    <a:pos x="67" y="51"/>
                  </a:cxn>
                  <a:cxn ang="0">
                    <a:pos x="46" y="36"/>
                  </a:cxn>
                  <a:cxn ang="0">
                    <a:pos x="16" y="62"/>
                  </a:cxn>
                  <a:cxn ang="0">
                    <a:pos x="16" y="36"/>
                  </a:cxn>
                  <a:cxn ang="0">
                    <a:pos x="0" y="15"/>
                  </a:cxn>
                  <a:cxn ang="0">
                    <a:pos x="67" y="0"/>
                  </a:cxn>
                  <a:cxn ang="0">
                    <a:pos x="165" y="0"/>
                  </a:cxn>
                  <a:cxn ang="0">
                    <a:pos x="211" y="20"/>
                  </a:cxn>
                  <a:cxn ang="0">
                    <a:pos x="273" y="31"/>
                  </a:cxn>
                  <a:cxn ang="0">
                    <a:pos x="350" y="36"/>
                  </a:cxn>
                  <a:cxn ang="0">
                    <a:pos x="417" y="41"/>
                  </a:cxn>
                  <a:cxn ang="0">
                    <a:pos x="432" y="56"/>
                  </a:cxn>
                  <a:cxn ang="0">
                    <a:pos x="432" y="31"/>
                  </a:cxn>
                  <a:cxn ang="0">
                    <a:pos x="453" y="20"/>
                  </a:cxn>
                  <a:cxn ang="0">
                    <a:pos x="473" y="26"/>
                  </a:cxn>
                  <a:cxn ang="0">
                    <a:pos x="478" y="67"/>
                  </a:cxn>
                  <a:cxn ang="0">
                    <a:pos x="504" y="144"/>
                  </a:cxn>
                  <a:cxn ang="0">
                    <a:pos x="77" y="51"/>
                  </a:cxn>
                  <a:cxn ang="0">
                    <a:pos x="62" y="56"/>
                  </a:cxn>
                  <a:cxn ang="0">
                    <a:pos x="46" y="56"/>
                  </a:cxn>
                  <a:cxn ang="0">
                    <a:pos x="530" y="190"/>
                  </a:cxn>
                  <a:cxn ang="0">
                    <a:pos x="535" y="200"/>
                  </a:cxn>
                  <a:cxn ang="0">
                    <a:pos x="545" y="216"/>
                  </a:cxn>
                  <a:cxn ang="0">
                    <a:pos x="540" y="211"/>
                  </a:cxn>
                  <a:cxn ang="0">
                    <a:pos x="540" y="242"/>
                  </a:cxn>
                  <a:cxn ang="0">
                    <a:pos x="432" y="401"/>
                  </a:cxn>
                  <a:cxn ang="0">
                    <a:pos x="427" y="391"/>
                  </a:cxn>
                  <a:cxn ang="0">
                    <a:pos x="566" y="504"/>
                  </a:cxn>
                </a:cxnLst>
                <a:rect l="0" t="0" r="r" b="b"/>
                <a:pathLst>
                  <a:path w="586" h="535">
                    <a:moveTo>
                      <a:pt x="530" y="200"/>
                    </a:moveTo>
                    <a:lnTo>
                      <a:pt x="530" y="206"/>
                    </a:lnTo>
                    <a:lnTo>
                      <a:pt x="524" y="200"/>
                    </a:lnTo>
                    <a:lnTo>
                      <a:pt x="535" y="231"/>
                    </a:lnTo>
                    <a:lnTo>
                      <a:pt x="555" y="278"/>
                    </a:lnTo>
                    <a:lnTo>
                      <a:pt x="550" y="283"/>
                    </a:lnTo>
                    <a:lnTo>
                      <a:pt x="555" y="283"/>
                    </a:lnTo>
                    <a:lnTo>
                      <a:pt x="560" y="293"/>
                    </a:lnTo>
                    <a:lnTo>
                      <a:pt x="566" y="308"/>
                    </a:lnTo>
                    <a:lnTo>
                      <a:pt x="571" y="334"/>
                    </a:lnTo>
                    <a:lnTo>
                      <a:pt x="576" y="339"/>
                    </a:lnTo>
                    <a:lnTo>
                      <a:pt x="571" y="334"/>
                    </a:lnTo>
                    <a:lnTo>
                      <a:pt x="566" y="334"/>
                    </a:lnTo>
                    <a:lnTo>
                      <a:pt x="571" y="339"/>
                    </a:lnTo>
                    <a:lnTo>
                      <a:pt x="576" y="339"/>
                    </a:lnTo>
                    <a:lnTo>
                      <a:pt x="581" y="344"/>
                    </a:lnTo>
                    <a:lnTo>
                      <a:pt x="586" y="360"/>
                    </a:lnTo>
                    <a:lnTo>
                      <a:pt x="581" y="360"/>
                    </a:lnTo>
                    <a:lnTo>
                      <a:pt x="586" y="375"/>
                    </a:lnTo>
                    <a:lnTo>
                      <a:pt x="586" y="416"/>
                    </a:lnTo>
                    <a:lnTo>
                      <a:pt x="581" y="442"/>
                    </a:lnTo>
                    <a:lnTo>
                      <a:pt x="576" y="463"/>
                    </a:lnTo>
                    <a:lnTo>
                      <a:pt x="566" y="478"/>
                    </a:lnTo>
                    <a:lnTo>
                      <a:pt x="566" y="488"/>
                    </a:lnTo>
                    <a:lnTo>
                      <a:pt x="566" y="493"/>
                    </a:lnTo>
                    <a:lnTo>
                      <a:pt x="560" y="509"/>
                    </a:lnTo>
                    <a:lnTo>
                      <a:pt x="560" y="514"/>
                    </a:lnTo>
                    <a:lnTo>
                      <a:pt x="550" y="509"/>
                    </a:lnTo>
                    <a:lnTo>
                      <a:pt x="540" y="514"/>
                    </a:lnTo>
                    <a:lnTo>
                      <a:pt x="524" y="514"/>
                    </a:lnTo>
                    <a:lnTo>
                      <a:pt x="514" y="519"/>
                    </a:lnTo>
                    <a:lnTo>
                      <a:pt x="504" y="519"/>
                    </a:lnTo>
                    <a:lnTo>
                      <a:pt x="504" y="514"/>
                    </a:lnTo>
                    <a:lnTo>
                      <a:pt x="499" y="504"/>
                    </a:lnTo>
                    <a:lnTo>
                      <a:pt x="504" y="499"/>
                    </a:lnTo>
                    <a:lnTo>
                      <a:pt x="514" y="509"/>
                    </a:lnTo>
                    <a:lnTo>
                      <a:pt x="519" y="509"/>
                    </a:lnTo>
                    <a:lnTo>
                      <a:pt x="514" y="499"/>
                    </a:lnTo>
                    <a:lnTo>
                      <a:pt x="504" y="493"/>
                    </a:lnTo>
                    <a:lnTo>
                      <a:pt x="494" y="468"/>
                    </a:lnTo>
                    <a:lnTo>
                      <a:pt x="499" y="468"/>
                    </a:lnTo>
                    <a:lnTo>
                      <a:pt x="494" y="457"/>
                    </a:lnTo>
                    <a:lnTo>
                      <a:pt x="473" y="452"/>
                    </a:lnTo>
                    <a:lnTo>
                      <a:pt x="458" y="447"/>
                    </a:lnTo>
                    <a:lnTo>
                      <a:pt x="458" y="442"/>
                    </a:lnTo>
                    <a:lnTo>
                      <a:pt x="453" y="432"/>
                    </a:lnTo>
                    <a:lnTo>
                      <a:pt x="453" y="416"/>
                    </a:lnTo>
                    <a:lnTo>
                      <a:pt x="447" y="411"/>
                    </a:lnTo>
                    <a:lnTo>
                      <a:pt x="447" y="406"/>
                    </a:lnTo>
                    <a:lnTo>
                      <a:pt x="442" y="401"/>
                    </a:lnTo>
                    <a:lnTo>
                      <a:pt x="437" y="396"/>
                    </a:lnTo>
                    <a:lnTo>
                      <a:pt x="442" y="396"/>
                    </a:lnTo>
                    <a:lnTo>
                      <a:pt x="447" y="386"/>
                    </a:lnTo>
                    <a:lnTo>
                      <a:pt x="453" y="380"/>
                    </a:lnTo>
                    <a:lnTo>
                      <a:pt x="442" y="386"/>
                    </a:lnTo>
                    <a:lnTo>
                      <a:pt x="442" y="396"/>
                    </a:lnTo>
                    <a:lnTo>
                      <a:pt x="432" y="396"/>
                    </a:lnTo>
                    <a:lnTo>
                      <a:pt x="432" y="380"/>
                    </a:lnTo>
                    <a:lnTo>
                      <a:pt x="432" y="375"/>
                    </a:lnTo>
                    <a:lnTo>
                      <a:pt x="432" y="365"/>
                    </a:lnTo>
                    <a:lnTo>
                      <a:pt x="427" y="365"/>
                    </a:lnTo>
                    <a:lnTo>
                      <a:pt x="437" y="360"/>
                    </a:lnTo>
                    <a:lnTo>
                      <a:pt x="437" y="355"/>
                    </a:lnTo>
                    <a:lnTo>
                      <a:pt x="437" y="360"/>
                    </a:lnTo>
                    <a:lnTo>
                      <a:pt x="422" y="360"/>
                    </a:lnTo>
                    <a:lnTo>
                      <a:pt x="417" y="355"/>
                    </a:lnTo>
                    <a:lnTo>
                      <a:pt x="422" y="365"/>
                    </a:lnTo>
                    <a:lnTo>
                      <a:pt x="422" y="375"/>
                    </a:lnTo>
                    <a:lnTo>
                      <a:pt x="411" y="370"/>
                    </a:lnTo>
                    <a:lnTo>
                      <a:pt x="406" y="360"/>
                    </a:lnTo>
                    <a:lnTo>
                      <a:pt x="406" y="355"/>
                    </a:lnTo>
                    <a:lnTo>
                      <a:pt x="406" y="360"/>
                    </a:lnTo>
                    <a:lnTo>
                      <a:pt x="411" y="365"/>
                    </a:lnTo>
                    <a:lnTo>
                      <a:pt x="406" y="360"/>
                    </a:lnTo>
                    <a:lnTo>
                      <a:pt x="396" y="334"/>
                    </a:lnTo>
                    <a:lnTo>
                      <a:pt x="396" y="339"/>
                    </a:lnTo>
                    <a:lnTo>
                      <a:pt x="391" y="334"/>
                    </a:lnTo>
                    <a:lnTo>
                      <a:pt x="396" y="329"/>
                    </a:lnTo>
                    <a:lnTo>
                      <a:pt x="391" y="324"/>
                    </a:lnTo>
                    <a:lnTo>
                      <a:pt x="381" y="314"/>
                    </a:lnTo>
                    <a:lnTo>
                      <a:pt x="386" y="314"/>
                    </a:lnTo>
                    <a:lnTo>
                      <a:pt x="386" y="308"/>
                    </a:lnTo>
                    <a:lnTo>
                      <a:pt x="396" y="314"/>
                    </a:lnTo>
                    <a:lnTo>
                      <a:pt x="401" y="308"/>
                    </a:lnTo>
                    <a:lnTo>
                      <a:pt x="391" y="314"/>
                    </a:lnTo>
                    <a:lnTo>
                      <a:pt x="386" y="308"/>
                    </a:lnTo>
                    <a:lnTo>
                      <a:pt x="391" y="308"/>
                    </a:lnTo>
                    <a:lnTo>
                      <a:pt x="391" y="303"/>
                    </a:lnTo>
                    <a:lnTo>
                      <a:pt x="386" y="308"/>
                    </a:lnTo>
                    <a:lnTo>
                      <a:pt x="396" y="303"/>
                    </a:lnTo>
                    <a:lnTo>
                      <a:pt x="391" y="298"/>
                    </a:lnTo>
                    <a:lnTo>
                      <a:pt x="406" y="288"/>
                    </a:lnTo>
                    <a:lnTo>
                      <a:pt x="406" y="278"/>
                    </a:lnTo>
                    <a:lnTo>
                      <a:pt x="401" y="272"/>
                    </a:lnTo>
                    <a:lnTo>
                      <a:pt x="401" y="283"/>
                    </a:lnTo>
                    <a:lnTo>
                      <a:pt x="396" y="283"/>
                    </a:lnTo>
                    <a:lnTo>
                      <a:pt x="396" y="272"/>
                    </a:lnTo>
                    <a:lnTo>
                      <a:pt x="386" y="267"/>
                    </a:lnTo>
                    <a:lnTo>
                      <a:pt x="381" y="262"/>
                    </a:lnTo>
                    <a:lnTo>
                      <a:pt x="386" y="267"/>
                    </a:lnTo>
                    <a:lnTo>
                      <a:pt x="381" y="272"/>
                    </a:lnTo>
                    <a:lnTo>
                      <a:pt x="386" y="272"/>
                    </a:lnTo>
                    <a:lnTo>
                      <a:pt x="381" y="272"/>
                    </a:lnTo>
                    <a:lnTo>
                      <a:pt x="391" y="278"/>
                    </a:lnTo>
                    <a:lnTo>
                      <a:pt x="386" y="283"/>
                    </a:lnTo>
                    <a:lnTo>
                      <a:pt x="386" y="293"/>
                    </a:lnTo>
                    <a:lnTo>
                      <a:pt x="375" y="283"/>
                    </a:lnTo>
                    <a:lnTo>
                      <a:pt x="381" y="293"/>
                    </a:lnTo>
                    <a:lnTo>
                      <a:pt x="381" y="298"/>
                    </a:lnTo>
                    <a:lnTo>
                      <a:pt x="370" y="283"/>
                    </a:lnTo>
                    <a:lnTo>
                      <a:pt x="375" y="252"/>
                    </a:lnTo>
                    <a:lnTo>
                      <a:pt x="386" y="231"/>
                    </a:lnTo>
                    <a:lnTo>
                      <a:pt x="386" y="206"/>
                    </a:lnTo>
                    <a:lnTo>
                      <a:pt x="386" y="195"/>
                    </a:lnTo>
                    <a:lnTo>
                      <a:pt x="386" y="190"/>
                    </a:lnTo>
                    <a:lnTo>
                      <a:pt x="375" y="180"/>
                    </a:lnTo>
                    <a:lnTo>
                      <a:pt x="375" y="164"/>
                    </a:lnTo>
                    <a:lnTo>
                      <a:pt x="355" y="164"/>
                    </a:lnTo>
                    <a:lnTo>
                      <a:pt x="355" y="154"/>
                    </a:lnTo>
                    <a:lnTo>
                      <a:pt x="350" y="154"/>
                    </a:lnTo>
                    <a:lnTo>
                      <a:pt x="350" y="149"/>
                    </a:lnTo>
                    <a:lnTo>
                      <a:pt x="345" y="149"/>
                    </a:lnTo>
                    <a:lnTo>
                      <a:pt x="339" y="144"/>
                    </a:lnTo>
                    <a:lnTo>
                      <a:pt x="329" y="134"/>
                    </a:lnTo>
                    <a:lnTo>
                      <a:pt x="329" y="118"/>
                    </a:lnTo>
                    <a:lnTo>
                      <a:pt x="314" y="113"/>
                    </a:lnTo>
                    <a:lnTo>
                      <a:pt x="309" y="98"/>
                    </a:lnTo>
                    <a:lnTo>
                      <a:pt x="283" y="82"/>
                    </a:lnTo>
                    <a:lnTo>
                      <a:pt x="278" y="82"/>
                    </a:lnTo>
                    <a:lnTo>
                      <a:pt x="267" y="82"/>
                    </a:lnTo>
                    <a:lnTo>
                      <a:pt x="262" y="82"/>
                    </a:lnTo>
                    <a:lnTo>
                      <a:pt x="252" y="82"/>
                    </a:lnTo>
                    <a:lnTo>
                      <a:pt x="252" y="92"/>
                    </a:lnTo>
                    <a:lnTo>
                      <a:pt x="247" y="92"/>
                    </a:lnTo>
                    <a:lnTo>
                      <a:pt x="257" y="98"/>
                    </a:lnTo>
                    <a:lnTo>
                      <a:pt x="252" y="98"/>
                    </a:lnTo>
                    <a:lnTo>
                      <a:pt x="247" y="98"/>
                    </a:lnTo>
                    <a:lnTo>
                      <a:pt x="216" y="113"/>
                    </a:lnTo>
                    <a:lnTo>
                      <a:pt x="211" y="113"/>
                    </a:lnTo>
                    <a:lnTo>
                      <a:pt x="206" y="118"/>
                    </a:lnTo>
                    <a:lnTo>
                      <a:pt x="185" y="118"/>
                    </a:lnTo>
                    <a:lnTo>
                      <a:pt x="175" y="118"/>
                    </a:lnTo>
                    <a:lnTo>
                      <a:pt x="170" y="113"/>
                    </a:lnTo>
                    <a:lnTo>
                      <a:pt x="170" y="103"/>
                    </a:lnTo>
                    <a:lnTo>
                      <a:pt x="175" y="103"/>
                    </a:lnTo>
                    <a:lnTo>
                      <a:pt x="170" y="108"/>
                    </a:lnTo>
                    <a:lnTo>
                      <a:pt x="175" y="118"/>
                    </a:lnTo>
                    <a:lnTo>
                      <a:pt x="180" y="118"/>
                    </a:lnTo>
                    <a:lnTo>
                      <a:pt x="180" y="108"/>
                    </a:lnTo>
                    <a:lnTo>
                      <a:pt x="175" y="98"/>
                    </a:lnTo>
                    <a:lnTo>
                      <a:pt x="154" y="82"/>
                    </a:lnTo>
                    <a:lnTo>
                      <a:pt x="159" y="82"/>
                    </a:lnTo>
                    <a:lnTo>
                      <a:pt x="165" y="87"/>
                    </a:lnTo>
                    <a:lnTo>
                      <a:pt x="170" y="87"/>
                    </a:lnTo>
                    <a:lnTo>
                      <a:pt x="175" y="87"/>
                    </a:lnTo>
                    <a:lnTo>
                      <a:pt x="170" y="87"/>
                    </a:lnTo>
                    <a:lnTo>
                      <a:pt x="165" y="77"/>
                    </a:lnTo>
                    <a:lnTo>
                      <a:pt x="149" y="77"/>
                    </a:lnTo>
                    <a:lnTo>
                      <a:pt x="149" y="67"/>
                    </a:lnTo>
                    <a:lnTo>
                      <a:pt x="154" y="67"/>
                    </a:lnTo>
                    <a:lnTo>
                      <a:pt x="159" y="62"/>
                    </a:lnTo>
                    <a:lnTo>
                      <a:pt x="149" y="67"/>
                    </a:lnTo>
                    <a:lnTo>
                      <a:pt x="144" y="67"/>
                    </a:lnTo>
                    <a:lnTo>
                      <a:pt x="139" y="67"/>
                    </a:lnTo>
                    <a:lnTo>
                      <a:pt x="139" y="72"/>
                    </a:lnTo>
                    <a:lnTo>
                      <a:pt x="144" y="72"/>
                    </a:lnTo>
                    <a:lnTo>
                      <a:pt x="149" y="77"/>
                    </a:lnTo>
                    <a:lnTo>
                      <a:pt x="129" y="67"/>
                    </a:lnTo>
                    <a:lnTo>
                      <a:pt x="98" y="56"/>
                    </a:lnTo>
                    <a:lnTo>
                      <a:pt x="87" y="56"/>
                    </a:lnTo>
                    <a:lnTo>
                      <a:pt x="98" y="56"/>
                    </a:lnTo>
                    <a:lnTo>
                      <a:pt x="108" y="56"/>
                    </a:lnTo>
                    <a:lnTo>
                      <a:pt x="108" y="51"/>
                    </a:lnTo>
                    <a:lnTo>
                      <a:pt x="118" y="56"/>
                    </a:lnTo>
                    <a:lnTo>
                      <a:pt x="118" y="51"/>
                    </a:lnTo>
                    <a:lnTo>
                      <a:pt x="108" y="46"/>
                    </a:lnTo>
                    <a:lnTo>
                      <a:pt x="98" y="51"/>
                    </a:lnTo>
                    <a:lnTo>
                      <a:pt x="93" y="46"/>
                    </a:lnTo>
                    <a:lnTo>
                      <a:pt x="77" y="51"/>
                    </a:lnTo>
                    <a:lnTo>
                      <a:pt x="67" y="51"/>
                    </a:lnTo>
                    <a:lnTo>
                      <a:pt x="31" y="62"/>
                    </a:lnTo>
                    <a:lnTo>
                      <a:pt x="51" y="51"/>
                    </a:lnTo>
                    <a:lnTo>
                      <a:pt x="46" y="46"/>
                    </a:lnTo>
                    <a:lnTo>
                      <a:pt x="51" y="36"/>
                    </a:lnTo>
                    <a:lnTo>
                      <a:pt x="46" y="36"/>
                    </a:lnTo>
                    <a:lnTo>
                      <a:pt x="41" y="51"/>
                    </a:lnTo>
                    <a:lnTo>
                      <a:pt x="36" y="41"/>
                    </a:lnTo>
                    <a:lnTo>
                      <a:pt x="36" y="51"/>
                    </a:lnTo>
                    <a:lnTo>
                      <a:pt x="26" y="56"/>
                    </a:lnTo>
                    <a:lnTo>
                      <a:pt x="16" y="62"/>
                    </a:lnTo>
                    <a:lnTo>
                      <a:pt x="16" y="56"/>
                    </a:lnTo>
                    <a:lnTo>
                      <a:pt x="21" y="51"/>
                    </a:lnTo>
                    <a:lnTo>
                      <a:pt x="16" y="46"/>
                    </a:lnTo>
                    <a:lnTo>
                      <a:pt x="16" y="41"/>
                    </a:lnTo>
                    <a:lnTo>
                      <a:pt x="16" y="36"/>
                    </a:lnTo>
                    <a:lnTo>
                      <a:pt x="16" y="31"/>
                    </a:lnTo>
                    <a:lnTo>
                      <a:pt x="10" y="26"/>
                    </a:lnTo>
                    <a:lnTo>
                      <a:pt x="5" y="26"/>
                    </a:lnTo>
                    <a:lnTo>
                      <a:pt x="5" y="20"/>
                    </a:lnTo>
                    <a:lnTo>
                      <a:pt x="0" y="15"/>
                    </a:lnTo>
                    <a:lnTo>
                      <a:pt x="0" y="10"/>
                    </a:lnTo>
                    <a:lnTo>
                      <a:pt x="0" y="5"/>
                    </a:lnTo>
                    <a:lnTo>
                      <a:pt x="0" y="0"/>
                    </a:lnTo>
                    <a:lnTo>
                      <a:pt x="36" y="0"/>
                    </a:lnTo>
                    <a:lnTo>
                      <a:pt x="67" y="0"/>
                    </a:lnTo>
                    <a:lnTo>
                      <a:pt x="72" y="0"/>
                    </a:lnTo>
                    <a:lnTo>
                      <a:pt x="98" y="0"/>
                    </a:lnTo>
                    <a:lnTo>
                      <a:pt x="113" y="0"/>
                    </a:lnTo>
                    <a:lnTo>
                      <a:pt x="123" y="0"/>
                    </a:lnTo>
                    <a:lnTo>
                      <a:pt x="165" y="0"/>
                    </a:lnTo>
                    <a:lnTo>
                      <a:pt x="206" y="0"/>
                    </a:lnTo>
                    <a:lnTo>
                      <a:pt x="206" y="5"/>
                    </a:lnTo>
                    <a:lnTo>
                      <a:pt x="206" y="10"/>
                    </a:lnTo>
                    <a:lnTo>
                      <a:pt x="211" y="15"/>
                    </a:lnTo>
                    <a:lnTo>
                      <a:pt x="211" y="20"/>
                    </a:lnTo>
                    <a:lnTo>
                      <a:pt x="211" y="26"/>
                    </a:lnTo>
                    <a:lnTo>
                      <a:pt x="216" y="26"/>
                    </a:lnTo>
                    <a:lnTo>
                      <a:pt x="252" y="31"/>
                    </a:lnTo>
                    <a:lnTo>
                      <a:pt x="257" y="31"/>
                    </a:lnTo>
                    <a:lnTo>
                      <a:pt x="273" y="31"/>
                    </a:lnTo>
                    <a:lnTo>
                      <a:pt x="283" y="31"/>
                    </a:lnTo>
                    <a:lnTo>
                      <a:pt x="303" y="31"/>
                    </a:lnTo>
                    <a:lnTo>
                      <a:pt x="314" y="31"/>
                    </a:lnTo>
                    <a:lnTo>
                      <a:pt x="334" y="36"/>
                    </a:lnTo>
                    <a:lnTo>
                      <a:pt x="350" y="36"/>
                    </a:lnTo>
                    <a:lnTo>
                      <a:pt x="381" y="36"/>
                    </a:lnTo>
                    <a:lnTo>
                      <a:pt x="391" y="36"/>
                    </a:lnTo>
                    <a:lnTo>
                      <a:pt x="401" y="41"/>
                    </a:lnTo>
                    <a:lnTo>
                      <a:pt x="406" y="41"/>
                    </a:lnTo>
                    <a:lnTo>
                      <a:pt x="417" y="41"/>
                    </a:lnTo>
                    <a:lnTo>
                      <a:pt x="417" y="46"/>
                    </a:lnTo>
                    <a:lnTo>
                      <a:pt x="422" y="46"/>
                    </a:lnTo>
                    <a:lnTo>
                      <a:pt x="422" y="51"/>
                    </a:lnTo>
                    <a:lnTo>
                      <a:pt x="422" y="56"/>
                    </a:lnTo>
                    <a:lnTo>
                      <a:pt x="432" y="56"/>
                    </a:lnTo>
                    <a:lnTo>
                      <a:pt x="432" y="51"/>
                    </a:lnTo>
                    <a:lnTo>
                      <a:pt x="432" y="46"/>
                    </a:lnTo>
                    <a:lnTo>
                      <a:pt x="437" y="41"/>
                    </a:lnTo>
                    <a:lnTo>
                      <a:pt x="437" y="36"/>
                    </a:lnTo>
                    <a:lnTo>
                      <a:pt x="432" y="31"/>
                    </a:lnTo>
                    <a:lnTo>
                      <a:pt x="432" y="20"/>
                    </a:lnTo>
                    <a:lnTo>
                      <a:pt x="437" y="20"/>
                    </a:lnTo>
                    <a:lnTo>
                      <a:pt x="442" y="15"/>
                    </a:lnTo>
                    <a:lnTo>
                      <a:pt x="447" y="20"/>
                    </a:lnTo>
                    <a:lnTo>
                      <a:pt x="453" y="20"/>
                    </a:lnTo>
                    <a:lnTo>
                      <a:pt x="458" y="20"/>
                    </a:lnTo>
                    <a:lnTo>
                      <a:pt x="458" y="26"/>
                    </a:lnTo>
                    <a:lnTo>
                      <a:pt x="463" y="26"/>
                    </a:lnTo>
                    <a:lnTo>
                      <a:pt x="468" y="26"/>
                    </a:lnTo>
                    <a:lnTo>
                      <a:pt x="473" y="26"/>
                    </a:lnTo>
                    <a:lnTo>
                      <a:pt x="473" y="36"/>
                    </a:lnTo>
                    <a:lnTo>
                      <a:pt x="473" y="41"/>
                    </a:lnTo>
                    <a:lnTo>
                      <a:pt x="478" y="51"/>
                    </a:lnTo>
                    <a:lnTo>
                      <a:pt x="478" y="56"/>
                    </a:lnTo>
                    <a:lnTo>
                      <a:pt x="478" y="67"/>
                    </a:lnTo>
                    <a:lnTo>
                      <a:pt x="489" y="98"/>
                    </a:lnTo>
                    <a:lnTo>
                      <a:pt x="489" y="108"/>
                    </a:lnTo>
                    <a:lnTo>
                      <a:pt x="494" y="113"/>
                    </a:lnTo>
                    <a:lnTo>
                      <a:pt x="494" y="118"/>
                    </a:lnTo>
                    <a:lnTo>
                      <a:pt x="504" y="144"/>
                    </a:lnTo>
                    <a:lnTo>
                      <a:pt x="504" y="149"/>
                    </a:lnTo>
                    <a:lnTo>
                      <a:pt x="530" y="200"/>
                    </a:lnTo>
                    <a:close/>
                    <a:moveTo>
                      <a:pt x="62" y="56"/>
                    </a:moveTo>
                    <a:lnTo>
                      <a:pt x="67" y="56"/>
                    </a:lnTo>
                    <a:lnTo>
                      <a:pt x="77" y="51"/>
                    </a:lnTo>
                    <a:lnTo>
                      <a:pt x="82" y="56"/>
                    </a:lnTo>
                    <a:lnTo>
                      <a:pt x="87" y="56"/>
                    </a:lnTo>
                    <a:lnTo>
                      <a:pt x="82" y="56"/>
                    </a:lnTo>
                    <a:lnTo>
                      <a:pt x="67" y="56"/>
                    </a:lnTo>
                    <a:lnTo>
                      <a:pt x="62" y="56"/>
                    </a:lnTo>
                    <a:lnTo>
                      <a:pt x="31" y="62"/>
                    </a:lnTo>
                    <a:lnTo>
                      <a:pt x="26" y="62"/>
                    </a:lnTo>
                    <a:lnTo>
                      <a:pt x="31" y="62"/>
                    </a:lnTo>
                    <a:lnTo>
                      <a:pt x="36" y="62"/>
                    </a:lnTo>
                    <a:lnTo>
                      <a:pt x="46" y="56"/>
                    </a:lnTo>
                    <a:lnTo>
                      <a:pt x="51" y="56"/>
                    </a:lnTo>
                    <a:lnTo>
                      <a:pt x="62" y="56"/>
                    </a:lnTo>
                    <a:close/>
                    <a:moveTo>
                      <a:pt x="535" y="200"/>
                    </a:moveTo>
                    <a:lnTo>
                      <a:pt x="530" y="195"/>
                    </a:lnTo>
                    <a:lnTo>
                      <a:pt x="530" y="190"/>
                    </a:lnTo>
                    <a:lnTo>
                      <a:pt x="524" y="180"/>
                    </a:lnTo>
                    <a:lnTo>
                      <a:pt x="519" y="175"/>
                    </a:lnTo>
                    <a:lnTo>
                      <a:pt x="524" y="180"/>
                    </a:lnTo>
                    <a:lnTo>
                      <a:pt x="535" y="200"/>
                    </a:lnTo>
                    <a:close/>
                    <a:moveTo>
                      <a:pt x="535" y="200"/>
                    </a:moveTo>
                    <a:lnTo>
                      <a:pt x="545" y="216"/>
                    </a:lnTo>
                    <a:lnTo>
                      <a:pt x="550" y="226"/>
                    </a:lnTo>
                    <a:lnTo>
                      <a:pt x="545" y="231"/>
                    </a:lnTo>
                    <a:lnTo>
                      <a:pt x="545" y="221"/>
                    </a:lnTo>
                    <a:lnTo>
                      <a:pt x="545" y="216"/>
                    </a:lnTo>
                    <a:lnTo>
                      <a:pt x="540" y="216"/>
                    </a:lnTo>
                    <a:lnTo>
                      <a:pt x="530" y="216"/>
                    </a:lnTo>
                    <a:lnTo>
                      <a:pt x="530" y="206"/>
                    </a:lnTo>
                    <a:lnTo>
                      <a:pt x="535" y="206"/>
                    </a:lnTo>
                    <a:lnTo>
                      <a:pt x="540" y="211"/>
                    </a:lnTo>
                    <a:lnTo>
                      <a:pt x="535" y="200"/>
                    </a:lnTo>
                    <a:close/>
                    <a:moveTo>
                      <a:pt x="540" y="216"/>
                    </a:moveTo>
                    <a:lnTo>
                      <a:pt x="545" y="216"/>
                    </a:lnTo>
                    <a:lnTo>
                      <a:pt x="540" y="231"/>
                    </a:lnTo>
                    <a:lnTo>
                      <a:pt x="540" y="242"/>
                    </a:lnTo>
                    <a:lnTo>
                      <a:pt x="545" y="257"/>
                    </a:lnTo>
                    <a:lnTo>
                      <a:pt x="535" y="236"/>
                    </a:lnTo>
                    <a:lnTo>
                      <a:pt x="540" y="216"/>
                    </a:lnTo>
                    <a:close/>
                    <a:moveTo>
                      <a:pt x="427" y="391"/>
                    </a:moveTo>
                    <a:lnTo>
                      <a:pt x="432" y="401"/>
                    </a:lnTo>
                    <a:lnTo>
                      <a:pt x="427" y="401"/>
                    </a:lnTo>
                    <a:lnTo>
                      <a:pt x="427" y="386"/>
                    </a:lnTo>
                    <a:lnTo>
                      <a:pt x="422" y="386"/>
                    </a:lnTo>
                    <a:lnTo>
                      <a:pt x="427" y="380"/>
                    </a:lnTo>
                    <a:lnTo>
                      <a:pt x="427" y="391"/>
                    </a:lnTo>
                    <a:close/>
                    <a:moveTo>
                      <a:pt x="571" y="499"/>
                    </a:moveTo>
                    <a:lnTo>
                      <a:pt x="566" y="514"/>
                    </a:lnTo>
                    <a:lnTo>
                      <a:pt x="545" y="535"/>
                    </a:lnTo>
                    <a:lnTo>
                      <a:pt x="566" y="509"/>
                    </a:lnTo>
                    <a:lnTo>
                      <a:pt x="566" y="504"/>
                    </a:lnTo>
                    <a:lnTo>
                      <a:pt x="571" y="499"/>
                    </a:lnTo>
                    <a:close/>
                  </a:path>
                </a:pathLst>
              </a:custGeom>
              <a:solidFill>
                <a:srgbClr val="FFCC00"/>
              </a:solidFill>
              <a:ln w="8001">
                <a:solidFill>
                  <a:srgbClr val="000000"/>
                </a:solidFill>
                <a:prstDash val="solid"/>
                <a:round/>
                <a:headEnd/>
                <a:tailEnd/>
              </a:ln>
            </p:spPr>
            <p:txBody>
              <a:bodyPr/>
              <a:lstStyle/>
              <a:p>
                <a:endParaRPr lang="en-US"/>
              </a:p>
            </p:txBody>
          </p:sp>
          <p:sp>
            <p:nvSpPr>
              <p:cNvPr id="964656" name="Freeform 48">
                <a:hlinkClick r:id="rId13" action="ppaction://hlinksldjump"/>
              </p:cNvPr>
              <p:cNvSpPr>
                <a:spLocks/>
              </p:cNvSpPr>
              <p:nvPr/>
            </p:nvSpPr>
            <p:spPr bwMode="auto">
              <a:xfrm>
                <a:off x="876" y="1737"/>
                <a:ext cx="482" cy="694"/>
              </a:xfrm>
              <a:custGeom>
                <a:avLst/>
                <a:gdLst/>
                <a:ahLst/>
                <a:cxnLst>
                  <a:cxn ang="0">
                    <a:pos x="52" y="354"/>
                  </a:cxn>
                  <a:cxn ang="0">
                    <a:pos x="5" y="313"/>
                  </a:cxn>
                  <a:cxn ang="0">
                    <a:pos x="0" y="298"/>
                  </a:cxn>
                  <a:cxn ang="0">
                    <a:pos x="0" y="277"/>
                  </a:cxn>
                  <a:cxn ang="0">
                    <a:pos x="0" y="236"/>
                  </a:cxn>
                  <a:cxn ang="0">
                    <a:pos x="0" y="0"/>
                  </a:cxn>
                  <a:cxn ang="0">
                    <a:pos x="52" y="0"/>
                  </a:cxn>
                  <a:cxn ang="0">
                    <a:pos x="226" y="0"/>
                  </a:cxn>
                  <a:cxn ang="0">
                    <a:pos x="314" y="0"/>
                  </a:cxn>
                  <a:cxn ang="0">
                    <a:pos x="442" y="0"/>
                  </a:cxn>
                  <a:cxn ang="0">
                    <a:pos x="458" y="103"/>
                  </a:cxn>
                  <a:cxn ang="0">
                    <a:pos x="458" y="216"/>
                  </a:cxn>
                  <a:cxn ang="0">
                    <a:pos x="458" y="339"/>
                  </a:cxn>
                  <a:cxn ang="0">
                    <a:pos x="458" y="390"/>
                  </a:cxn>
                  <a:cxn ang="0">
                    <a:pos x="458" y="504"/>
                  </a:cxn>
                  <a:cxn ang="0">
                    <a:pos x="458" y="581"/>
                  </a:cxn>
                  <a:cxn ang="0">
                    <a:pos x="453" y="596"/>
                  </a:cxn>
                  <a:cxn ang="0">
                    <a:pos x="442" y="596"/>
                  </a:cxn>
                  <a:cxn ang="0">
                    <a:pos x="437" y="591"/>
                  </a:cxn>
                  <a:cxn ang="0">
                    <a:pos x="432" y="586"/>
                  </a:cxn>
                  <a:cxn ang="0">
                    <a:pos x="422" y="586"/>
                  </a:cxn>
                  <a:cxn ang="0">
                    <a:pos x="406" y="591"/>
                  </a:cxn>
                  <a:cxn ang="0">
                    <a:pos x="406" y="601"/>
                  </a:cxn>
                  <a:cxn ang="0">
                    <a:pos x="411" y="612"/>
                  </a:cxn>
                  <a:cxn ang="0">
                    <a:pos x="411" y="622"/>
                  </a:cxn>
                  <a:cxn ang="0">
                    <a:pos x="411" y="632"/>
                  </a:cxn>
                  <a:cxn ang="0">
                    <a:pos x="411" y="642"/>
                  </a:cxn>
                  <a:cxn ang="0">
                    <a:pos x="411" y="653"/>
                  </a:cxn>
                  <a:cxn ang="0">
                    <a:pos x="417" y="668"/>
                  </a:cxn>
                  <a:cxn ang="0">
                    <a:pos x="422" y="678"/>
                  </a:cxn>
                  <a:cxn ang="0">
                    <a:pos x="411" y="683"/>
                  </a:cxn>
                  <a:cxn ang="0">
                    <a:pos x="411" y="689"/>
                  </a:cxn>
                  <a:cxn ang="0">
                    <a:pos x="334" y="617"/>
                  </a:cxn>
                  <a:cxn ang="0">
                    <a:pos x="216" y="509"/>
                  </a:cxn>
                  <a:cxn ang="0">
                    <a:pos x="118" y="416"/>
                  </a:cxn>
                </a:cxnLst>
                <a:rect l="0" t="0" r="r" b="b"/>
                <a:pathLst>
                  <a:path w="458" h="694">
                    <a:moveTo>
                      <a:pt x="62" y="365"/>
                    </a:moveTo>
                    <a:lnTo>
                      <a:pt x="52" y="354"/>
                    </a:lnTo>
                    <a:lnTo>
                      <a:pt x="31" y="334"/>
                    </a:lnTo>
                    <a:lnTo>
                      <a:pt x="5" y="313"/>
                    </a:lnTo>
                    <a:lnTo>
                      <a:pt x="0" y="308"/>
                    </a:lnTo>
                    <a:lnTo>
                      <a:pt x="0" y="298"/>
                    </a:lnTo>
                    <a:lnTo>
                      <a:pt x="0" y="293"/>
                    </a:lnTo>
                    <a:lnTo>
                      <a:pt x="0" y="277"/>
                    </a:lnTo>
                    <a:lnTo>
                      <a:pt x="0" y="262"/>
                    </a:lnTo>
                    <a:lnTo>
                      <a:pt x="0" y="236"/>
                    </a:lnTo>
                    <a:lnTo>
                      <a:pt x="0" y="87"/>
                    </a:lnTo>
                    <a:lnTo>
                      <a:pt x="0" y="0"/>
                    </a:lnTo>
                    <a:lnTo>
                      <a:pt x="46" y="0"/>
                    </a:lnTo>
                    <a:lnTo>
                      <a:pt x="52" y="0"/>
                    </a:lnTo>
                    <a:lnTo>
                      <a:pt x="139" y="0"/>
                    </a:lnTo>
                    <a:lnTo>
                      <a:pt x="226" y="0"/>
                    </a:lnTo>
                    <a:lnTo>
                      <a:pt x="232" y="0"/>
                    </a:lnTo>
                    <a:lnTo>
                      <a:pt x="314" y="0"/>
                    </a:lnTo>
                    <a:lnTo>
                      <a:pt x="386" y="0"/>
                    </a:lnTo>
                    <a:lnTo>
                      <a:pt x="442" y="0"/>
                    </a:lnTo>
                    <a:lnTo>
                      <a:pt x="458" y="0"/>
                    </a:lnTo>
                    <a:lnTo>
                      <a:pt x="458" y="103"/>
                    </a:lnTo>
                    <a:lnTo>
                      <a:pt x="458" y="195"/>
                    </a:lnTo>
                    <a:lnTo>
                      <a:pt x="458" y="216"/>
                    </a:lnTo>
                    <a:lnTo>
                      <a:pt x="458" y="252"/>
                    </a:lnTo>
                    <a:lnTo>
                      <a:pt x="458" y="339"/>
                    </a:lnTo>
                    <a:lnTo>
                      <a:pt x="458" y="349"/>
                    </a:lnTo>
                    <a:lnTo>
                      <a:pt x="458" y="390"/>
                    </a:lnTo>
                    <a:lnTo>
                      <a:pt x="458" y="447"/>
                    </a:lnTo>
                    <a:lnTo>
                      <a:pt x="458" y="504"/>
                    </a:lnTo>
                    <a:lnTo>
                      <a:pt x="458" y="519"/>
                    </a:lnTo>
                    <a:lnTo>
                      <a:pt x="458" y="581"/>
                    </a:lnTo>
                    <a:lnTo>
                      <a:pt x="453" y="586"/>
                    </a:lnTo>
                    <a:lnTo>
                      <a:pt x="453" y="596"/>
                    </a:lnTo>
                    <a:lnTo>
                      <a:pt x="447" y="596"/>
                    </a:lnTo>
                    <a:lnTo>
                      <a:pt x="442" y="596"/>
                    </a:lnTo>
                    <a:lnTo>
                      <a:pt x="437" y="596"/>
                    </a:lnTo>
                    <a:lnTo>
                      <a:pt x="437" y="591"/>
                    </a:lnTo>
                    <a:lnTo>
                      <a:pt x="437" y="586"/>
                    </a:lnTo>
                    <a:lnTo>
                      <a:pt x="432" y="586"/>
                    </a:lnTo>
                    <a:lnTo>
                      <a:pt x="427" y="586"/>
                    </a:lnTo>
                    <a:lnTo>
                      <a:pt x="422" y="586"/>
                    </a:lnTo>
                    <a:lnTo>
                      <a:pt x="417" y="586"/>
                    </a:lnTo>
                    <a:lnTo>
                      <a:pt x="406" y="591"/>
                    </a:lnTo>
                    <a:lnTo>
                      <a:pt x="406" y="596"/>
                    </a:lnTo>
                    <a:lnTo>
                      <a:pt x="406" y="601"/>
                    </a:lnTo>
                    <a:lnTo>
                      <a:pt x="406" y="606"/>
                    </a:lnTo>
                    <a:lnTo>
                      <a:pt x="411" y="612"/>
                    </a:lnTo>
                    <a:lnTo>
                      <a:pt x="411" y="617"/>
                    </a:lnTo>
                    <a:lnTo>
                      <a:pt x="411" y="622"/>
                    </a:lnTo>
                    <a:lnTo>
                      <a:pt x="411" y="627"/>
                    </a:lnTo>
                    <a:lnTo>
                      <a:pt x="411" y="632"/>
                    </a:lnTo>
                    <a:lnTo>
                      <a:pt x="411" y="637"/>
                    </a:lnTo>
                    <a:lnTo>
                      <a:pt x="411" y="642"/>
                    </a:lnTo>
                    <a:lnTo>
                      <a:pt x="411" y="647"/>
                    </a:lnTo>
                    <a:lnTo>
                      <a:pt x="411" y="653"/>
                    </a:lnTo>
                    <a:lnTo>
                      <a:pt x="417" y="663"/>
                    </a:lnTo>
                    <a:lnTo>
                      <a:pt x="417" y="668"/>
                    </a:lnTo>
                    <a:lnTo>
                      <a:pt x="422" y="673"/>
                    </a:lnTo>
                    <a:lnTo>
                      <a:pt x="422" y="678"/>
                    </a:lnTo>
                    <a:lnTo>
                      <a:pt x="417" y="683"/>
                    </a:lnTo>
                    <a:lnTo>
                      <a:pt x="411" y="683"/>
                    </a:lnTo>
                    <a:lnTo>
                      <a:pt x="417" y="689"/>
                    </a:lnTo>
                    <a:lnTo>
                      <a:pt x="411" y="689"/>
                    </a:lnTo>
                    <a:lnTo>
                      <a:pt x="417" y="694"/>
                    </a:lnTo>
                    <a:lnTo>
                      <a:pt x="334" y="617"/>
                    </a:lnTo>
                    <a:lnTo>
                      <a:pt x="319" y="601"/>
                    </a:lnTo>
                    <a:lnTo>
                      <a:pt x="216" y="509"/>
                    </a:lnTo>
                    <a:lnTo>
                      <a:pt x="165" y="457"/>
                    </a:lnTo>
                    <a:lnTo>
                      <a:pt x="118" y="416"/>
                    </a:lnTo>
                    <a:lnTo>
                      <a:pt x="62" y="365"/>
                    </a:lnTo>
                    <a:close/>
                  </a:path>
                </a:pathLst>
              </a:custGeom>
              <a:solidFill>
                <a:srgbClr val="CCFFCC"/>
              </a:solidFill>
              <a:ln w="8001">
                <a:solidFill>
                  <a:srgbClr val="000000"/>
                </a:solidFill>
                <a:prstDash val="solid"/>
                <a:round/>
                <a:headEnd/>
                <a:tailEnd/>
              </a:ln>
            </p:spPr>
            <p:txBody>
              <a:bodyPr/>
              <a:lstStyle/>
              <a:p>
                <a:endParaRPr lang="en-US"/>
              </a:p>
            </p:txBody>
          </p:sp>
          <p:sp>
            <p:nvSpPr>
              <p:cNvPr id="964657" name="Freeform 49">
                <a:hlinkClick r:id="rId14" action="ppaction://hlinksldjump"/>
              </p:cNvPr>
              <p:cNvSpPr>
                <a:spLocks/>
              </p:cNvSpPr>
              <p:nvPr/>
            </p:nvSpPr>
            <p:spPr bwMode="auto">
              <a:xfrm>
                <a:off x="1358" y="1737"/>
                <a:ext cx="411" cy="504"/>
              </a:xfrm>
              <a:custGeom>
                <a:avLst/>
                <a:gdLst/>
                <a:ahLst/>
                <a:cxnLst>
                  <a:cxn ang="0">
                    <a:pos x="0" y="390"/>
                  </a:cxn>
                  <a:cxn ang="0">
                    <a:pos x="0" y="349"/>
                  </a:cxn>
                  <a:cxn ang="0">
                    <a:pos x="0" y="339"/>
                  </a:cxn>
                  <a:cxn ang="0">
                    <a:pos x="0" y="252"/>
                  </a:cxn>
                  <a:cxn ang="0">
                    <a:pos x="0" y="216"/>
                  </a:cxn>
                  <a:cxn ang="0">
                    <a:pos x="0" y="195"/>
                  </a:cxn>
                  <a:cxn ang="0">
                    <a:pos x="0" y="103"/>
                  </a:cxn>
                  <a:cxn ang="0">
                    <a:pos x="0" y="0"/>
                  </a:cxn>
                  <a:cxn ang="0">
                    <a:pos x="82" y="0"/>
                  </a:cxn>
                  <a:cxn ang="0">
                    <a:pos x="149" y="0"/>
                  </a:cxn>
                  <a:cxn ang="0">
                    <a:pos x="154" y="0"/>
                  </a:cxn>
                  <a:cxn ang="0">
                    <a:pos x="200" y="0"/>
                  </a:cxn>
                  <a:cxn ang="0">
                    <a:pos x="236" y="0"/>
                  </a:cxn>
                  <a:cxn ang="0">
                    <a:pos x="231" y="46"/>
                  </a:cxn>
                  <a:cxn ang="0">
                    <a:pos x="231" y="77"/>
                  </a:cxn>
                  <a:cxn ang="0">
                    <a:pos x="231" y="103"/>
                  </a:cxn>
                  <a:cxn ang="0">
                    <a:pos x="308" y="103"/>
                  </a:cxn>
                  <a:cxn ang="0">
                    <a:pos x="313" y="103"/>
                  </a:cxn>
                  <a:cxn ang="0">
                    <a:pos x="390" y="103"/>
                  </a:cxn>
                  <a:cxn ang="0">
                    <a:pos x="390" y="139"/>
                  </a:cxn>
                  <a:cxn ang="0">
                    <a:pos x="390" y="185"/>
                  </a:cxn>
                  <a:cxn ang="0">
                    <a:pos x="390" y="241"/>
                  </a:cxn>
                  <a:cxn ang="0">
                    <a:pos x="390" y="257"/>
                  </a:cxn>
                  <a:cxn ang="0">
                    <a:pos x="390" y="272"/>
                  </a:cxn>
                  <a:cxn ang="0">
                    <a:pos x="390" y="354"/>
                  </a:cxn>
                  <a:cxn ang="0">
                    <a:pos x="390" y="380"/>
                  </a:cxn>
                  <a:cxn ang="0">
                    <a:pos x="390" y="390"/>
                  </a:cxn>
                  <a:cxn ang="0">
                    <a:pos x="390" y="416"/>
                  </a:cxn>
                  <a:cxn ang="0">
                    <a:pos x="390" y="442"/>
                  </a:cxn>
                  <a:cxn ang="0">
                    <a:pos x="390" y="504"/>
                  </a:cxn>
                  <a:cxn ang="0">
                    <a:pos x="313" y="504"/>
                  </a:cxn>
                  <a:cxn ang="0">
                    <a:pos x="282" y="504"/>
                  </a:cxn>
                  <a:cxn ang="0">
                    <a:pos x="277" y="504"/>
                  </a:cxn>
                  <a:cxn ang="0">
                    <a:pos x="257" y="504"/>
                  </a:cxn>
                  <a:cxn ang="0">
                    <a:pos x="211" y="504"/>
                  </a:cxn>
                  <a:cxn ang="0">
                    <a:pos x="144" y="504"/>
                  </a:cxn>
                  <a:cxn ang="0">
                    <a:pos x="118" y="504"/>
                  </a:cxn>
                  <a:cxn ang="0">
                    <a:pos x="92" y="504"/>
                  </a:cxn>
                  <a:cxn ang="0">
                    <a:pos x="0" y="504"/>
                  </a:cxn>
                  <a:cxn ang="0">
                    <a:pos x="0" y="447"/>
                  </a:cxn>
                  <a:cxn ang="0">
                    <a:pos x="0" y="390"/>
                  </a:cxn>
                </a:cxnLst>
                <a:rect l="0" t="0" r="r" b="b"/>
                <a:pathLst>
                  <a:path w="390" h="504">
                    <a:moveTo>
                      <a:pt x="0" y="390"/>
                    </a:moveTo>
                    <a:lnTo>
                      <a:pt x="0" y="349"/>
                    </a:lnTo>
                    <a:lnTo>
                      <a:pt x="0" y="339"/>
                    </a:lnTo>
                    <a:lnTo>
                      <a:pt x="0" y="252"/>
                    </a:lnTo>
                    <a:lnTo>
                      <a:pt x="0" y="216"/>
                    </a:lnTo>
                    <a:lnTo>
                      <a:pt x="0" y="195"/>
                    </a:lnTo>
                    <a:lnTo>
                      <a:pt x="0" y="103"/>
                    </a:lnTo>
                    <a:lnTo>
                      <a:pt x="0" y="0"/>
                    </a:lnTo>
                    <a:lnTo>
                      <a:pt x="82" y="0"/>
                    </a:lnTo>
                    <a:lnTo>
                      <a:pt x="149" y="0"/>
                    </a:lnTo>
                    <a:lnTo>
                      <a:pt x="154" y="0"/>
                    </a:lnTo>
                    <a:lnTo>
                      <a:pt x="200" y="0"/>
                    </a:lnTo>
                    <a:lnTo>
                      <a:pt x="236" y="0"/>
                    </a:lnTo>
                    <a:lnTo>
                      <a:pt x="231" y="46"/>
                    </a:lnTo>
                    <a:lnTo>
                      <a:pt x="231" y="77"/>
                    </a:lnTo>
                    <a:lnTo>
                      <a:pt x="231" y="103"/>
                    </a:lnTo>
                    <a:lnTo>
                      <a:pt x="308" y="103"/>
                    </a:lnTo>
                    <a:lnTo>
                      <a:pt x="313" y="103"/>
                    </a:lnTo>
                    <a:lnTo>
                      <a:pt x="390" y="103"/>
                    </a:lnTo>
                    <a:lnTo>
                      <a:pt x="390" y="139"/>
                    </a:lnTo>
                    <a:lnTo>
                      <a:pt x="390" y="185"/>
                    </a:lnTo>
                    <a:lnTo>
                      <a:pt x="390" y="241"/>
                    </a:lnTo>
                    <a:lnTo>
                      <a:pt x="390" y="257"/>
                    </a:lnTo>
                    <a:lnTo>
                      <a:pt x="390" y="272"/>
                    </a:lnTo>
                    <a:lnTo>
                      <a:pt x="390" y="354"/>
                    </a:lnTo>
                    <a:lnTo>
                      <a:pt x="390" y="380"/>
                    </a:lnTo>
                    <a:lnTo>
                      <a:pt x="390" y="390"/>
                    </a:lnTo>
                    <a:lnTo>
                      <a:pt x="390" y="416"/>
                    </a:lnTo>
                    <a:lnTo>
                      <a:pt x="390" y="442"/>
                    </a:lnTo>
                    <a:lnTo>
                      <a:pt x="390" y="504"/>
                    </a:lnTo>
                    <a:lnTo>
                      <a:pt x="313" y="504"/>
                    </a:lnTo>
                    <a:lnTo>
                      <a:pt x="282" y="504"/>
                    </a:lnTo>
                    <a:lnTo>
                      <a:pt x="277" y="504"/>
                    </a:lnTo>
                    <a:lnTo>
                      <a:pt x="257" y="504"/>
                    </a:lnTo>
                    <a:lnTo>
                      <a:pt x="211" y="504"/>
                    </a:lnTo>
                    <a:lnTo>
                      <a:pt x="144" y="504"/>
                    </a:lnTo>
                    <a:lnTo>
                      <a:pt x="118" y="504"/>
                    </a:lnTo>
                    <a:lnTo>
                      <a:pt x="92" y="504"/>
                    </a:lnTo>
                    <a:lnTo>
                      <a:pt x="0" y="504"/>
                    </a:lnTo>
                    <a:lnTo>
                      <a:pt x="0" y="447"/>
                    </a:lnTo>
                    <a:lnTo>
                      <a:pt x="0" y="390"/>
                    </a:lnTo>
                    <a:close/>
                  </a:path>
                </a:pathLst>
              </a:custGeom>
              <a:solidFill>
                <a:srgbClr val="CCFFCC"/>
              </a:solidFill>
              <a:ln w="8001">
                <a:solidFill>
                  <a:srgbClr val="000000"/>
                </a:solidFill>
                <a:prstDash val="solid"/>
                <a:round/>
                <a:headEnd/>
                <a:tailEnd/>
              </a:ln>
            </p:spPr>
            <p:txBody>
              <a:bodyPr/>
              <a:lstStyle/>
              <a:p>
                <a:endParaRPr lang="en-US"/>
              </a:p>
            </p:txBody>
          </p:sp>
          <p:sp>
            <p:nvSpPr>
              <p:cNvPr id="964658" name="Freeform 50">
                <a:hlinkClick r:id="rId15" action="ppaction://hlinksldjump"/>
              </p:cNvPr>
              <p:cNvSpPr>
                <a:spLocks noEditPoints="1"/>
              </p:cNvSpPr>
              <p:nvPr/>
            </p:nvSpPr>
            <p:spPr bwMode="auto">
              <a:xfrm>
                <a:off x="513" y="1737"/>
                <a:ext cx="840" cy="925"/>
              </a:xfrm>
              <a:custGeom>
                <a:avLst/>
                <a:gdLst/>
                <a:ahLst/>
                <a:cxnLst>
                  <a:cxn ang="0">
                    <a:pos x="190" y="390"/>
                  </a:cxn>
                  <a:cxn ang="0">
                    <a:pos x="159" y="385"/>
                  </a:cxn>
                  <a:cxn ang="0">
                    <a:pos x="154" y="396"/>
                  </a:cxn>
                  <a:cxn ang="0">
                    <a:pos x="149" y="406"/>
                  </a:cxn>
                  <a:cxn ang="0">
                    <a:pos x="133" y="416"/>
                  </a:cxn>
                  <a:cxn ang="0">
                    <a:pos x="108" y="406"/>
                  </a:cxn>
                  <a:cxn ang="0">
                    <a:pos x="97" y="365"/>
                  </a:cxn>
                  <a:cxn ang="0">
                    <a:pos x="56" y="303"/>
                  </a:cxn>
                  <a:cxn ang="0">
                    <a:pos x="46" y="221"/>
                  </a:cxn>
                  <a:cxn ang="0">
                    <a:pos x="5" y="175"/>
                  </a:cxn>
                  <a:cxn ang="0">
                    <a:pos x="25" y="72"/>
                  </a:cxn>
                  <a:cxn ang="0">
                    <a:pos x="15" y="15"/>
                  </a:cxn>
                  <a:cxn ang="0">
                    <a:pos x="92" y="0"/>
                  </a:cxn>
                  <a:cxn ang="0">
                    <a:pos x="344" y="0"/>
                  </a:cxn>
                  <a:cxn ang="0">
                    <a:pos x="344" y="277"/>
                  </a:cxn>
                  <a:cxn ang="0">
                    <a:pos x="349" y="313"/>
                  </a:cxn>
                  <a:cxn ang="0">
                    <a:pos x="462" y="416"/>
                  </a:cxn>
                  <a:cxn ang="0">
                    <a:pos x="678" y="617"/>
                  </a:cxn>
                  <a:cxn ang="0">
                    <a:pos x="755" y="704"/>
                  </a:cxn>
                  <a:cxn ang="0">
                    <a:pos x="771" y="725"/>
                  </a:cxn>
                  <a:cxn ang="0">
                    <a:pos x="776" y="740"/>
                  </a:cxn>
                  <a:cxn ang="0">
                    <a:pos x="786" y="750"/>
                  </a:cxn>
                  <a:cxn ang="0">
                    <a:pos x="797" y="766"/>
                  </a:cxn>
                  <a:cxn ang="0">
                    <a:pos x="776" y="786"/>
                  </a:cxn>
                  <a:cxn ang="0">
                    <a:pos x="766" y="807"/>
                  </a:cxn>
                  <a:cxn ang="0">
                    <a:pos x="766" y="822"/>
                  </a:cxn>
                  <a:cxn ang="0">
                    <a:pos x="755" y="843"/>
                  </a:cxn>
                  <a:cxn ang="0">
                    <a:pos x="755" y="858"/>
                  </a:cxn>
                  <a:cxn ang="0">
                    <a:pos x="750" y="874"/>
                  </a:cxn>
                  <a:cxn ang="0">
                    <a:pos x="771" y="884"/>
                  </a:cxn>
                  <a:cxn ang="0">
                    <a:pos x="766" y="905"/>
                  </a:cxn>
                  <a:cxn ang="0">
                    <a:pos x="750" y="905"/>
                  </a:cxn>
                  <a:cxn ang="0">
                    <a:pos x="560" y="910"/>
                  </a:cxn>
                  <a:cxn ang="0">
                    <a:pos x="555" y="910"/>
                  </a:cxn>
                  <a:cxn ang="0">
                    <a:pos x="545" y="858"/>
                  </a:cxn>
                  <a:cxn ang="0">
                    <a:pos x="473" y="817"/>
                  </a:cxn>
                  <a:cxn ang="0">
                    <a:pos x="462" y="802"/>
                  </a:cxn>
                  <a:cxn ang="0">
                    <a:pos x="401" y="776"/>
                  </a:cxn>
                  <a:cxn ang="0">
                    <a:pos x="349" y="750"/>
                  </a:cxn>
                  <a:cxn ang="0">
                    <a:pos x="303" y="740"/>
                  </a:cxn>
                  <a:cxn ang="0">
                    <a:pos x="293" y="709"/>
                  </a:cxn>
                  <a:cxn ang="0">
                    <a:pos x="293" y="683"/>
                  </a:cxn>
                  <a:cxn ang="0">
                    <a:pos x="272" y="653"/>
                  </a:cxn>
                  <a:cxn ang="0">
                    <a:pos x="236" y="617"/>
                  </a:cxn>
                  <a:cxn ang="0">
                    <a:pos x="190" y="545"/>
                  </a:cxn>
                  <a:cxn ang="0">
                    <a:pos x="200" y="519"/>
                  </a:cxn>
                  <a:cxn ang="0">
                    <a:pos x="164" y="493"/>
                  </a:cxn>
                  <a:cxn ang="0">
                    <a:pos x="149" y="452"/>
                  </a:cxn>
                  <a:cxn ang="0">
                    <a:pos x="159" y="432"/>
                  </a:cxn>
                  <a:cxn ang="0">
                    <a:pos x="190" y="457"/>
                  </a:cxn>
                  <a:cxn ang="0">
                    <a:pos x="164" y="416"/>
                  </a:cxn>
                  <a:cxn ang="0">
                    <a:pos x="185" y="401"/>
                  </a:cxn>
                  <a:cxn ang="0">
                    <a:pos x="221" y="401"/>
                  </a:cxn>
                  <a:cxn ang="0">
                    <a:pos x="210" y="390"/>
                  </a:cxn>
                  <a:cxn ang="0">
                    <a:pos x="380" y="786"/>
                  </a:cxn>
                  <a:cxn ang="0">
                    <a:pos x="349" y="786"/>
                  </a:cxn>
                  <a:cxn ang="0">
                    <a:pos x="339" y="786"/>
                  </a:cxn>
                  <a:cxn ang="0">
                    <a:pos x="452" y="838"/>
                  </a:cxn>
                  <a:cxn ang="0">
                    <a:pos x="457" y="843"/>
                  </a:cxn>
                  <a:cxn ang="0">
                    <a:pos x="462" y="899"/>
                  </a:cxn>
                  <a:cxn ang="0">
                    <a:pos x="468" y="899"/>
                  </a:cxn>
                </a:cxnLst>
                <a:rect l="0" t="0" r="r" b="b"/>
                <a:pathLst>
                  <a:path w="797" h="925">
                    <a:moveTo>
                      <a:pt x="210" y="390"/>
                    </a:moveTo>
                    <a:lnTo>
                      <a:pt x="205" y="401"/>
                    </a:lnTo>
                    <a:lnTo>
                      <a:pt x="195" y="396"/>
                    </a:lnTo>
                    <a:lnTo>
                      <a:pt x="190" y="390"/>
                    </a:lnTo>
                    <a:lnTo>
                      <a:pt x="169" y="401"/>
                    </a:lnTo>
                    <a:lnTo>
                      <a:pt x="164" y="390"/>
                    </a:lnTo>
                    <a:lnTo>
                      <a:pt x="164" y="385"/>
                    </a:lnTo>
                    <a:lnTo>
                      <a:pt x="159" y="385"/>
                    </a:lnTo>
                    <a:lnTo>
                      <a:pt x="164" y="390"/>
                    </a:lnTo>
                    <a:lnTo>
                      <a:pt x="164" y="396"/>
                    </a:lnTo>
                    <a:lnTo>
                      <a:pt x="154" y="390"/>
                    </a:lnTo>
                    <a:lnTo>
                      <a:pt x="154" y="396"/>
                    </a:lnTo>
                    <a:lnTo>
                      <a:pt x="149" y="396"/>
                    </a:lnTo>
                    <a:lnTo>
                      <a:pt x="144" y="390"/>
                    </a:lnTo>
                    <a:lnTo>
                      <a:pt x="149" y="396"/>
                    </a:lnTo>
                    <a:lnTo>
                      <a:pt x="149" y="406"/>
                    </a:lnTo>
                    <a:lnTo>
                      <a:pt x="154" y="406"/>
                    </a:lnTo>
                    <a:lnTo>
                      <a:pt x="149" y="411"/>
                    </a:lnTo>
                    <a:lnTo>
                      <a:pt x="149" y="421"/>
                    </a:lnTo>
                    <a:lnTo>
                      <a:pt x="133" y="416"/>
                    </a:lnTo>
                    <a:lnTo>
                      <a:pt x="123" y="406"/>
                    </a:lnTo>
                    <a:lnTo>
                      <a:pt x="113" y="401"/>
                    </a:lnTo>
                    <a:lnTo>
                      <a:pt x="113" y="406"/>
                    </a:lnTo>
                    <a:lnTo>
                      <a:pt x="108" y="406"/>
                    </a:lnTo>
                    <a:lnTo>
                      <a:pt x="113" y="390"/>
                    </a:lnTo>
                    <a:lnTo>
                      <a:pt x="108" y="375"/>
                    </a:lnTo>
                    <a:lnTo>
                      <a:pt x="103" y="375"/>
                    </a:lnTo>
                    <a:lnTo>
                      <a:pt x="97" y="365"/>
                    </a:lnTo>
                    <a:lnTo>
                      <a:pt x="87" y="349"/>
                    </a:lnTo>
                    <a:lnTo>
                      <a:pt x="67" y="329"/>
                    </a:lnTo>
                    <a:lnTo>
                      <a:pt x="51" y="313"/>
                    </a:lnTo>
                    <a:lnTo>
                      <a:pt x="56" y="303"/>
                    </a:lnTo>
                    <a:lnTo>
                      <a:pt x="46" y="272"/>
                    </a:lnTo>
                    <a:lnTo>
                      <a:pt x="51" y="252"/>
                    </a:lnTo>
                    <a:lnTo>
                      <a:pt x="46" y="236"/>
                    </a:lnTo>
                    <a:lnTo>
                      <a:pt x="46" y="221"/>
                    </a:lnTo>
                    <a:lnTo>
                      <a:pt x="31" y="205"/>
                    </a:lnTo>
                    <a:lnTo>
                      <a:pt x="25" y="195"/>
                    </a:lnTo>
                    <a:lnTo>
                      <a:pt x="5" y="180"/>
                    </a:lnTo>
                    <a:lnTo>
                      <a:pt x="5" y="175"/>
                    </a:lnTo>
                    <a:lnTo>
                      <a:pt x="0" y="159"/>
                    </a:lnTo>
                    <a:lnTo>
                      <a:pt x="20" y="108"/>
                    </a:lnTo>
                    <a:lnTo>
                      <a:pt x="20" y="92"/>
                    </a:lnTo>
                    <a:lnTo>
                      <a:pt x="25" y="72"/>
                    </a:lnTo>
                    <a:lnTo>
                      <a:pt x="25" y="56"/>
                    </a:lnTo>
                    <a:lnTo>
                      <a:pt x="20" y="31"/>
                    </a:lnTo>
                    <a:lnTo>
                      <a:pt x="10" y="25"/>
                    </a:lnTo>
                    <a:lnTo>
                      <a:pt x="15" y="15"/>
                    </a:lnTo>
                    <a:lnTo>
                      <a:pt x="15" y="0"/>
                    </a:lnTo>
                    <a:lnTo>
                      <a:pt x="46" y="0"/>
                    </a:lnTo>
                    <a:lnTo>
                      <a:pt x="67" y="0"/>
                    </a:lnTo>
                    <a:lnTo>
                      <a:pt x="92" y="0"/>
                    </a:lnTo>
                    <a:lnTo>
                      <a:pt x="164" y="0"/>
                    </a:lnTo>
                    <a:lnTo>
                      <a:pt x="231" y="0"/>
                    </a:lnTo>
                    <a:lnTo>
                      <a:pt x="272" y="0"/>
                    </a:lnTo>
                    <a:lnTo>
                      <a:pt x="344" y="0"/>
                    </a:lnTo>
                    <a:lnTo>
                      <a:pt x="344" y="87"/>
                    </a:lnTo>
                    <a:lnTo>
                      <a:pt x="344" y="236"/>
                    </a:lnTo>
                    <a:lnTo>
                      <a:pt x="344" y="262"/>
                    </a:lnTo>
                    <a:lnTo>
                      <a:pt x="344" y="277"/>
                    </a:lnTo>
                    <a:lnTo>
                      <a:pt x="344" y="293"/>
                    </a:lnTo>
                    <a:lnTo>
                      <a:pt x="344" y="298"/>
                    </a:lnTo>
                    <a:lnTo>
                      <a:pt x="344" y="308"/>
                    </a:lnTo>
                    <a:lnTo>
                      <a:pt x="349" y="313"/>
                    </a:lnTo>
                    <a:lnTo>
                      <a:pt x="375" y="334"/>
                    </a:lnTo>
                    <a:lnTo>
                      <a:pt x="396" y="354"/>
                    </a:lnTo>
                    <a:lnTo>
                      <a:pt x="406" y="365"/>
                    </a:lnTo>
                    <a:lnTo>
                      <a:pt x="462" y="416"/>
                    </a:lnTo>
                    <a:lnTo>
                      <a:pt x="509" y="457"/>
                    </a:lnTo>
                    <a:lnTo>
                      <a:pt x="560" y="509"/>
                    </a:lnTo>
                    <a:lnTo>
                      <a:pt x="663" y="601"/>
                    </a:lnTo>
                    <a:lnTo>
                      <a:pt x="678" y="617"/>
                    </a:lnTo>
                    <a:lnTo>
                      <a:pt x="761" y="694"/>
                    </a:lnTo>
                    <a:lnTo>
                      <a:pt x="755" y="694"/>
                    </a:lnTo>
                    <a:lnTo>
                      <a:pt x="761" y="699"/>
                    </a:lnTo>
                    <a:lnTo>
                      <a:pt x="755" y="704"/>
                    </a:lnTo>
                    <a:lnTo>
                      <a:pt x="761" y="704"/>
                    </a:lnTo>
                    <a:lnTo>
                      <a:pt x="761" y="709"/>
                    </a:lnTo>
                    <a:lnTo>
                      <a:pt x="766" y="719"/>
                    </a:lnTo>
                    <a:lnTo>
                      <a:pt x="771" y="725"/>
                    </a:lnTo>
                    <a:lnTo>
                      <a:pt x="776" y="730"/>
                    </a:lnTo>
                    <a:lnTo>
                      <a:pt x="771" y="735"/>
                    </a:lnTo>
                    <a:lnTo>
                      <a:pt x="776" y="735"/>
                    </a:lnTo>
                    <a:lnTo>
                      <a:pt x="776" y="740"/>
                    </a:lnTo>
                    <a:lnTo>
                      <a:pt x="776" y="745"/>
                    </a:lnTo>
                    <a:lnTo>
                      <a:pt x="781" y="745"/>
                    </a:lnTo>
                    <a:lnTo>
                      <a:pt x="781" y="750"/>
                    </a:lnTo>
                    <a:lnTo>
                      <a:pt x="786" y="750"/>
                    </a:lnTo>
                    <a:lnTo>
                      <a:pt x="791" y="755"/>
                    </a:lnTo>
                    <a:lnTo>
                      <a:pt x="797" y="755"/>
                    </a:lnTo>
                    <a:lnTo>
                      <a:pt x="797" y="761"/>
                    </a:lnTo>
                    <a:lnTo>
                      <a:pt x="797" y="766"/>
                    </a:lnTo>
                    <a:lnTo>
                      <a:pt x="786" y="771"/>
                    </a:lnTo>
                    <a:lnTo>
                      <a:pt x="781" y="776"/>
                    </a:lnTo>
                    <a:lnTo>
                      <a:pt x="776" y="781"/>
                    </a:lnTo>
                    <a:lnTo>
                      <a:pt x="776" y="786"/>
                    </a:lnTo>
                    <a:lnTo>
                      <a:pt x="766" y="791"/>
                    </a:lnTo>
                    <a:lnTo>
                      <a:pt x="766" y="797"/>
                    </a:lnTo>
                    <a:lnTo>
                      <a:pt x="766" y="802"/>
                    </a:lnTo>
                    <a:lnTo>
                      <a:pt x="766" y="807"/>
                    </a:lnTo>
                    <a:lnTo>
                      <a:pt x="766" y="812"/>
                    </a:lnTo>
                    <a:lnTo>
                      <a:pt x="771" y="817"/>
                    </a:lnTo>
                    <a:lnTo>
                      <a:pt x="766" y="817"/>
                    </a:lnTo>
                    <a:lnTo>
                      <a:pt x="766" y="822"/>
                    </a:lnTo>
                    <a:lnTo>
                      <a:pt x="766" y="827"/>
                    </a:lnTo>
                    <a:lnTo>
                      <a:pt x="761" y="833"/>
                    </a:lnTo>
                    <a:lnTo>
                      <a:pt x="761" y="838"/>
                    </a:lnTo>
                    <a:lnTo>
                      <a:pt x="755" y="843"/>
                    </a:lnTo>
                    <a:lnTo>
                      <a:pt x="750" y="843"/>
                    </a:lnTo>
                    <a:lnTo>
                      <a:pt x="750" y="848"/>
                    </a:lnTo>
                    <a:lnTo>
                      <a:pt x="750" y="853"/>
                    </a:lnTo>
                    <a:lnTo>
                      <a:pt x="755" y="858"/>
                    </a:lnTo>
                    <a:lnTo>
                      <a:pt x="755" y="863"/>
                    </a:lnTo>
                    <a:lnTo>
                      <a:pt x="755" y="869"/>
                    </a:lnTo>
                    <a:lnTo>
                      <a:pt x="750" y="869"/>
                    </a:lnTo>
                    <a:lnTo>
                      <a:pt x="750" y="874"/>
                    </a:lnTo>
                    <a:lnTo>
                      <a:pt x="755" y="879"/>
                    </a:lnTo>
                    <a:lnTo>
                      <a:pt x="761" y="879"/>
                    </a:lnTo>
                    <a:lnTo>
                      <a:pt x="766" y="879"/>
                    </a:lnTo>
                    <a:lnTo>
                      <a:pt x="771" y="884"/>
                    </a:lnTo>
                    <a:lnTo>
                      <a:pt x="771" y="889"/>
                    </a:lnTo>
                    <a:lnTo>
                      <a:pt x="771" y="894"/>
                    </a:lnTo>
                    <a:lnTo>
                      <a:pt x="766" y="899"/>
                    </a:lnTo>
                    <a:lnTo>
                      <a:pt x="766" y="905"/>
                    </a:lnTo>
                    <a:lnTo>
                      <a:pt x="761" y="905"/>
                    </a:lnTo>
                    <a:lnTo>
                      <a:pt x="761" y="910"/>
                    </a:lnTo>
                    <a:lnTo>
                      <a:pt x="755" y="905"/>
                    </a:lnTo>
                    <a:lnTo>
                      <a:pt x="750" y="905"/>
                    </a:lnTo>
                    <a:lnTo>
                      <a:pt x="750" y="910"/>
                    </a:lnTo>
                    <a:lnTo>
                      <a:pt x="642" y="915"/>
                    </a:lnTo>
                    <a:lnTo>
                      <a:pt x="565" y="925"/>
                    </a:lnTo>
                    <a:lnTo>
                      <a:pt x="560" y="910"/>
                    </a:lnTo>
                    <a:lnTo>
                      <a:pt x="565" y="920"/>
                    </a:lnTo>
                    <a:lnTo>
                      <a:pt x="565" y="910"/>
                    </a:lnTo>
                    <a:lnTo>
                      <a:pt x="560" y="905"/>
                    </a:lnTo>
                    <a:lnTo>
                      <a:pt x="555" y="910"/>
                    </a:lnTo>
                    <a:lnTo>
                      <a:pt x="550" y="894"/>
                    </a:lnTo>
                    <a:lnTo>
                      <a:pt x="555" y="894"/>
                    </a:lnTo>
                    <a:lnTo>
                      <a:pt x="550" y="874"/>
                    </a:lnTo>
                    <a:lnTo>
                      <a:pt x="545" y="858"/>
                    </a:lnTo>
                    <a:lnTo>
                      <a:pt x="529" y="843"/>
                    </a:lnTo>
                    <a:lnTo>
                      <a:pt x="488" y="812"/>
                    </a:lnTo>
                    <a:lnTo>
                      <a:pt x="478" y="812"/>
                    </a:lnTo>
                    <a:lnTo>
                      <a:pt x="473" y="817"/>
                    </a:lnTo>
                    <a:lnTo>
                      <a:pt x="468" y="812"/>
                    </a:lnTo>
                    <a:lnTo>
                      <a:pt x="462" y="812"/>
                    </a:lnTo>
                    <a:lnTo>
                      <a:pt x="468" y="807"/>
                    </a:lnTo>
                    <a:lnTo>
                      <a:pt x="462" y="802"/>
                    </a:lnTo>
                    <a:lnTo>
                      <a:pt x="452" y="786"/>
                    </a:lnTo>
                    <a:lnTo>
                      <a:pt x="437" y="786"/>
                    </a:lnTo>
                    <a:lnTo>
                      <a:pt x="421" y="786"/>
                    </a:lnTo>
                    <a:lnTo>
                      <a:pt x="401" y="776"/>
                    </a:lnTo>
                    <a:lnTo>
                      <a:pt x="401" y="766"/>
                    </a:lnTo>
                    <a:lnTo>
                      <a:pt x="380" y="755"/>
                    </a:lnTo>
                    <a:lnTo>
                      <a:pt x="370" y="750"/>
                    </a:lnTo>
                    <a:lnTo>
                      <a:pt x="349" y="750"/>
                    </a:lnTo>
                    <a:lnTo>
                      <a:pt x="339" y="745"/>
                    </a:lnTo>
                    <a:lnTo>
                      <a:pt x="329" y="745"/>
                    </a:lnTo>
                    <a:lnTo>
                      <a:pt x="308" y="745"/>
                    </a:lnTo>
                    <a:lnTo>
                      <a:pt x="303" y="740"/>
                    </a:lnTo>
                    <a:lnTo>
                      <a:pt x="293" y="735"/>
                    </a:lnTo>
                    <a:lnTo>
                      <a:pt x="293" y="725"/>
                    </a:lnTo>
                    <a:lnTo>
                      <a:pt x="293" y="719"/>
                    </a:lnTo>
                    <a:lnTo>
                      <a:pt x="293" y="709"/>
                    </a:lnTo>
                    <a:lnTo>
                      <a:pt x="288" y="704"/>
                    </a:lnTo>
                    <a:lnTo>
                      <a:pt x="293" y="699"/>
                    </a:lnTo>
                    <a:lnTo>
                      <a:pt x="293" y="689"/>
                    </a:lnTo>
                    <a:lnTo>
                      <a:pt x="293" y="683"/>
                    </a:lnTo>
                    <a:lnTo>
                      <a:pt x="272" y="673"/>
                    </a:lnTo>
                    <a:lnTo>
                      <a:pt x="272" y="668"/>
                    </a:lnTo>
                    <a:lnTo>
                      <a:pt x="277" y="658"/>
                    </a:lnTo>
                    <a:lnTo>
                      <a:pt x="272" y="653"/>
                    </a:lnTo>
                    <a:lnTo>
                      <a:pt x="267" y="653"/>
                    </a:lnTo>
                    <a:lnTo>
                      <a:pt x="252" y="637"/>
                    </a:lnTo>
                    <a:lnTo>
                      <a:pt x="241" y="632"/>
                    </a:lnTo>
                    <a:lnTo>
                      <a:pt x="236" y="617"/>
                    </a:lnTo>
                    <a:lnTo>
                      <a:pt x="231" y="612"/>
                    </a:lnTo>
                    <a:lnTo>
                      <a:pt x="210" y="581"/>
                    </a:lnTo>
                    <a:lnTo>
                      <a:pt x="195" y="570"/>
                    </a:lnTo>
                    <a:lnTo>
                      <a:pt x="190" y="545"/>
                    </a:lnTo>
                    <a:lnTo>
                      <a:pt x="195" y="540"/>
                    </a:lnTo>
                    <a:lnTo>
                      <a:pt x="200" y="540"/>
                    </a:lnTo>
                    <a:lnTo>
                      <a:pt x="205" y="519"/>
                    </a:lnTo>
                    <a:lnTo>
                      <a:pt x="200" y="519"/>
                    </a:lnTo>
                    <a:lnTo>
                      <a:pt x="195" y="509"/>
                    </a:lnTo>
                    <a:lnTo>
                      <a:pt x="180" y="509"/>
                    </a:lnTo>
                    <a:lnTo>
                      <a:pt x="175" y="504"/>
                    </a:lnTo>
                    <a:lnTo>
                      <a:pt x="164" y="493"/>
                    </a:lnTo>
                    <a:lnTo>
                      <a:pt x="154" y="478"/>
                    </a:lnTo>
                    <a:lnTo>
                      <a:pt x="154" y="468"/>
                    </a:lnTo>
                    <a:lnTo>
                      <a:pt x="154" y="457"/>
                    </a:lnTo>
                    <a:lnTo>
                      <a:pt x="149" y="452"/>
                    </a:lnTo>
                    <a:lnTo>
                      <a:pt x="149" y="437"/>
                    </a:lnTo>
                    <a:lnTo>
                      <a:pt x="149" y="426"/>
                    </a:lnTo>
                    <a:lnTo>
                      <a:pt x="154" y="426"/>
                    </a:lnTo>
                    <a:lnTo>
                      <a:pt x="159" y="432"/>
                    </a:lnTo>
                    <a:lnTo>
                      <a:pt x="159" y="437"/>
                    </a:lnTo>
                    <a:lnTo>
                      <a:pt x="159" y="442"/>
                    </a:lnTo>
                    <a:lnTo>
                      <a:pt x="180" y="457"/>
                    </a:lnTo>
                    <a:lnTo>
                      <a:pt x="190" y="457"/>
                    </a:lnTo>
                    <a:lnTo>
                      <a:pt x="180" y="452"/>
                    </a:lnTo>
                    <a:lnTo>
                      <a:pt x="169" y="432"/>
                    </a:lnTo>
                    <a:lnTo>
                      <a:pt x="164" y="426"/>
                    </a:lnTo>
                    <a:lnTo>
                      <a:pt x="164" y="416"/>
                    </a:lnTo>
                    <a:lnTo>
                      <a:pt x="159" y="416"/>
                    </a:lnTo>
                    <a:lnTo>
                      <a:pt x="159" y="406"/>
                    </a:lnTo>
                    <a:lnTo>
                      <a:pt x="164" y="406"/>
                    </a:lnTo>
                    <a:lnTo>
                      <a:pt x="185" y="401"/>
                    </a:lnTo>
                    <a:lnTo>
                      <a:pt x="210" y="401"/>
                    </a:lnTo>
                    <a:lnTo>
                      <a:pt x="210" y="396"/>
                    </a:lnTo>
                    <a:lnTo>
                      <a:pt x="221" y="396"/>
                    </a:lnTo>
                    <a:lnTo>
                      <a:pt x="221" y="401"/>
                    </a:lnTo>
                    <a:lnTo>
                      <a:pt x="221" y="396"/>
                    </a:lnTo>
                    <a:lnTo>
                      <a:pt x="221" y="390"/>
                    </a:lnTo>
                    <a:lnTo>
                      <a:pt x="210" y="396"/>
                    </a:lnTo>
                    <a:lnTo>
                      <a:pt x="210" y="390"/>
                    </a:lnTo>
                    <a:close/>
                    <a:moveTo>
                      <a:pt x="349" y="781"/>
                    </a:moveTo>
                    <a:lnTo>
                      <a:pt x="365" y="786"/>
                    </a:lnTo>
                    <a:lnTo>
                      <a:pt x="375" y="781"/>
                    </a:lnTo>
                    <a:lnTo>
                      <a:pt x="380" y="786"/>
                    </a:lnTo>
                    <a:lnTo>
                      <a:pt x="375" y="786"/>
                    </a:lnTo>
                    <a:lnTo>
                      <a:pt x="365" y="791"/>
                    </a:lnTo>
                    <a:lnTo>
                      <a:pt x="354" y="791"/>
                    </a:lnTo>
                    <a:lnTo>
                      <a:pt x="349" y="786"/>
                    </a:lnTo>
                    <a:lnTo>
                      <a:pt x="349" y="781"/>
                    </a:lnTo>
                    <a:close/>
                    <a:moveTo>
                      <a:pt x="329" y="797"/>
                    </a:moveTo>
                    <a:lnTo>
                      <a:pt x="324" y="786"/>
                    </a:lnTo>
                    <a:lnTo>
                      <a:pt x="339" y="786"/>
                    </a:lnTo>
                    <a:lnTo>
                      <a:pt x="344" y="791"/>
                    </a:lnTo>
                    <a:lnTo>
                      <a:pt x="334" y="797"/>
                    </a:lnTo>
                    <a:lnTo>
                      <a:pt x="329" y="797"/>
                    </a:lnTo>
                    <a:close/>
                    <a:moveTo>
                      <a:pt x="452" y="838"/>
                    </a:moveTo>
                    <a:lnTo>
                      <a:pt x="468" y="843"/>
                    </a:lnTo>
                    <a:lnTo>
                      <a:pt x="473" y="853"/>
                    </a:lnTo>
                    <a:lnTo>
                      <a:pt x="462" y="853"/>
                    </a:lnTo>
                    <a:lnTo>
                      <a:pt x="457" y="843"/>
                    </a:lnTo>
                    <a:lnTo>
                      <a:pt x="452" y="843"/>
                    </a:lnTo>
                    <a:lnTo>
                      <a:pt x="452" y="838"/>
                    </a:lnTo>
                    <a:close/>
                    <a:moveTo>
                      <a:pt x="468" y="899"/>
                    </a:moveTo>
                    <a:lnTo>
                      <a:pt x="462" y="899"/>
                    </a:lnTo>
                    <a:lnTo>
                      <a:pt x="457" y="894"/>
                    </a:lnTo>
                    <a:lnTo>
                      <a:pt x="452" y="879"/>
                    </a:lnTo>
                    <a:lnTo>
                      <a:pt x="452" y="884"/>
                    </a:lnTo>
                    <a:lnTo>
                      <a:pt x="468" y="899"/>
                    </a:lnTo>
                    <a:close/>
                  </a:path>
                </a:pathLst>
              </a:custGeom>
              <a:solidFill>
                <a:srgbClr val="FFCC00"/>
              </a:solidFill>
              <a:ln w="8001">
                <a:solidFill>
                  <a:srgbClr val="000000"/>
                </a:solidFill>
                <a:prstDash val="solid"/>
                <a:round/>
                <a:headEnd/>
                <a:tailEnd/>
              </a:ln>
            </p:spPr>
            <p:txBody>
              <a:bodyPr/>
              <a:lstStyle/>
              <a:p>
                <a:endParaRPr lang="en-US"/>
              </a:p>
            </p:txBody>
          </p:sp>
          <p:sp>
            <p:nvSpPr>
              <p:cNvPr id="964659" name="Freeform 51">
                <a:hlinkClick r:id="rId15" action="ppaction://hlinksldjump"/>
              </p:cNvPr>
              <p:cNvSpPr>
                <a:spLocks/>
              </p:cNvSpPr>
              <p:nvPr/>
            </p:nvSpPr>
            <p:spPr bwMode="auto">
              <a:xfrm>
                <a:off x="1298" y="2241"/>
                <a:ext cx="471" cy="529"/>
              </a:xfrm>
              <a:custGeom>
                <a:avLst/>
                <a:gdLst/>
                <a:ahLst/>
                <a:cxnLst>
                  <a:cxn ang="0">
                    <a:pos x="16" y="375"/>
                  </a:cxn>
                  <a:cxn ang="0">
                    <a:pos x="5" y="370"/>
                  </a:cxn>
                  <a:cxn ang="0">
                    <a:pos x="10" y="365"/>
                  </a:cxn>
                  <a:cxn ang="0">
                    <a:pos x="10" y="354"/>
                  </a:cxn>
                  <a:cxn ang="0">
                    <a:pos x="5" y="344"/>
                  </a:cxn>
                  <a:cxn ang="0">
                    <a:pos x="10" y="339"/>
                  </a:cxn>
                  <a:cxn ang="0">
                    <a:pos x="16" y="329"/>
                  </a:cxn>
                  <a:cxn ang="0">
                    <a:pos x="21" y="318"/>
                  </a:cxn>
                  <a:cxn ang="0">
                    <a:pos x="26" y="313"/>
                  </a:cxn>
                  <a:cxn ang="0">
                    <a:pos x="21" y="303"/>
                  </a:cxn>
                  <a:cxn ang="0">
                    <a:pos x="21" y="293"/>
                  </a:cxn>
                  <a:cxn ang="0">
                    <a:pos x="31" y="282"/>
                  </a:cxn>
                  <a:cxn ang="0">
                    <a:pos x="36" y="272"/>
                  </a:cxn>
                  <a:cxn ang="0">
                    <a:pos x="52" y="262"/>
                  </a:cxn>
                  <a:cxn ang="0">
                    <a:pos x="52" y="251"/>
                  </a:cxn>
                  <a:cxn ang="0">
                    <a:pos x="41" y="246"/>
                  </a:cxn>
                  <a:cxn ang="0">
                    <a:pos x="36" y="241"/>
                  </a:cxn>
                  <a:cxn ang="0">
                    <a:pos x="31" y="236"/>
                  </a:cxn>
                  <a:cxn ang="0">
                    <a:pos x="26" y="231"/>
                  </a:cxn>
                  <a:cxn ang="0">
                    <a:pos x="26" y="221"/>
                  </a:cxn>
                  <a:cxn ang="0">
                    <a:pos x="16" y="205"/>
                  </a:cxn>
                  <a:cxn ang="0">
                    <a:pos x="10" y="200"/>
                  </a:cxn>
                  <a:cxn ang="0">
                    <a:pos x="10" y="190"/>
                  </a:cxn>
                  <a:cxn ang="0">
                    <a:pos x="10" y="185"/>
                  </a:cxn>
                  <a:cxn ang="0">
                    <a:pos x="10" y="179"/>
                  </a:cxn>
                  <a:cxn ang="0">
                    <a:pos x="21" y="174"/>
                  </a:cxn>
                  <a:cxn ang="0">
                    <a:pos x="16" y="164"/>
                  </a:cxn>
                  <a:cxn ang="0">
                    <a:pos x="10" y="149"/>
                  </a:cxn>
                  <a:cxn ang="0">
                    <a:pos x="10" y="138"/>
                  </a:cxn>
                  <a:cxn ang="0">
                    <a:pos x="10" y="128"/>
                  </a:cxn>
                  <a:cxn ang="0">
                    <a:pos x="10" y="118"/>
                  </a:cxn>
                  <a:cxn ang="0">
                    <a:pos x="10" y="108"/>
                  </a:cxn>
                  <a:cxn ang="0">
                    <a:pos x="5" y="97"/>
                  </a:cxn>
                  <a:cxn ang="0">
                    <a:pos x="5" y="87"/>
                  </a:cxn>
                  <a:cxn ang="0">
                    <a:pos x="21" y="82"/>
                  </a:cxn>
                  <a:cxn ang="0">
                    <a:pos x="31" y="82"/>
                  </a:cxn>
                  <a:cxn ang="0">
                    <a:pos x="36" y="87"/>
                  </a:cxn>
                  <a:cxn ang="0">
                    <a:pos x="41" y="92"/>
                  </a:cxn>
                  <a:cxn ang="0">
                    <a:pos x="52" y="92"/>
                  </a:cxn>
                  <a:cxn ang="0">
                    <a:pos x="57" y="77"/>
                  </a:cxn>
                  <a:cxn ang="0">
                    <a:pos x="57" y="0"/>
                  </a:cxn>
                  <a:cxn ang="0">
                    <a:pos x="175" y="0"/>
                  </a:cxn>
                  <a:cxn ang="0">
                    <a:pos x="268" y="0"/>
                  </a:cxn>
                  <a:cxn ang="0">
                    <a:pos x="334" y="0"/>
                  </a:cxn>
                  <a:cxn ang="0">
                    <a:pos x="370" y="0"/>
                  </a:cxn>
                  <a:cxn ang="0">
                    <a:pos x="447" y="97"/>
                  </a:cxn>
                  <a:cxn ang="0">
                    <a:pos x="447" y="231"/>
                  </a:cxn>
                  <a:cxn ang="0">
                    <a:pos x="447" y="359"/>
                  </a:cxn>
                  <a:cxn ang="0">
                    <a:pos x="447" y="431"/>
                  </a:cxn>
                  <a:cxn ang="0">
                    <a:pos x="339" y="529"/>
                  </a:cxn>
                  <a:cxn ang="0">
                    <a:pos x="268" y="524"/>
                  </a:cxn>
                  <a:cxn ang="0">
                    <a:pos x="0" y="426"/>
                  </a:cxn>
                  <a:cxn ang="0">
                    <a:pos x="5" y="406"/>
                  </a:cxn>
                  <a:cxn ang="0">
                    <a:pos x="10" y="401"/>
                  </a:cxn>
                  <a:cxn ang="0">
                    <a:pos x="16" y="401"/>
                  </a:cxn>
                  <a:cxn ang="0">
                    <a:pos x="21" y="395"/>
                  </a:cxn>
                  <a:cxn ang="0">
                    <a:pos x="26" y="385"/>
                  </a:cxn>
                  <a:cxn ang="0">
                    <a:pos x="21" y="375"/>
                  </a:cxn>
                </a:cxnLst>
                <a:rect l="0" t="0" r="r" b="b"/>
                <a:pathLst>
                  <a:path w="447" h="529">
                    <a:moveTo>
                      <a:pt x="21" y="375"/>
                    </a:moveTo>
                    <a:lnTo>
                      <a:pt x="16" y="375"/>
                    </a:lnTo>
                    <a:lnTo>
                      <a:pt x="10" y="375"/>
                    </a:lnTo>
                    <a:lnTo>
                      <a:pt x="5" y="370"/>
                    </a:lnTo>
                    <a:lnTo>
                      <a:pt x="5" y="365"/>
                    </a:lnTo>
                    <a:lnTo>
                      <a:pt x="10" y="365"/>
                    </a:lnTo>
                    <a:lnTo>
                      <a:pt x="10" y="359"/>
                    </a:lnTo>
                    <a:lnTo>
                      <a:pt x="10" y="354"/>
                    </a:lnTo>
                    <a:lnTo>
                      <a:pt x="5" y="349"/>
                    </a:lnTo>
                    <a:lnTo>
                      <a:pt x="5" y="344"/>
                    </a:lnTo>
                    <a:lnTo>
                      <a:pt x="5" y="339"/>
                    </a:lnTo>
                    <a:lnTo>
                      <a:pt x="10" y="339"/>
                    </a:lnTo>
                    <a:lnTo>
                      <a:pt x="16" y="334"/>
                    </a:lnTo>
                    <a:lnTo>
                      <a:pt x="16" y="329"/>
                    </a:lnTo>
                    <a:lnTo>
                      <a:pt x="21" y="323"/>
                    </a:lnTo>
                    <a:lnTo>
                      <a:pt x="21" y="318"/>
                    </a:lnTo>
                    <a:lnTo>
                      <a:pt x="21" y="313"/>
                    </a:lnTo>
                    <a:lnTo>
                      <a:pt x="26" y="313"/>
                    </a:lnTo>
                    <a:lnTo>
                      <a:pt x="21" y="308"/>
                    </a:lnTo>
                    <a:lnTo>
                      <a:pt x="21" y="303"/>
                    </a:lnTo>
                    <a:lnTo>
                      <a:pt x="21" y="298"/>
                    </a:lnTo>
                    <a:lnTo>
                      <a:pt x="21" y="293"/>
                    </a:lnTo>
                    <a:lnTo>
                      <a:pt x="21" y="287"/>
                    </a:lnTo>
                    <a:lnTo>
                      <a:pt x="31" y="282"/>
                    </a:lnTo>
                    <a:lnTo>
                      <a:pt x="31" y="277"/>
                    </a:lnTo>
                    <a:lnTo>
                      <a:pt x="36" y="272"/>
                    </a:lnTo>
                    <a:lnTo>
                      <a:pt x="41" y="267"/>
                    </a:lnTo>
                    <a:lnTo>
                      <a:pt x="52" y="262"/>
                    </a:lnTo>
                    <a:lnTo>
                      <a:pt x="52" y="257"/>
                    </a:lnTo>
                    <a:lnTo>
                      <a:pt x="52" y="251"/>
                    </a:lnTo>
                    <a:lnTo>
                      <a:pt x="46" y="251"/>
                    </a:lnTo>
                    <a:lnTo>
                      <a:pt x="41" y="246"/>
                    </a:lnTo>
                    <a:lnTo>
                      <a:pt x="36" y="246"/>
                    </a:lnTo>
                    <a:lnTo>
                      <a:pt x="36" y="241"/>
                    </a:lnTo>
                    <a:lnTo>
                      <a:pt x="31" y="241"/>
                    </a:lnTo>
                    <a:lnTo>
                      <a:pt x="31" y="236"/>
                    </a:lnTo>
                    <a:lnTo>
                      <a:pt x="31" y="231"/>
                    </a:lnTo>
                    <a:lnTo>
                      <a:pt x="26" y="231"/>
                    </a:lnTo>
                    <a:lnTo>
                      <a:pt x="31" y="226"/>
                    </a:lnTo>
                    <a:lnTo>
                      <a:pt x="26" y="221"/>
                    </a:lnTo>
                    <a:lnTo>
                      <a:pt x="21" y="215"/>
                    </a:lnTo>
                    <a:lnTo>
                      <a:pt x="16" y="205"/>
                    </a:lnTo>
                    <a:lnTo>
                      <a:pt x="16" y="200"/>
                    </a:lnTo>
                    <a:lnTo>
                      <a:pt x="10" y="200"/>
                    </a:lnTo>
                    <a:lnTo>
                      <a:pt x="16" y="195"/>
                    </a:lnTo>
                    <a:lnTo>
                      <a:pt x="10" y="190"/>
                    </a:lnTo>
                    <a:lnTo>
                      <a:pt x="16" y="190"/>
                    </a:lnTo>
                    <a:lnTo>
                      <a:pt x="10" y="185"/>
                    </a:lnTo>
                    <a:lnTo>
                      <a:pt x="16" y="185"/>
                    </a:lnTo>
                    <a:lnTo>
                      <a:pt x="10" y="179"/>
                    </a:lnTo>
                    <a:lnTo>
                      <a:pt x="16" y="179"/>
                    </a:lnTo>
                    <a:lnTo>
                      <a:pt x="21" y="174"/>
                    </a:lnTo>
                    <a:lnTo>
                      <a:pt x="21" y="169"/>
                    </a:lnTo>
                    <a:lnTo>
                      <a:pt x="16" y="164"/>
                    </a:lnTo>
                    <a:lnTo>
                      <a:pt x="16" y="159"/>
                    </a:lnTo>
                    <a:lnTo>
                      <a:pt x="10" y="149"/>
                    </a:lnTo>
                    <a:lnTo>
                      <a:pt x="10" y="143"/>
                    </a:lnTo>
                    <a:lnTo>
                      <a:pt x="10" y="138"/>
                    </a:lnTo>
                    <a:lnTo>
                      <a:pt x="10" y="133"/>
                    </a:lnTo>
                    <a:lnTo>
                      <a:pt x="10" y="128"/>
                    </a:lnTo>
                    <a:lnTo>
                      <a:pt x="10" y="123"/>
                    </a:lnTo>
                    <a:lnTo>
                      <a:pt x="10" y="118"/>
                    </a:lnTo>
                    <a:lnTo>
                      <a:pt x="10" y="113"/>
                    </a:lnTo>
                    <a:lnTo>
                      <a:pt x="10" y="108"/>
                    </a:lnTo>
                    <a:lnTo>
                      <a:pt x="5" y="102"/>
                    </a:lnTo>
                    <a:lnTo>
                      <a:pt x="5" y="97"/>
                    </a:lnTo>
                    <a:lnTo>
                      <a:pt x="5" y="92"/>
                    </a:lnTo>
                    <a:lnTo>
                      <a:pt x="5" y="87"/>
                    </a:lnTo>
                    <a:lnTo>
                      <a:pt x="16" y="82"/>
                    </a:lnTo>
                    <a:lnTo>
                      <a:pt x="21" y="82"/>
                    </a:lnTo>
                    <a:lnTo>
                      <a:pt x="26" y="82"/>
                    </a:lnTo>
                    <a:lnTo>
                      <a:pt x="31" y="82"/>
                    </a:lnTo>
                    <a:lnTo>
                      <a:pt x="36" y="82"/>
                    </a:lnTo>
                    <a:lnTo>
                      <a:pt x="36" y="87"/>
                    </a:lnTo>
                    <a:lnTo>
                      <a:pt x="36" y="92"/>
                    </a:lnTo>
                    <a:lnTo>
                      <a:pt x="41" y="92"/>
                    </a:lnTo>
                    <a:lnTo>
                      <a:pt x="46" y="92"/>
                    </a:lnTo>
                    <a:lnTo>
                      <a:pt x="52" y="92"/>
                    </a:lnTo>
                    <a:lnTo>
                      <a:pt x="52" y="82"/>
                    </a:lnTo>
                    <a:lnTo>
                      <a:pt x="57" y="77"/>
                    </a:lnTo>
                    <a:lnTo>
                      <a:pt x="57" y="15"/>
                    </a:lnTo>
                    <a:lnTo>
                      <a:pt x="57" y="0"/>
                    </a:lnTo>
                    <a:lnTo>
                      <a:pt x="149" y="0"/>
                    </a:lnTo>
                    <a:lnTo>
                      <a:pt x="175" y="0"/>
                    </a:lnTo>
                    <a:lnTo>
                      <a:pt x="201" y="0"/>
                    </a:lnTo>
                    <a:lnTo>
                      <a:pt x="268" y="0"/>
                    </a:lnTo>
                    <a:lnTo>
                      <a:pt x="314" y="0"/>
                    </a:lnTo>
                    <a:lnTo>
                      <a:pt x="334" y="0"/>
                    </a:lnTo>
                    <a:lnTo>
                      <a:pt x="339" y="0"/>
                    </a:lnTo>
                    <a:lnTo>
                      <a:pt x="370" y="0"/>
                    </a:lnTo>
                    <a:lnTo>
                      <a:pt x="447" y="0"/>
                    </a:lnTo>
                    <a:lnTo>
                      <a:pt x="447" y="97"/>
                    </a:lnTo>
                    <a:lnTo>
                      <a:pt x="447" y="195"/>
                    </a:lnTo>
                    <a:lnTo>
                      <a:pt x="447" y="231"/>
                    </a:lnTo>
                    <a:lnTo>
                      <a:pt x="447" y="303"/>
                    </a:lnTo>
                    <a:lnTo>
                      <a:pt x="447" y="359"/>
                    </a:lnTo>
                    <a:lnTo>
                      <a:pt x="447" y="401"/>
                    </a:lnTo>
                    <a:lnTo>
                      <a:pt x="447" y="431"/>
                    </a:lnTo>
                    <a:lnTo>
                      <a:pt x="447" y="529"/>
                    </a:lnTo>
                    <a:lnTo>
                      <a:pt x="339" y="529"/>
                    </a:lnTo>
                    <a:lnTo>
                      <a:pt x="288" y="529"/>
                    </a:lnTo>
                    <a:lnTo>
                      <a:pt x="268" y="524"/>
                    </a:lnTo>
                    <a:lnTo>
                      <a:pt x="113" y="467"/>
                    </a:lnTo>
                    <a:lnTo>
                      <a:pt x="0" y="426"/>
                    </a:lnTo>
                    <a:lnTo>
                      <a:pt x="0" y="411"/>
                    </a:lnTo>
                    <a:lnTo>
                      <a:pt x="5" y="406"/>
                    </a:lnTo>
                    <a:lnTo>
                      <a:pt x="5" y="401"/>
                    </a:lnTo>
                    <a:lnTo>
                      <a:pt x="10" y="401"/>
                    </a:lnTo>
                    <a:lnTo>
                      <a:pt x="16" y="406"/>
                    </a:lnTo>
                    <a:lnTo>
                      <a:pt x="16" y="401"/>
                    </a:lnTo>
                    <a:lnTo>
                      <a:pt x="21" y="401"/>
                    </a:lnTo>
                    <a:lnTo>
                      <a:pt x="21" y="395"/>
                    </a:lnTo>
                    <a:lnTo>
                      <a:pt x="26" y="390"/>
                    </a:lnTo>
                    <a:lnTo>
                      <a:pt x="26" y="385"/>
                    </a:lnTo>
                    <a:lnTo>
                      <a:pt x="26" y="380"/>
                    </a:lnTo>
                    <a:lnTo>
                      <a:pt x="21" y="375"/>
                    </a:lnTo>
                    <a:close/>
                  </a:path>
                </a:pathLst>
              </a:custGeom>
              <a:solidFill>
                <a:srgbClr val="CCFFCC"/>
              </a:solidFill>
              <a:ln w="8001">
                <a:solidFill>
                  <a:srgbClr val="000000"/>
                </a:solidFill>
                <a:prstDash val="solid"/>
                <a:round/>
                <a:headEnd/>
                <a:tailEnd/>
              </a:ln>
            </p:spPr>
            <p:txBody>
              <a:bodyPr/>
              <a:lstStyle/>
              <a:p>
                <a:endParaRPr lang="en-US"/>
              </a:p>
            </p:txBody>
          </p:sp>
          <p:sp>
            <p:nvSpPr>
              <p:cNvPr id="964660" name="Freeform 52">
                <a:hlinkClick r:id="rId16" action="ppaction://hlinksldjump"/>
              </p:cNvPr>
              <p:cNvSpPr>
                <a:spLocks/>
              </p:cNvSpPr>
              <p:nvPr/>
            </p:nvSpPr>
            <p:spPr bwMode="auto">
              <a:xfrm>
                <a:off x="1769" y="2241"/>
                <a:ext cx="493" cy="529"/>
              </a:xfrm>
              <a:custGeom>
                <a:avLst/>
                <a:gdLst/>
                <a:ahLst/>
                <a:cxnLst>
                  <a:cxn ang="0">
                    <a:pos x="0" y="431"/>
                  </a:cxn>
                  <a:cxn ang="0">
                    <a:pos x="0" y="401"/>
                  </a:cxn>
                  <a:cxn ang="0">
                    <a:pos x="0" y="359"/>
                  </a:cxn>
                  <a:cxn ang="0">
                    <a:pos x="0" y="303"/>
                  </a:cxn>
                  <a:cxn ang="0">
                    <a:pos x="0" y="231"/>
                  </a:cxn>
                  <a:cxn ang="0">
                    <a:pos x="0" y="195"/>
                  </a:cxn>
                  <a:cxn ang="0">
                    <a:pos x="0" y="97"/>
                  </a:cxn>
                  <a:cxn ang="0">
                    <a:pos x="0" y="0"/>
                  </a:cxn>
                  <a:cxn ang="0">
                    <a:pos x="52" y="0"/>
                  </a:cxn>
                  <a:cxn ang="0">
                    <a:pos x="119" y="0"/>
                  </a:cxn>
                  <a:cxn ang="0">
                    <a:pos x="124" y="0"/>
                  </a:cxn>
                  <a:cxn ang="0">
                    <a:pos x="165" y="0"/>
                  </a:cxn>
                  <a:cxn ang="0">
                    <a:pos x="170" y="0"/>
                  </a:cxn>
                  <a:cxn ang="0">
                    <a:pos x="201" y="0"/>
                  </a:cxn>
                  <a:cxn ang="0">
                    <a:pos x="237" y="0"/>
                  </a:cxn>
                  <a:cxn ang="0">
                    <a:pos x="258" y="0"/>
                  </a:cxn>
                  <a:cxn ang="0">
                    <a:pos x="299" y="0"/>
                  </a:cxn>
                  <a:cxn ang="0">
                    <a:pos x="304" y="0"/>
                  </a:cxn>
                  <a:cxn ang="0">
                    <a:pos x="391" y="0"/>
                  </a:cxn>
                  <a:cxn ang="0">
                    <a:pos x="463" y="0"/>
                  </a:cxn>
                  <a:cxn ang="0">
                    <a:pos x="468" y="0"/>
                  </a:cxn>
                  <a:cxn ang="0">
                    <a:pos x="468" y="46"/>
                  </a:cxn>
                  <a:cxn ang="0">
                    <a:pos x="468" y="92"/>
                  </a:cxn>
                  <a:cxn ang="0">
                    <a:pos x="468" y="118"/>
                  </a:cxn>
                  <a:cxn ang="0">
                    <a:pos x="468" y="133"/>
                  </a:cxn>
                  <a:cxn ang="0">
                    <a:pos x="468" y="174"/>
                  </a:cxn>
                  <a:cxn ang="0">
                    <a:pos x="468" y="195"/>
                  </a:cxn>
                  <a:cxn ang="0">
                    <a:pos x="468" y="215"/>
                  </a:cxn>
                  <a:cxn ang="0">
                    <a:pos x="468" y="257"/>
                  </a:cxn>
                  <a:cxn ang="0">
                    <a:pos x="463" y="303"/>
                  </a:cxn>
                  <a:cxn ang="0">
                    <a:pos x="463" y="323"/>
                  </a:cxn>
                  <a:cxn ang="0">
                    <a:pos x="463" y="344"/>
                  </a:cxn>
                  <a:cxn ang="0">
                    <a:pos x="463" y="380"/>
                  </a:cxn>
                  <a:cxn ang="0">
                    <a:pos x="463" y="421"/>
                  </a:cxn>
                  <a:cxn ang="0">
                    <a:pos x="463" y="462"/>
                  </a:cxn>
                  <a:cxn ang="0">
                    <a:pos x="463" y="467"/>
                  </a:cxn>
                  <a:cxn ang="0">
                    <a:pos x="443" y="467"/>
                  </a:cxn>
                  <a:cxn ang="0">
                    <a:pos x="412" y="467"/>
                  </a:cxn>
                  <a:cxn ang="0">
                    <a:pos x="391" y="467"/>
                  </a:cxn>
                  <a:cxn ang="0">
                    <a:pos x="324" y="467"/>
                  </a:cxn>
                  <a:cxn ang="0">
                    <a:pos x="319" y="467"/>
                  </a:cxn>
                  <a:cxn ang="0">
                    <a:pos x="237" y="467"/>
                  </a:cxn>
                  <a:cxn ang="0">
                    <a:pos x="206" y="467"/>
                  </a:cxn>
                  <a:cxn ang="0">
                    <a:pos x="186" y="467"/>
                  </a:cxn>
                  <a:cxn ang="0">
                    <a:pos x="186" y="473"/>
                  </a:cxn>
                  <a:cxn ang="0">
                    <a:pos x="186" y="478"/>
                  </a:cxn>
                  <a:cxn ang="0">
                    <a:pos x="186" y="483"/>
                  </a:cxn>
                  <a:cxn ang="0">
                    <a:pos x="186" y="488"/>
                  </a:cxn>
                  <a:cxn ang="0">
                    <a:pos x="196" y="488"/>
                  </a:cxn>
                  <a:cxn ang="0">
                    <a:pos x="134" y="488"/>
                  </a:cxn>
                  <a:cxn ang="0">
                    <a:pos x="62" y="488"/>
                  </a:cxn>
                  <a:cxn ang="0">
                    <a:pos x="62" y="529"/>
                  </a:cxn>
                  <a:cxn ang="0">
                    <a:pos x="0" y="529"/>
                  </a:cxn>
                  <a:cxn ang="0">
                    <a:pos x="0" y="431"/>
                  </a:cxn>
                </a:cxnLst>
                <a:rect l="0" t="0" r="r" b="b"/>
                <a:pathLst>
                  <a:path w="468" h="529">
                    <a:moveTo>
                      <a:pt x="0" y="431"/>
                    </a:moveTo>
                    <a:lnTo>
                      <a:pt x="0" y="401"/>
                    </a:lnTo>
                    <a:lnTo>
                      <a:pt x="0" y="359"/>
                    </a:lnTo>
                    <a:lnTo>
                      <a:pt x="0" y="303"/>
                    </a:lnTo>
                    <a:lnTo>
                      <a:pt x="0" y="231"/>
                    </a:lnTo>
                    <a:lnTo>
                      <a:pt x="0" y="195"/>
                    </a:lnTo>
                    <a:lnTo>
                      <a:pt x="0" y="97"/>
                    </a:lnTo>
                    <a:lnTo>
                      <a:pt x="0" y="0"/>
                    </a:lnTo>
                    <a:lnTo>
                      <a:pt x="52" y="0"/>
                    </a:lnTo>
                    <a:lnTo>
                      <a:pt x="119" y="0"/>
                    </a:lnTo>
                    <a:lnTo>
                      <a:pt x="124" y="0"/>
                    </a:lnTo>
                    <a:lnTo>
                      <a:pt x="165" y="0"/>
                    </a:lnTo>
                    <a:lnTo>
                      <a:pt x="170" y="0"/>
                    </a:lnTo>
                    <a:lnTo>
                      <a:pt x="201" y="0"/>
                    </a:lnTo>
                    <a:lnTo>
                      <a:pt x="237" y="0"/>
                    </a:lnTo>
                    <a:lnTo>
                      <a:pt x="258" y="0"/>
                    </a:lnTo>
                    <a:lnTo>
                      <a:pt x="299" y="0"/>
                    </a:lnTo>
                    <a:lnTo>
                      <a:pt x="304" y="0"/>
                    </a:lnTo>
                    <a:lnTo>
                      <a:pt x="391" y="0"/>
                    </a:lnTo>
                    <a:lnTo>
                      <a:pt x="463" y="0"/>
                    </a:lnTo>
                    <a:lnTo>
                      <a:pt x="468" y="0"/>
                    </a:lnTo>
                    <a:lnTo>
                      <a:pt x="468" y="46"/>
                    </a:lnTo>
                    <a:lnTo>
                      <a:pt x="468" y="92"/>
                    </a:lnTo>
                    <a:lnTo>
                      <a:pt x="468" y="118"/>
                    </a:lnTo>
                    <a:lnTo>
                      <a:pt x="468" y="133"/>
                    </a:lnTo>
                    <a:lnTo>
                      <a:pt x="468" y="174"/>
                    </a:lnTo>
                    <a:lnTo>
                      <a:pt x="468" y="195"/>
                    </a:lnTo>
                    <a:lnTo>
                      <a:pt x="468" y="215"/>
                    </a:lnTo>
                    <a:lnTo>
                      <a:pt x="468" y="257"/>
                    </a:lnTo>
                    <a:lnTo>
                      <a:pt x="463" y="303"/>
                    </a:lnTo>
                    <a:lnTo>
                      <a:pt x="463" y="323"/>
                    </a:lnTo>
                    <a:lnTo>
                      <a:pt x="463" y="344"/>
                    </a:lnTo>
                    <a:lnTo>
                      <a:pt x="463" y="380"/>
                    </a:lnTo>
                    <a:lnTo>
                      <a:pt x="463" y="421"/>
                    </a:lnTo>
                    <a:lnTo>
                      <a:pt x="463" y="462"/>
                    </a:lnTo>
                    <a:lnTo>
                      <a:pt x="463" y="467"/>
                    </a:lnTo>
                    <a:lnTo>
                      <a:pt x="443" y="467"/>
                    </a:lnTo>
                    <a:lnTo>
                      <a:pt x="412" y="467"/>
                    </a:lnTo>
                    <a:lnTo>
                      <a:pt x="391" y="467"/>
                    </a:lnTo>
                    <a:lnTo>
                      <a:pt x="324" y="467"/>
                    </a:lnTo>
                    <a:lnTo>
                      <a:pt x="319" y="467"/>
                    </a:lnTo>
                    <a:lnTo>
                      <a:pt x="237" y="467"/>
                    </a:lnTo>
                    <a:lnTo>
                      <a:pt x="206" y="467"/>
                    </a:lnTo>
                    <a:lnTo>
                      <a:pt x="186" y="467"/>
                    </a:lnTo>
                    <a:lnTo>
                      <a:pt x="186" y="473"/>
                    </a:lnTo>
                    <a:lnTo>
                      <a:pt x="186" y="478"/>
                    </a:lnTo>
                    <a:lnTo>
                      <a:pt x="186" y="483"/>
                    </a:lnTo>
                    <a:lnTo>
                      <a:pt x="186" y="488"/>
                    </a:lnTo>
                    <a:lnTo>
                      <a:pt x="196" y="488"/>
                    </a:lnTo>
                    <a:lnTo>
                      <a:pt x="134" y="488"/>
                    </a:lnTo>
                    <a:lnTo>
                      <a:pt x="62" y="488"/>
                    </a:lnTo>
                    <a:lnTo>
                      <a:pt x="62" y="529"/>
                    </a:lnTo>
                    <a:lnTo>
                      <a:pt x="0" y="529"/>
                    </a:lnTo>
                    <a:lnTo>
                      <a:pt x="0" y="431"/>
                    </a:lnTo>
                    <a:close/>
                  </a:path>
                </a:pathLst>
              </a:custGeom>
              <a:solidFill>
                <a:srgbClr val="FFCC00"/>
              </a:solidFill>
              <a:ln w="8001">
                <a:solidFill>
                  <a:srgbClr val="000000"/>
                </a:solidFill>
                <a:prstDash val="solid"/>
                <a:round/>
                <a:headEnd/>
                <a:tailEnd/>
              </a:ln>
            </p:spPr>
            <p:txBody>
              <a:bodyPr/>
              <a:lstStyle/>
              <a:p>
                <a:endParaRPr lang="en-US"/>
              </a:p>
            </p:txBody>
          </p:sp>
          <p:sp>
            <p:nvSpPr>
              <p:cNvPr id="964661" name="Freeform 53">
                <a:hlinkClick r:id="rId12" action="ppaction://hlinksldjump"/>
              </p:cNvPr>
              <p:cNvSpPr>
                <a:spLocks noEditPoints="1"/>
              </p:cNvSpPr>
              <p:nvPr/>
            </p:nvSpPr>
            <p:spPr bwMode="auto">
              <a:xfrm>
                <a:off x="486" y="960"/>
                <a:ext cx="639" cy="396"/>
              </a:xfrm>
              <a:custGeom>
                <a:avLst/>
                <a:gdLst/>
                <a:ahLst/>
                <a:cxnLst>
                  <a:cxn ang="0">
                    <a:pos x="185" y="108"/>
                  </a:cxn>
                  <a:cxn ang="0">
                    <a:pos x="180" y="88"/>
                  </a:cxn>
                  <a:cxn ang="0">
                    <a:pos x="159" y="62"/>
                  </a:cxn>
                  <a:cxn ang="0">
                    <a:pos x="175" y="52"/>
                  </a:cxn>
                  <a:cxn ang="0">
                    <a:pos x="170" y="31"/>
                  </a:cxn>
                  <a:cxn ang="0">
                    <a:pos x="154" y="6"/>
                  </a:cxn>
                  <a:cxn ang="0">
                    <a:pos x="509" y="0"/>
                  </a:cxn>
                  <a:cxn ang="0">
                    <a:pos x="596" y="114"/>
                  </a:cxn>
                  <a:cxn ang="0">
                    <a:pos x="596" y="221"/>
                  </a:cxn>
                  <a:cxn ang="0">
                    <a:pos x="596" y="309"/>
                  </a:cxn>
                  <a:cxn ang="0">
                    <a:pos x="607" y="329"/>
                  </a:cxn>
                  <a:cxn ang="0">
                    <a:pos x="560" y="345"/>
                  </a:cxn>
                  <a:cxn ang="0">
                    <a:pos x="442" y="350"/>
                  </a:cxn>
                  <a:cxn ang="0">
                    <a:pos x="411" y="355"/>
                  </a:cxn>
                  <a:cxn ang="0">
                    <a:pos x="391" y="360"/>
                  </a:cxn>
                  <a:cxn ang="0">
                    <a:pos x="360" y="371"/>
                  </a:cxn>
                  <a:cxn ang="0">
                    <a:pos x="334" y="381"/>
                  </a:cxn>
                  <a:cxn ang="0">
                    <a:pos x="314" y="376"/>
                  </a:cxn>
                  <a:cxn ang="0">
                    <a:pos x="288" y="386"/>
                  </a:cxn>
                  <a:cxn ang="0">
                    <a:pos x="272" y="381"/>
                  </a:cxn>
                  <a:cxn ang="0">
                    <a:pos x="247" y="376"/>
                  </a:cxn>
                  <a:cxn ang="0">
                    <a:pos x="221" y="381"/>
                  </a:cxn>
                  <a:cxn ang="0">
                    <a:pos x="195" y="396"/>
                  </a:cxn>
                  <a:cxn ang="0">
                    <a:pos x="170" y="391"/>
                  </a:cxn>
                  <a:cxn ang="0">
                    <a:pos x="154" y="376"/>
                  </a:cxn>
                  <a:cxn ang="0">
                    <a:pos x="149" y="355"/>
                  </a:cxn>
                  <a:cxn ang="0">
                    <a:pos x="139" y="335"/>
                  </a:cxn>
                  <a:cxn ang="0">
                    <a:pos x="113" y="329"/>
                  </a:cxn>
                  <a:cxn ang="0">
                    <a:pos x="67" y="319"/>
                  </a:cxn>
                  <a:cxn ang="0">
                    <a:pos x="57" y="278"/>
                  </a:cxn>
                  <a:cxn ang="0">
                    <a:pos x="67" y="288"/>
                  </a:cxn>
                  <a:cxn ang="0">
                    <a:pos x="67" y="263"/>
                  </a:cxn>
                  <a:cxn ang="0">
                    <a:pos x="51" y="242"/>
                  </a:cxn>
                  <a:cxn ang="0">
                    <a:pos x="72" y="237"/>
                  </a:cxn>
                  <a:cxn ang="0">
                    <a:pos x="46" y="242"/>
                  </a:cxn>
                  <a:cxn ang="0">
                    <a:pos x="31" y="170"/>
                  </a:cxn>
                  <a:cxn ang="0">
                    <a:pos x="0" y="98"/>
                  </a:cxn>
                  <a:cxn ang="0">
                    <a:pos x="57" y="98"/>
                  </a:cxn>
                  <a:cxn ang="0">
                    <a:pos x="149" y="103"/>
                  </a:cxn>
                  <a:cxn ang="0">
                    <a:pos x="159" y="134"/>
                  </a:cxn>
                  <a:cxn ang="0">
                    <a:pos x="144" y="139"/>
                  </a:cxn>
                  <a:cxn ang="0">
                    <a:pos x="123" y="191"/>
                  </a:cxn>
                  <a:cxn ang="0">
                    <a:pos x="129" y="191"/>
                  </a:cxn>
                  <a:cxn ang="0">
                    <a:pos x="154" y="144"/>
                  </a:cxn>
                  <a:cxn ang="0">
                    <a:pos x="175" y="144"/>
                  </a:cxn>
                  <a:cxn ang="0">
                    <a:pos x="170" y="175"/>
                  </a:cxn>
                  <a:cxn ang="0">
                    <a:pos x="165" y="196"/>
                  </a:cxn>
                  <a:cxn ang="0">
                    <a:pos x="159" y="201"/>
                  </a:cxn>
                  <a:cxn ang="0">
                    <a:pos x="154" y="206"/>
                  </a:cxn>
                  <a:cxn ang="0">
                    <a:pos x="149" y="191"/>
                  </a:cxn>
                  <a:cxn ang="0">
                    <a:pos x="134" y="221"/>
                  </a:cxn>
                  <a:cxn ang="0">
                    <a:pos x="159" y="221"/>
                  </a:cxn>
                  <a:cxn ang="0">
                    <a:pos x="180" y="201"/>
                  </a:cxn>
                  <a:cxn ang="0">
                    <a:pos x="180" y="175"/>
                  </a:cxn>
                  <a:cxn ang="0">
                    <a:pos x="190" y="124"/>
                  </a:cxn>
                  <a:cxn ang="0">
                    <a:pos x="180" y="93"/>
                  </a:cxn>
                  <a:cxn ang="0">
                    <a:pos x="123" y="52"/>
                  </a:cxn>
                  <a:cxn ang="0">
                    <a:pos x="134" y="57"/>
                  </a:cxn>
                  <a:cxn ang="0">
                    <a:pos x="139" y="67"/>
                  </a:cxn>
                  <a:cxn ang="0">
                    <a:pos x="170" y="83"/>
                  </a:cxn>
                  <a:cxn ang="0">
                    <a:pos x="170" y="108"/>
                  </a:cxn>
                  <a:cxn ang="0">
                    <a:pos x="180" y="129"/>
                  </a:cxn>
                  <a:cxn ang="0">
                    <a:pos x="159" y="98"/>
                  </a:cxn>
                </a:cxnLst>
                <a:rect l="0" t="0" r="r" b="b"/>
                <a:pathLst>
                  <a:path w="607" h="396">
                    <a:moveTo>
                      <a:pt x="180" y="93"/>
                    </a:moveTo>
                    <a:lnTo>
                      <a:pt x="175" y="93"/>
                    </a:lnTo>
                    <a:lnTo>
                      <a:pt x="175" y="103"/>
                    </a:lnTo>
                    <a:lnTo>
                      <a:pt x="185" y="108"/>
                    </a:lnTo>
                    <a:lnTo>
                      <a:pt x="175" y="103"/>
                    </a:lnTo>
                    <a:lnTo>
                      <a:pt x="170" y="93"/>
                    </a:lnTo>
                    <a:lnTo>
                      <a:pt x="175" y="88"/>
                    </a:lnTo>
                    <a:lnTo>
                      <a:pt x="180" y="88"/>
                    </a:lnTo>
                    <a:lnTo>
                      <a:pt x="185" y="83"/>
                    </a:lnTo>
                    <a:lnTo>
                      <a:pt x="170" y="67"/>
                    </a:lnTo>
                    <a:lnTo>
                      <a:pt x="159" y="67"/>
                    </a:lnTo>
                    <a:lnTo>
                      <a:pt x="159" y="62"/>
                    </a:lnTo>
                    <a:lnTo>
                      <a:pt x="165" y="57"/>
                    </a:lnTo>
                    <a:lnTo>
                      <a:pt x="170" y="62"/>
                    </a:lnTo>
                    <a:lnTo>
                      <a:pt x="175" y="62"/>
                    </a:lnTo>
                    <a:lnTo>
                      <a:pt x="175" y="52"/>
                    </a:lnTo>
                    <a:lnTo>
                      <a:pt x="180" y="47"/>
                    </a:lnTo>
                    <a:lnTo>
                      <a:pt x="175" y="42"/>
                    </a:lnTo>
                    <a:lnTo>
                      <a:pt x="170" y="36"/>
                    </a:lnTo>
                    <a:lnTo>
                      <a:pt x="170" y="31"/>
                    </a:lnTo>
                    <a:lnTo>
                      <a:pt x="159" y="26"/>
                    </a:lnTo>
                    <a:lnTo>
                      <a:pt x="154" y="11"/>
                    </a:lnTo>
                    <a:lnTo>
                      <a:pt x="149" y="6"/>
                    </a:lnTo>
                    <a:lnTo>
                      <a:pt x="154" y="6"/>
                    </a:lnTo>
                    <a:lnTo>
                      <a:pt x="154" y="0"/>
                    </a:lnTo>
                    <a:lnTo>
                      <a:pt x="303" y="0"/>
                    </a:lnTo>
                    <a:lnTo>
                      <a:pt x="458" y="0"/>
                    </a:lnTo>
                    <a:lnTo>
                      <a:pt x="509" y="0"/>
                    </a:lnTo>
                    <a:lnTo>
                      <a:pt x="566" y="0"/>
                    </a:lnTo>
                    <a:lnTo>
                      <a:pt x="596" y="0"/>
                    </a:lnTo>
                    <a:lnTo>
                      <a:pt x="596" y="21"/>
                    </a:lnTo>
                    <a:lnTo>
                      <a:pt x="596" y="114"/>
                    </a:lnTo>
                    <a:lnTo>
                      <a:pt x="596" y="119"/>
                    </a:lnTo>
                    <a:lnTo>
                      <a:pt x="596" y="191"/>
                    </a:lnTo>
                    <a:lnTo>
                      <a:pt x="596" y="201"/>
                    </a:lnTo>
                    <a:lnTo>
                      <a:pt x="596" y="221"/>
                    </a:lnTo>
                    <a:lnTo>
                      <a:pt x="596" y="283"/>
                    </a:lnTo>
                    <a:lnTo>
                      <a:pt x="596" y="299"/>
                    </a:lnTo>
                    <a:lnTo>
                      <a:pt x="596" y="304"/>
                    </a:lnTo>
                    <a:lnTo>
                      <a:pt x="596" y="309"/>
                    </a:lnTo>
                    <a:lnTo>
                      <a:pt x="602" y="314"/>
                    </a:lnTo>
                    <a:lnTo>
                      <a:pt x="602" y="319"/>
                    </a:lnTo>
                    <a:lnTo>
                      <a:pt x="602" y="324"/>
                    </a:lnTo>
                    <a:lnTo>
                      <a:pt x="607" y="329"/>
                    </a:lnTo>
                    <a:lnTo>
                      <a:pt x="602" y="335"/>
                    </a:lnTo>
                    <a:lnTo>
                      <a:pt x="602" y="340"/>
                    </a:lnTo>
                    <a:lnTo>
                      <a:pt x="607" y="345"/>
                    </a:lnTo>
                    <a:lnTo>
                      <a:pt x="560" y="345"/>
                    </a:lnTo>
                    <a:lnTo>
                      <a:pt x="555" y="345"/>
                    </a:lnTo>
                    <a:lnTo>
                      <a:pt x="524" y="345"/>
                    </a:lnTo>
                    <a:lnTo>
                      <a:pt x="447" y="345"/>
                    </a:lnTo>
                    <a:lnTo>
                      <a:pt x="442" y="350"/>
                    </a:lnTo>
                    <a:lnTo>
                      <a:pt x="432" y="355"/>
                    </a:lnTo>
                    <a:lnTo>
                      <a:pt x="422" y="355"/>
                    </a:lnTo>
                    <a:lnTo>
                      <a:pt x="416" y="355"/>
                    </a:lnTo>
                    <a:lnTo>
                      <a:pt x="411" y="355"/>
                    </a:lnTo>
                    <a:lnTo>
                      <a:pt x="406" y="355"/>
                    </a:lnTo>
                    <a:lnTo>
                      <a:pt x="401" y="355"/>
                    </a:lnTo>
                    <a:lnTo>
                      <a:pt x="396" y="355"/>
                    </a:lnTo>
                    <a:lnTo>
                      <a:pt x="391" y="360"/>
                    </a:lnTo>
                    <a:lnTo>
                      <a:pt x="380" y="365"/>
                    </a:lnTo>
                    <a:lnTo>
                      <a:pt x="375" y="365"/>
                    </a:lnTo>
                    <a:lnTo>
                      <a:pt x="370" y="365"/>
                    </a:lnTo>
                    <a:lnTo>
                      <a:pt x="360" y="371"/>
                    </a:lnTo>
                    <a:lnTo>
                      <a:pt x="355" y="371"/>
                    </a:lnTo>
                    <a:lnTo>
                      <a:pt x="350" y="376"/>
                    </a:lnTo>
                    <a:lnTo>
                      <a:pt x="344" y="376"/>
                    </a:lnTo>
                    <a:lnTo>
                      <a:pt x="334" y="381"/>
                    </a:lnTo>
                    <a:lnTo>
                      <a:pt x="329" y="381"/>
                    </a:lnTo>
                    <a:lnTo>
                      <a:pt x="324" y="376"/>
                    </a:lnTo>
                    <a:lnTo>
                      <a:pt x="319" y="376"/>
                    </a:lnTo>
                    <a:lnTo>
                      <a:pt x="314" y="376"/>
                    </a:lnTo>
                    <a:lnTo>
                      <a:pt x="298" y="381"/>
                    </a:lnTo>
                    <a:lnTo>
                      <a:pt x="298" y="386"/>
                    </a:lnTo>
                    <a:lnTo>
                      <a:pt x="293" y="386"/>
                    </a:lnTo>
                    <a:lnTo>
                      <a:pt x="288" y="386"/>
                    </a:lnTo>
                    <a:lnTo>
                      <a:pt x="283" y="386"/>
                    </a:lnTo>
                    <a:lnTo>
                      <a:pt x="278" y="391"/>
                    </a:lnTo>
                    <a:lnTo>
                      <a:pt x="272" y="386"/>
                    </a:lnTo>
                    <a:lnTo>
                      <a:pt x="272" y="381"/>
                    </a:lnTo>
                    <a:lnTo>
                      <a:pt x="267" y="381"/>
                    </a:lnTo>
                    <a:lnTo>
                      <a:pt x="262" y="381"/>
                    </a:lnTo>
                    <a:lnTo>
                      <a:pt x="257" y="381"/>
                    </a:lnTo>
                    <a:lnTo>
                      <a:pt x="247" y="376"/>
                    </a:lnTo>
                    <a:lnTo>
                      <a:pt x="236" y="381"/>
                    </a:lnTo>
                    <a:lnTo>
                      <a:pt x="231" y="381"/>
                    </a:lnTo>
                    <a:lnTo>
                      <a:pt x="226" y="381"/>
                    </a:lnTo>
                    <a:lnTo>
                      <a:pt x="221" y="381"/>
                    </a:lnTo>
                    <a:lnTo>
                      <a:pt x="216" y="386"/>
                    </a:lnTo>
                    <a:lnTo>
                      <a:pt x="211" y="386"/>
                    </a:lnTo>
                    <a:lnTo>
                      <a:pt x="206" y="391"/>
                    </a:lnTo>
                    <a:lnTo>
                      <a:pt x="195" y="396"/>
                    </a:lnTo>
                    <a:lnTo>
                      <a:pt x="190" y="396"/>
                    </a:lnTo>
                    <a:lnTo>
                      <a:pt x="185" y="391"/>
                    </a:lnTo>
                    <a:lnTo>
                      <a:pt x="180" y="396"/>
                    </a:lnTo>
                    <a:lnTo>
                      <a:pt x="170" y="391"/>
                    </a:lnTo>
                    <a:lnTo>
                      <a:pt x="159" y="391"/>
                    </a:lnTo>
                    <a:lnTo>
                      <a:pt x="159" y="386"/>
                    </a:lnTo>
                    <a:lnTo>
                      <a:pt x="154" y="386"/>
                    </a:lnTo>
                    <a:lnTo>
                      <a:pt x="154" y="376"/>
                    </a:lnTo>
                    <a:lnTo>
                      <a:pt x="154" y="371"/>
                    </a:lnTo>
                    <a:lnTo>
                      <a:pt x="149" y="365"/>
                    </a:lnTo>
                    <a:lnTo>
                      <a:pt x="149" y="360"/>
                    </a:lnTo>
                    <a:lnTo>
                      <a:pt x="149" y="355"/>
                    </a:lnTo>
                    <a:lnTo>
                      <a:pt x="149" y="350"/>
                    </a:lnTo>
                    <a:lnTo>
                      <a:pt x="144" y="345"/>
                    </a:lnTo>
                    <a:lnTo>
                      <a:pt x="144" y="335"/>
                    </a:lnTo>
                    <a:lnTo>
                      <a:pt x="139" y="335"/>
                    </a:lnTo>
                    <a:lnTo>
                      <a:pt x="129" y="329"/>
                    </a:lnTo>
                    <a:lnTo>
                      <a:pt x="123" y="324"/>
                    </a:lnTo>
                    <a:lnTo>
                      <a:pt x="118" y="324"/>
                    </a:lnTo>
                    <a:lnTo>
                      <a:pt x="113" y="329"/>
                    </a:lnTo>
                    <a:lnTo>
                      <a:pt x="98" y="314"/>
                    </a:lnTo>
                    <a:lnTo>
                      <a:pt x="87" y="314"/>
                    </a:lnTo>
                    <a:lnTo>
                      <a:pt x="77" y="314"/>
                    </a:lnTo>
                    <a:lnTo>
                      <a:pt x="67" y="319"/>
                    </a:lnTo>
                    <a:lnTo>
                      <a:pt x="57" y="309"/>
                    </a:lnTo>
                    <a:lnTo>
                      <a:pt x="51" y="314"/>
                    </a:lnTo>
                    <a:lnTo>
                      <a:pt x="51" y="273"/>
                    </a:lnTo>
                    <a:lnTo>
                      <a:pt x="57" y="278"/>
                    </a:lnTo>
                    <a:lnTo>
                      <a:pt x="57" y="304"/>
                    </a:lnTo>
                    <a:lnTo>
                      <a:pt x="72" y="299"/>
                    </a:lnTo>
                    <a:lnTo>
                      <a:pt x="62" y="293"/>
                    </a:lnTo>
                    <a:lnTo>
                      <a:pt x="67" y="288"/>
                    </a:lnTo>
                    <a:lnTo>
                      <a:pt x="62" y="278"/>
                    </a:lnTo>
                    <a:lnTo>
                      <a:pt x="62" y="268"/>
                    </a:lnTo>
                    <a:lnTo>
                      <a:pt x="72" y="263"/>
                    </a:lnTo>
                    <a:lnTo>
                      <a:pt x="67" y="263"/>
                    </a:lnTo>
                    <a:lnTo>
                      <a:pt x="51" y="263"/>
                    </a:lnTo>
                    <a:lnTo>
                      <a:pt x="51" y="257"/>
                    </a:lnTo>
                    <a:lnTo>
                      <a:pt x="46" y="242"/>
                    </a:lnTo>
                    <a:lnTo>
                      <a:pt x="51" y="242"/>
                    </a:lnTo>
                    <a:lnTo>
                      <a:pt x="51" y="247"/>
                    </a:lnTo>
                    <a:lnTo>
                      <a:pt x="57" y="252"/>
                    </a:lnTo>
                    <a:lnTo>
                      <a:pt x="51" y="247"/>
                    </a:lnTo>
                    <a:lnTo>
                      <a:pt x="72" y="237"/>
                    </a:lnTo>
                    <a:lnTo>
                      <a:pt x="57" y="237"/>
                    </a:lnTo>
                    <a:lnTo>
                      <a:pt x="57" y="227"/>
                    </a:lnTo>
                    <a:lnTo>
                      <a:pt x="46" y="227"/>
                    </a:lnTo>
                    <a:lnTo>
                      <a:pt x="46" y="242"/>
                    </a:lnTo>
                    <a:lnTo>
                      <a:pt x="41" y="211"/>
                    </a:lnTo>
                    <a:lnTo>
                      <a:pt x="41" y="201"/>
                    </a:lnTo>
                    <a:lnTo>
                      <a:pt x="31" y="191"/>
                    </a:lnTo>
                    <a:lnTo>
                      <a:pt x="31" y="170"/>
                    </a:lnTo>
                    <a:lnTo>
                      <a:pt x="26" y="160"/>
                    </a:lnTo>
                    <a:lnTo>
                      <a:pt x="21" y="139"/>
                    </a:lnTo>
                    <a:lnTo>
                      <a:pt x="10" y="134"/>
                    </a:lnTo>
                    <a:lnTo>
                      <a:pt x="0" y="98"/>
                    </a:lnTo>
                    <a:lnTo>
                      <a:pt x="0" y="93"/>
                    </a:lnTo>
                    <a:lnTo>
                      <a:pt x="0" y="72"/>
                    </a:lnTo>
                    <a:lnTo>
                      <a:pt x="15" y="78"/>
                    </a:lnTo>
                    <a:lnTo>
                      <a:pt x="57" y="98"/>
                    </a:lnTo>
                    <a:lnTo>
                      <a:pt x="103" y="103"/>
                    </a:lnTo>
                    <a:lnTo>
                      <a:pt x="123" y="98"/>
                    </a:lnTo>
                    <a:lnTo>
                      <a:pt x="139" y="108"/>
                    </a:lnTo>
                    <a:lnTo>
                      <a:pt x="149" y="103"/>
                    </a:lnTo>
                    <a:lnTo>
                      <a:pt x="154" y="103"/>
                    </a:lnTo>
                    <a:lnTo>
                      <a:pt x="149" y="108"/>
                    </a:lnTo>
                    <a:lnTo>
                      <a:pt x="159" y="129"/>
                    </a:lnTo>
                    <a:lnTo>
                      <a:pt x="159" y="134"/>
                    </a:lnTo>
                    <a:lnTo>
                      <a:pt x="154" y="139"/>
                    </a:lnTo>
                    <a:lnTo>
                      <a:pt x="149" y="139"/>
                    </a:lnTo>
                    <a:lnTo>
                      <a:pt x="149" y="134"/>
                    </a:lnTo>
                    <a:lnTo>
                      <a:pt x="144" y="139"/>
                    </a:lnTo>
                    <a:lnTo>
                      <a:pt x="144" y="155"/>
                    </a:lnTo>
                    <a:lnTo>
                      <a:pt x="134" y="165"/>
                    </a:lnTo>
                    <a:lnTo>
                      <a:pt x="123" y="180"/>
                    </a:lnTo>
                    <a:lnTo>
                      <a:pt x="123" y="191"/>
                    </a:lnTo>
                    <a:lnTo>
                      <a:pt x="134" y="191"/>
                    </a:lnTo>
                    <a:lnTo>
                      <a:pt x="149" y="180"/>
                    </a:lnTo>
                    <a:lnTo>
                      <a:pt x="134" y="191"/>
                    </a:lnTo>
                    <a:lnTo>
                      <a:pt x="129" y="191"/>
                    </a:lnTo>
                    <a:lnTo>
                      <a:pt x="134" y="175"/>
                    </a:lnTo>
                    <a:lnTo>
                      <a:pt x="139" y="165"/>
                    </a:lnTo>
                    <a:lnTo>
                      <a:pt x="154" y="155"/>
                    </a:lnTo>
                    <a:lnTo>
                      <a:pt x="154" y="144"/>
                    </a:lnTo>
                    <a:lnTo>
                      <a:pt x="165" y="134"/>
                    </a:lnTo>
                    <a:lnTo>
                      <a:pt x="165" y="124"/>
                    </a:lnTo>
                    <a:lnTo>
                      <a:pt x="170" y="129"/>
                    </a:lnTo>
                    <a:lnTo>
                      <a:pt x="175" y="144"/>
                    </a:lnTo>
                    <a:lnTo>
                      <a:pt x="165" y="155"/>
                    </a:lnTo>
                    <a:lnTo>
                      <a:pt x="165" y="165"/>
                    </a:lnTo>
                    <a:lnTo>
                      <a:pt x="170" y="165"/>
                    </a:lnTo>
                    <a:lnTo>
                      <a:pt x="170" y="175"/>
                    </a:lnTo>
                    <a:lnTo>
                      <a:pt x="175" y="175"/>
                    </a:lnTo>
                    <a:lnTo>
                      <a:pt x="170" y="185"/>
                    </a:lnTo>
                    <a:lnTo>
                      <a:pt x="170" y="191"/>
                    </a:lnTo>
                    <a:lnTo>
                      <a:pt x="165" y="196"/>
                    </a:lnTo>
                    <a:lnTo>
                      <a:pt x="170" y="201"/>
                    </a:lnTo>
                    <a:lnTo>
                      <a:pt x="170" y="206"/>
                    </a:lnTo>
                    <a:lnTo>
                      <a:pt x="165" y="201"/>
                    </a:lnTo>
                    <a:lnTo>
                      <a:pt x="159" y="201"/>
                    </a:lnTo>
                    <a:lnTo>
                      <a:pt x="165" y="185"/>
                    </a:lnTo>
                    <a:lnTo>
                      <a:pt x="154" y="196"/>
                    </a:lnTo>
                    <a:lnTo>
                      <a:pt x="154" y="201"/>
                    </a:lnTo>
                    <a:lnTo>
                      <a:pt x="154" y="206"/>
                    </a:lnTo>
                    <a:lnTo>
                      <a:pt x="154" y="216"/>
                    </a:lnTo>
                    <a:lnTo>
                      <a:pt x="149" y="206"/>
                    </a:lnTo>
                    <a:lnTo>
                      <a:pt x="154" y="196"/>
                    </a:lnTo>
                    <a:lnTo>
                      <a:pt x="149" y="191"/>
                    </a:lnTo>
                    <a:lnTo>
                      <a:pt x="144" y="201"/>
                    </a:lnTo>
                    <a:lnTo>
                      <a:pt x="123" y="211"/>
                    </a:lnTo>
                    <a:lnTo>
                      <a:pt x="129" y="221"/>
                    </a:lnTo>
                    <a:lnTo>
                      <a:pt x="134" y="221"/>
                    </a:lnTo>
                    <a:lnTo>
                      <a:pt x="139" y="227"/>
                    </a:lnTo>
                    <a:lnTo>
                      <a:pt x="149" y="216"/>
                    </a:lnTo>
                    <a:lnTo>
                      <a:pt x="154" y="221"/>
                    </a:lnTo>
                    <a:lnTo>
                      <a:pt x="159" y="221"/>
                    </a:lnTo>
                    <a:lnTo>
                      <a:pt x="165" y="211"/>
                    </a:lnTo>
                    <a:lnTo>
                      <a:pt x="170" y="201"/>
                    </a:lnTo>
                    <a:lnTo>
                      <a:pt x="170" y="196"/>
                    </a:lnTo>
                    <a:lnTo>
                      <a:pt x="180" y="201"/>
                    </a:lnTo>
                    <a:lnTo>
                      <a:pt x="180" y="196"/>
                    </a:lnTo>
                    <a:lnTo>
                      <a:pt x="185" y="196"/>
                    </a:lnTo>
                    <a:lnTo>
                      <a:pt x="185" y="191"/>
                    </a:lnTo>
                    <a:lnTo>
                      <a:pt x="180" y="175"/>
                    </a:lnTo>
                    <a:lnTo>
                      <a:pt x="185" y="165"/>
                    </a:lnTo>
                    <a:lnTo>
                      <a:pt x="180" y="155"/>
                    </a:lnTo>
                    <a:lnTo>
                      <a:pt x="180" y="144"/>
                    </a:lnTo>
                    <a:lnTo>
                      <a:pt x="190" y="124"/>
                    </a:lnTo>
                    <a:lnTo>
                      <a:pt x="195" y="124"/>
                    </a:lnTo>
                    <a:lnTo>
                      <a:pt x="195" y="119"/>
                    </a:lnTo>
                    <a:lnTo>
                      <a:pt x="185" y="103"/>
                    </a:lnTo>
                    <a:lnTo>
                      <a:pt x="180" y="93"/>
                    </a:lnTo>
                    <a:close/>
                    <a:moveTo>
                      <a:pt x="139" y="67"/>
                    </a:moveTo>
                    <a:lnTo>
                      <a:pt x="129" y="62"/>
                    </a:lnTo>
                    <a:lnTo>
                      <a:pt x="123" y="57"/>
                    </a:lnTo>
                    <a:lnTo>
                      <a:pt x="123" y="52"/>
                    </a:lnTo>
                    <a:lnTo>
                      <a:pt x="123" y="47"/>
                    </a:lnTo>
                    <a:lnTo>
                      <a:pt x="129" y="47"/>
                    </a:lnTo>
                    <a:lnTo>
                      <a:pt x="134" y="52"/>
                    </a:lnTo>
                    <a:lnTo>
                      <a:pt x="134" y="57"/>
                    </a:lnTo>
                    <a:lnTo>
                      <a:pt x="139" y="57"/>
                    </a:lnTo>
                    <a:lnTo>
                      <a:pt x="134" y="57"/>
                    </a:lnTo>
                    <a:lnTo>
                      <a:pt x="134" y="62"/>
                    </a:lnTo>
                    <a:lnTo>
                      <a:pt x="139" y="67"/>
                    </a:lnTo>
                    <a:close/>
                    <a:moveTo>
                      <a:pt x="154" y="88"/>
                    </a:moveTo>
                    <a:lnTo>
                      <a:pt x="159" y="72"/>
                    </a:lnTo>
                    <a:lnTo>
                      <a:pt x="165" y="72"/>
                    </a:lnTo>
                    <a:lnTo>
                      <a:pt x="170" y="83"/>
                    </a:lnTo>
                    <a:lnTo>
                      <a:pt x="165" y="83"/>
                    </a:lnTo>
                    <a:lnTo>
                      <a:pt x="154" y="93"/>
                    </a:lnTo>
                    <a:lnTo>
                      <a:pt x="165" y="93"/>
                    </a:lnTo>
                    <a:lnTo>
                      <a:pt x="170" y="108"/>
                    </a:lnTo>
                    <a:lnTo>
                      <a:pt x="175" y="108"/>
                    </a:lnTo>
                    <a:lnTo>
                      <a:pt x="185" y="114"/>
                    </a:lnTo>
                    <a:lnTo>
                      <a:pt x="185" y="124"/>
                    </a:lnTo>
                    <a:lnTo>
                      <a:pt x="180" y="129"/>
                    </a:lnTo>
                    <a:lnTo>
                      <a:pt x="175" y="119"/>
                    </a:lnTo>
                    <a:lnTo>
                      <a:pt x="170" y="124"/>
                    </a:lnTo>
                    <a:lnTo>
                      <a:pt x="165" y="114"/>
                    </a:lnTo>
                    <a:lnTo>
                      <a:pt x="159" y="98"/>
                    </a:lnTo>
                    <a:lnTo>
                      <a:pt x="154" y="93"/>
                    </a:lnTo>
                    <a:lnTo>
                      <a:pt x="154" y="88"/>
                    </a:lnTo>
                    <a:close/>
                  </a:path>
                </a:pathLst>
              </a:custGeom>
              <a:solidFill>
                <a:srgbClr val="CCFFCC"/>
              </a:solidFill>
              <a:ln w="8001">
                <a:solidFill>
                  <a:srgbClr val="000000"/>
                </a:solidFill>
                <a:prstDash val="solid"/>
                <a:round/>
                <a:headEnd/>
                <a:tailEnd/>
              </a:ln>
            </p:spPr>
            <p:txBody>
              <a:bodyPr/>
              <a:lstStyle/>
              <a:p>
                <a:endParaRPr lang="en-US"/>
              </a:p>
            </p:txBody>
          </p:sp>
          <p:sp>
            <p:nvSpPr>
              <p:cNvPr id="964662" name="Freeform 54">
                <a:hlinkClick r:id="rId12" action="ppaction://hlinksldjump"/>
              </p:cNvPr>
              <p:cNvSpPr>
                <a:spLocks/>
              </p:cNvSpPr>
              <p:nvPr/>
            </p:nvSpPr>
            <p:spPr bwMode="auto">
              <a:xfrm>
                <a:off x="1195" y="960"/>
                <a:ext cx="981" cy="525"/>
              </a:xfrm>
              <a:custGeom>
                <a:avLst/>
                <a:gdLst/>
                <a:ahLst/>
                <a:cxnLst>
                  <a:cxn ang="0">
                    <a:pos x="350" y="499"/>
                  </a:cxn>
                  <a:cxn ang="0">
                    <a:pos x="345" y="504"/>
                  </a:cxn>
                  <a:cxn ang="0">
                    <a:pos x="324" y="504"/>
                  </a:cxn>
                  <a:cxn ang="0">
                    <a:pos x="309" y="509"/>
                  </a:cxn>
                  <a:cxn ang="0">
                    <a:pos x="294" y="504"/>
                  </a:cxn>
                  <a:cxn ang="0">
                    <a:pos x="278" y="515"/>
                  </a:cxn>
                  <a:cxn ang="0">
                    <a:pos x="258" y="515"/>
                  </a:cxn>
                  <a:cxn ang="0">
                    <a:pos x="247" y="525"/>
                  </a:cxn>
                  <a:cxn ang="0">
                    <a:pos x="237" y="509"/>
                  </a:cxn>
                  <a:cxn ang="0">
                    <a:pos x="232" y="489"/>
                  </a:cxn>
                  <a:cxn ang="0">
                    <a:pos x="206" y="473"/>
                  </a:cxn>
                  <a:cxn ang="0">
                    <a:pos x="201" y="453"/>
                  </a:cxn>
                  <a:cxn ang="0">
                    <a:pos x="191" y="443"/>
                  </a:cxn>
                  <a:cxn ang="0">
                    <a:pos x="180" y="422"/>
                  </a:cxn>
                  <a:cxn ang="0">
                    <a:pos x="175" y="401"/>
                  </a:cxn>
                  <a:cxn ang="0">
                    <a:pos x="165" y="381"/>
                  </a:cxn>
                  <a:cxn ang="0">
                    <a:pos x="155" y="391"/>
                  </a:cxn>
                  <a:cxn ang="0">
                    <a:pos x="139" y="396"/>
                  </a:cxn>
                  <a:cxn ang="0">
                    <a:pos x="124" y="396"/>
                  </a:cxn>
                  <a:cxn ang="0">
                    <a:pos x="119" y="386"/>
                  </a:cxn>
                  <a:cxn ang="0">
                    <a:pos x="119" y="365"/>
                  </a:cxn>
                  <a:cxn ang="0">
                    <a:pos x="129" y="355"/>
                  </a:cxn>
                  <a:cxn ang="0">
                    <a:pos x="124" y="335"/>
                  </a:cxn>
                  <a:cxn ang="0">
                    <a:pos x="124" y="324"/>
                  </a:cxn>
                  <a:cxn ang="0">
                    <a:pos x="129" y="299"/>
                  </a:cxn>
                  <a:cxn ang="0">
                    <a:pos x="134" y="273"/>
                  </a:cxn>
                  <a:cxn ang="0">
                    <a:pos x="114" y="273"/>
                  </a:cxn>
                  <a:cxn ang="0">
                    <a:pos x="108" y="263"/>
                  </a:cxn>
                  <a:cxn ang="0">
                    <a:pos x="98" y="263"/>
                  </a:cxn>
                  <a:cxn ang="0">
                    <a:pos x="88" y="247"/>
                  </a:cxn>
                  <a:cxn ang="0">
                    <a:pos x="78" y="237"/>
                  </a:cxn>
                  <a:cxn ang="0">
                    <a:pos x="67" y="221"/>
                  </a:cxn>
                  <a:cxn ang="0">
                    <a:pos x="52" y="201"/>
                  </a:cxn>
                  <a:cxn ang="0">
                    <a:pos x="36" y="191"/>
                  </a:cxn>
                  <a:cxn ang="0">
                    <a:pos x="26" y="180"/>
                  </a:cxn>
                  <a:cxn ang="0">
                    <a:pos x="26" y="165"/>
                  </a:cxn>
                  <a:cxn ang="0">
                    <a:pos x="16" y="144"/>
                  </a:cxn>
                  <a:cxn ang="0">
                    <a:pos x="0" y="124"/>
                  </a:cxn>
                  <a:cxn ang="0">
                    <a:pos x="0" y="0"/>
                  </a:cxn>
                  <a:cxn ang="0">
                    <a:pos x="371" y="0"/>
                  </a:cxn>
                  <a:cxn ang="0">
                    <a:pos x="689" y="0"/>
                  </a:cxn>
                  <a:cxn ang="0">
                    <a:pos x="931" y="42"/>
                  </a:cxn>
                  <a:cxn ang="0">
                    <a:pos x="931" y="196"/>
                  </a:cxn>
                  <a:cxn ang="0">
                    <a:pos x="931" y="350"/>
                  </a:cxn>
                  <a:cxn ang="0">
                    <a:pos x="854" y="458"/>
                  </a:cxn>
                  <a:cxn ang="0">
                    <a:pos x="607" y="458"/>
                  </a:cxn>
                  <a:cxn ang="0">
                    <a:pos x="437" y="458"/>
                  </a:cxn>
                  <a:cxn ang="0">
                    <a:pos x="381" y="509"/>
                  </a:cxn>
                  <a:cxn ang="0">
                    <a:pos x="371" y="494"/>
                  </a:cxn>
                  <a:cxn ang="0">
                    <a:pos x="360" y="484"/>
                  </a:cxn>
                </a:cxnLst>
                <a:rect l="0" t="0" r="r" b="b"/>
                <a:pathLst>
                  <a:path w="931" h="525">
                    <a:moveTo>
                      <a:pt x="355" y="489"/>
                    </a:moveTo>
                    <a:lnTo>
                      <a:pt x="355" y="494"/>
                    </a:lnTo>
                    <a:lnTo>
                      <a:pt x="355" y="499"/>
                    </a:lnTo>
                    <a:lnTo>
                      <a:pt x="350" y="499"/>
                    </a:lnTo>
                    <a:lnTo>
                      <a:pt x="355" y="504"/>
                    </a:lnTo>
                    <a:lnTo>
                      <a:pt x="355" y="509"/>
                    </a:lnTo>
                    <a:lnTo>
                      <a:pt x="350" y="504"/>
                    </a:lnTo>
                    <a:lnTo>
                      <a:pt x="345" y="504"/>
                    </a:lnTo>
                    <a:lnTo>
                      <a:pt x="340" y="504"/>
                    </a:lnTo>
                    <a:lnTo>
                      <a:pt x="335" y="509"/>
                    </a:lnTo>
                    <a:lnTo>
                      <a:pt x="330" y="509"/>
                    </a:lnTo>
                    <a:lnTo>
                      <a:pt x="324" y="504"/>
                    </a:lnTo>
                    <a:lnTo>
                      <a:pt x="319" y="504"/>
                    </a:lnTo>
                    <a:lnTo>
                      <a:pt x="319" y="509"/>
                    </a:lnTo>
                    <a:lnTo>
                      <a:pt x="314" y="509"/>
                    </a:lnTo>
                    <a:lnTo>
                      <a:pt x="309" y="509"/>
                    </a:lnTo>
                    <a:lnTo>
                      <a:pt x="304" y="509"/>
                    </a:lnTo>
                    <a:lnTo>
                      <a:pt x="299" y="509"/>
                    </a:lnTo>
                    <a:lnTo>
                      <a:pt x="299" y="504"/>
                    </a:lnTo>
                    <a:lnTo>
                      <a:pt x="294" y="504"/>
                    </a:lnTo>
                    <a:lnTo>
                      <a:pt x="288" y="509"/>
                    </a:lnTo>
                    <a:lnTo>
                      <a:pt x="288" y="515"/>
                    </a:lnTo>
                    <a:lnTo>
                      <a:pt x="283" y="515"/>
                    </a:lnTo>
                    <a:lnTo>
                      <a:pt x="278" y="515"/>
                    </a:lnTo>
                    <a:lnTo>
                      <a:pt x="273" y="515"/>
                    </a:lnTo>
                    <a:lnTo>
                      <a:pt x="263" y="515"/>
                    </a:lnTo>
                    <a:lnTo>
                      <a:pt x="258" y="509"/>
                    </a:lnTo>
                    <a:lnTo>
                      <a:pt x="258" y="515"/>
                    </a:lnTo>
                    <a:lnTo>
                      <a:pt x="252" y="515"/>
                    </a:lnTo>
                    <a:lnTo>
                      <a:pt x="252" y="520"/>
                    </a:lnTo>
                    <a:lnTo>
                      <a:pt x="252" y="525"/>
                    </a:lnTo>
                    <a:lnTo>
                      <a:pt x="247" y="525"/>
                    </a:lnTo>
                    <a:lnTo>
                      <a:pt x="242" y="520"/>
                    </a:lnTo>
                    <a:lnTo>
                      <a:pt x="237" y="520"/>
                    </a:lnTo>
                    <a:lnTo>
                      <a:pt x="237" y="515"/>
                    </a:lnTo>
                    <a:lnTo>
                      <a:pt x="237" y="509"/>
                    </a:lnTo>
                    <a:lnTo>
                      <a:pt x="232" y="504"/>
                    </a:lnTo>
                    <a:lnTo>
                      <a:pt x="232" y="499"/>
                    </a:lnTo>
                    <a:lnTo>
                      <a:pt x="232" y="494"/>
                    </a:lnTo>
                    <a:lnTo>
                      <a:pt x="232" y="489"/>
                    </a:lnTo>
                    <a:lnTo>
                      <a:pt x="227" y="484"/>
                    </a:lnTo>
                    <a:lnTo>
                      <a:pt x="216" y="479"/>
                    </a:lnTo>
                    <a:lnTo>
                      <a:pt x="211" y="479"/>
                    </a:lnTo>
                    <a:lnTo>
                      <a:pt x="206" y="473"/>
                    </a:lnTo>
                    <a:lnTo>
                      <a:pt x="201" y="473"/>
                    </a:lnTo>
                    <a:lnTo>
                      <a:pt x="201" y="463"/>
                    </a:lnTo>
                    <a:lnTo>
                      <a:pt x="201" y="458"/>
                    </a:lnTo>
                    <a:lnTo>
                      <a:pt x="201" y="453"/>
                    </a:lnTo>
                    <a:lnTo>
                      <a:pt x="201" y="448"/>
                    </a:lnTo>
                    <a:lnTo>
                      <a:pt x="196" y="448"/>
                    </a:lnTo>
                    <a:lnTo>
                      <a:pt x="196" y="443"/>
                    </a:lnTo>
                    <a:lnTo>
                      <a:pt x="191" y="443"/>
                    </a:lnTo>
                    <a:lnTo>
                      <a:pt x="191" y="437"/>
                    </a:lnTo>
                    <a:lnTo>
                      <a:pt x="186" y="432"/>
                    </a:lnTo>
                    <a:lnTo>
                      <a:pt x="186" y="427"/>
                    </a:lnTo>
                    <a:lnTo>
                      <a:pt x="180" y="422"/>
                    </a:lnTo>
                    <a:lnTo>
                      <a:pt x="180" y="412"/>
                    </a:lnTo>
                    <a:lnTo>
                      <a:pt x="175" y="412"/>
                    </a:lnTo>
                    <a:lnTo>
                      <a:pt x="175" y="407"/>
                    </a:lnTo>
                    <a:lnTo>
                      <a:pt x="175" y="401"/>
                    </a:lnTo>
                    <a:lnTo>
                      <a:pt x="175" y="391"/>
                    </a:lnTo>
                    <a:lnTo>
                      <a:pt x="170" y="391"/>
                    </a:lnTo>
                    <a:lnTo>
                      <a:pt x="165" y="386"/>
                    </a:lnTo>
                    <a:lnTo>
                      <a:pt x="165" y="381"/>
                    </a:lnTo>
                    <a:lnTo>
                      <a:pt x="160" y="381"/>
                    </a:lnTo>
                    <a:lnTo>
                      <a:pt x="160" y="386"/>
                    </a:lnTo>
                    <a:lnTo>
                      <a:pt x="155" y="386"/>
                    </a:lnTo>
                    <a:lnTo>
                      <a:pt x="155" y="391"/>
                    </a:lnTo>
                    <a:lnTo>
                      <a:pt x="150" y="391"/>
                    </a:lnTo>
                    <a:lnTo>
                      <a:pt x="150" y="396"/>
                    </a:lnTo>
                    <a:lnTo>
                      <a:pt x="144" y="396"/>
                    </a:lnTo>
                    <a:lnTo>
                      <a:pt x="139" y="396"/>
                    </a:lnTo>
                    <a:lnTo>
                      <a:pt x="139" y="401"/>
                    </a:lnTo>
                    <a:lnTo>
                      <a:pt x="134" y="407"/>
                    </a:lnTo>
                    <a:lnTo>
                      <a:pt x="129" y="401"/>
                    </a:lnTo>
                    <a:lnTo>
                      <a:pt x="124" y="396"/>
                    </a:lnTo>
                    <a:lnTo>
                      <a:pt x="119" y="396"/>
                    </a:lnTo>
                    <a:lnTo>
                      <a:pt x="119" y="391"/>
                    </a:lnTo>
                    <a:lnTo>
                      <a:pt x="114" y="386"/>
                    </a:lnTo>
                    <a:lnTo>
                      <a:pt x="119" y="386"/>
                    </a:lnTo>
                    <a:lnTo>
                      <a:pt x="119" y="381"/>
                    </a:lnTo>
                    <a:lnTo>
                      <a:pt x="119" y="376"/>
                    </a:lnTo>
                    <a:lnTo>
                      <a:pt x="114" y="371"/>
                    </a:lnTo>
                    <a:lnTo>
                      <a:pt x="119" y="365"/>
                    </a:lnTo>
                    <a:lnTo>
                      <a:pt x="124" y="365"/>
                    </a:lnTo>
                    <a:lnTo>
                      <a:pt x="124" y="360"/>
                    </a:lnTo>
                    <a:lnTo>
                      <a:pt x="129" y="360"/>
                    </a:lnTo>
                    <a:lnTo>
                      <a:pt x="129" y="355"/>
                    </a:lnTo>
                    <a:lnTo>
                      <a:pt x="129" y="350"/>
                    </a:lnTo>
                    <a:lnTo>
                      <a:pt x="124" y="345"/>
                    </a:lnTo>
                    <a:lnTo>
                      <a:pt x="124" y="340"/>
                    </a:lnTo>
                    <a:lnTo>
                      <a:pt x="124" y="335"/>
                    </a:lnTo>
                    <a:lnTo>
                      <a:pt x="119" y="335"/>
                    </a:lnTo>
                    <a:lnTo>
                      <a:pt x="119" y="329"/>
                    </a:lnTo>
                    <a:lnTo>
                      <a:pt x="124" y="329"/>
                    </a:lnTo>
                    <a:lnTo>
                      <a:pt x="124" y="324"/>
                    </a:lnTo>
                    <a:lnTo>
                      <a:pt x="124" y="319"/>
                    </a:lnTo>
                    <a:lnTo>
                      <a:pt x="124" y="314"/>
                    </a:lnTo>
                    <a:lnTo>
                      <a:pt x="129" y="304"/>
                    </a:lnTo>
                    <a:lnTo>
                      <a:pt x="129" y="299"/>
                    </a:lnTo>
                    <a:lnTo>
                      <a:pt x="129" y="288"/>
                    </a:lnTo>
                    <a:lnTo>
                      <a:pt x="134" y="288"/>
                    </a:lnTo>
                    <a:lnTo>
                      <a:pt x="134" y="278"/>
                    </a:lnTo>
                    <a:lnTo>
                      <a:pt x="134" y="273"/>
                    </a:lnTo>
                    <a:lnTo>
                      <a:pt x="129" y="273"/>
                    </a:lnTo>
                    <a:lnTo>
                      <a:pt x="124" y="273"/>
                    </a:lnTo>
                    <a:lnTo>
                      <a:pt x="119" y="273"/>
                    </a:lnTo>
                    <a:lnTo>
                      <a:pt x="114" y="273"/>
                    </a:lnTo>
                    <a:lnTo>
                      <a:pt x="108" y="273"/>
                    </a:lnTo>
                    <a:lnTo>
                      <a:pt x="108" y="268"/>
                    </a:lnTo>
                    <a:lnTo>
                      <a:pt x="114" y="268"/>
                    </a:lnTo>
                    <a:lnTo>
                      <a:pt x="108" y="263"/>
                    </a:lnTo>
                    <a:lnTo>
                      <a:pt x="103" y="263"/>
                    </a:lnTo>
                    <a:lnTo>
                      <a:pt x="103" y="268"/>
                    </a:lnTo>
                    <a:lnTo>
                      <a:pt x="98" y="268"/>
                    </a:lnTo>
                    <a:lnTo>
                      <a:pt x="98" y="263"/>
                    </a:lnTo>
                    <a:lnTo>
                      <a:pt x="98" y="257"/>
                    </a:lnTo>
                    <a:lnTo>
                      <a:pt x="93" y="257"/>
                    </a:lnTo>
                    <a:lnTo>
                      <a:pt x="88" y="257"/>
                    </a:lnTo>
                    <a:lnTo>
                      <a:pt x="88" y="247"/>
                    </a:lnTo>
                    <a:lnTo>
                      <a:pt x="88" y="242"/>
                    </a:lnTo>
                    <a:lnTo>
                      <a:pt x="83" y="242"/>
                    </a:lnTo>
                    <a:lnTo>
                      <a:pt x="83" y="237"/>
                    </a:lnTo>
                    <a:lnTo>
                      <a:pt x="78" y="237"/>
                    </a:lnTo>
                    <a:lnTo>
                      <a:pt x="78" y="232"/>
                    </a:lnTo>
                    <a:lnTo>
                      <a:pt x="72" y="227"/>
                    </a:lnTo>
                    <a:lnTo>
                      <a:pt x="72" y="221"/>
                    </a:lnTo>
                    <a:lnTo>
                      <a:pt x="67" y="221"/>
                    </a:lnTo>
                    <a:lnTo>
                      <a:pt x="67" y="216"/>
                    </a:lnTo>
                    <a:lnTo>
                      <a:pt x="57" y="211"/>
                    </a:lnTo>
                    <a:lnTo>
                      <a:pt x="57" y="206"/>
                    </a:lnTo>
                    <a:lnTo>
                      <a:pt x="52" y="201"/>
                    </a:lnTo>
                    <a:lnTo>
                      <a:pt x="47" y="201"/>
                    </a:lnTo>
                    <a:lnTo>
                      <a:pt x="42" y="201"/>
                    </a:lnTo>
                    <a:lnTo>
                      <a:pt x="42" y="196"/>
                    </a:lnTo>
                    <a:lnTo>
                      <a:pt x="36" y="191"/>
                    </a:lnTo>
                    <a:lnTo>
                      <a:pt x="31" y="191"/>
                    </a:lnTo>
                    <a:lnTo>
                      <a:pt x="31" y="185"/>
                    </a:lnTo>
                    <a:lnTo>
                      <a:pt x="26" y="185"/>
                    </a:lnTo>
                    <a:lnTo>
                      <a:pt x="26" y="180"/>
                    </a:lnTo>
                    <a:lnTo>
                      <a:pt x="31" y="180"/>
                    </a:lnTo>
                    <a:lnTo>
                      <a:pt x="26" y="175"/>
                    </a:lnTo>
                    <a:lnTo>
                      <a:pt x="26" y="170"/>
                    </a:lnTo>
                    <a:lnTo>
                      <a:pt x="26" y="165"/>
                    </a:lnTo>
                    <a:lnTo>
                      <a:pt x="26" y="160"/>
                    </a:lnTo>
                    <a:lnTo>
                      <a:pt x="26" y="155"/>
                    </a:lnTo>
                    <a:lnTo>
                      <a:pt x="21" y="149"/>
                    </a:lnTo>
                    <a:lnTo>
                      <a:pt x="16" y="144"/>
                    </a:lnTo>
                    <a:lnTo>
                      <a:pt x="16" y="139"/>
                    </a:lnTo>
                    <a:lnTo>
                      <a:pt x="11" y="134"/>
                    </a:lnTo>
                    <a:lnTo>
                      <a:pt x="6" y="129"/>
                    </a:lnTo>
                    <a:lnTo>
                      <a:pt x="0" y="124"/>
                    </a:lnTo>
                    <a:lnTo>
                      <a:pt x="0" y="119"/>
                    </a:lnTo>
                    <a:lnTo>
                      <a:pt x="0" y="93"/>
                    </a:lnTo>
                    <a:lnTo>
                      <a:pt x="0" y="62"/>
                    </a:lnTo>
                    <a:lnTo>
                      <a:pt x="0" y="0"/>
                    </a:lnTo>
                    <a:lnTo>
                      <a:pt x="103" y="0"/>
                    </a:lnTo>
                    <a:lnTo>
                      <a:pt x="155" y="0"/>
                    </a:lnTo>
                    <a:lnTo>
                      <a:pt x="299" y="0"/>
                    </a:lnTo>
                    <a:lnTo>
                      <a:pt x="371" y="0"/>
                    </a:lnTo>
                    <a:lnTo>
                      <a:pt x="412" y="0"/>
                    </a:lnTo>
                    <a:lnTo>
                      <a:pt x="509" y="0"/>
                    </a:lnTo>
                    <a:lnTo>
                      <a:pt x="607" y="0"/>
                    </a:lnTo>
                    <a:lnTo>
                      <a:pt x="689" y="0"/>
                    </a:lnTo>
                    <a:lnTo>
                      <a:pt x="772" y="0"/>
                    </a:lnTo>
                    <a:lnTo>
                      <a:pt x="854" y="0"/>
                    </a:lnTo>
                    <a:lnTo>
                      <a:pt x="931" y="0"/>
                    </a:lnTo>
                    <a:lnTo>
                      <a:pt x="931" y="42"/>
                    </a:lnTo>
                    <a:lnTo>
                      <a:pt x="931" y="72"/>
                    </a:lnTo>
                    <a:lnTo>
                      <a:pt x="931" y="119"/>
                    </a:lnTo>
                    <a:lnTo>
                      <a:pt x="931" y="185"/>
                    </a:lnTo>
                    <a:lnTo>
                      <a:pt x="931" y="196"/>
                    </a:lnTo>
                    <a:lnTo>
                      <a:pt x="931" y="273"/>
                    </a:lnTo>
                    <a:lnTo>
                      <a:pt x="931" y="283"/>
                    </a:lnTo>
                    <a:lnTo>
                      <a:pt x="931" y="314"/>
                    </a:lnTo>
                    <a:lnTo>
                      <a:pt x="931" y="350"/>
                    </a:lnTo>
                    <a:lnTo>
                      <a:pt x="931" y="360"/>
                    </a:lnTo>
                    <a:lnTo>
                      <a:pt x="931" y="432"/>
                    </a:lnTo>
                    <a:lnTo>
                      <a:pt x="931" y="458"/>
                    </a:lnTo>
                    <a:lnTo>
                      <a:pt x="854" y="458"/>
                    </a:lnTo>
                    <a:lnTo>
                      <a:pt x="777" y="458"/>
                    </a:lnTo>
                    <a:lnTo>
                      <a:pt x="761" y="458"/>
                    </a:lnTo>
                    <a:lnTo>
                      <a:pt x="633" y="458"/>
                    </a:lnTo>
                    <a:lnTo>
                      <a:pt x="607" y="458"/>
                    </a:lnTo>
                    <a:lnTo>
                      <a:pt x="576" y="458"/>
                    </a:lnTo>
                    <a:lnTo>
                      <a:pt x="484" y="458"/>
                    </a:lnTo>
                    <a:lnTo>
                      <a:pt x="468" y="458"/>
                    </a:lnTo>
                    <a:lnTo>
                      <a:pt x="437" y="458"/>
                    </a:lnTo>
                    <a:lnTo>
                      <a:pt x="386" y="458"/>
                    </a:lnTo>
                    <a:lnTo>
                      <a:pt x="386" y="494"/>
                    </a:lnTo>
                    <a:lnTo>
                      <a:pt x="386" y="515"/>
                    </a:lnTo>
                    <a:lnTo>
                      <a:pt x="381" y="509"/>
                    </a:lnTo>
                    <a:lnTo>
                      <a:pt x="381" y="504"/>
                    </a:lnTo>
                    <a:lnTo>
                      <a:pt x="376" y="504"/>
                    </a:lnTo>
                    <a:lnTo>
                      <a:pt x="376" y="499"/>
                    </a:lnTo>
                    <a:lnTo>
                      <a:pt x="371" y="494"/>
                    </a:lnTo>
                    <a:lnTo>
                      <a:pt x="371" y="489"/>
                    </a:lnTo>
                    <a:lnTo>
                      <a:pt x="366" y="489"/>
                    </a:lnTo>
                    <a:lnTo>
                      <a:pt x="366" y="484"/>
                    </a:lnTo>
                    <a:lnTo>
                      <a:pt x="360" y="484"/>
                    </a:lnTo>
                    <a:lnTo>
                      <a:pt x="360" y="489"/>
                    </a:lnTo>
                    <a:lnTo>
                      <a:pt x="355" y="489"/>
                    </a:lnTo>
                    <a:close/>
                  </a:path>
                </a:pathLst>
              </a:custGeom>
              <a:solidFill>
                <a:srgbClr val="00FF00"/>
              </a:solidFill>
              <a:ln w="8001">
                <a:solidFill>
                  <a:srgbClr val="000000"/>
                </a:solidFill>
                <a:prstDash val="solid"/>
                <a:round/>
                <a:headEnd/>
                <a:tailEnd/>
              </a:ln>
            </p:spPr>
            <p:txBody>
              <a:bodyPr/>
              <a:lstStyle/>
              <a:p>
                <a:endParaRPr lang="en-US"/>
              </a:p>
            </p:txBody>
          </p:sp>
          <p:sp>
            <p:nvSpPr>
              <p:cNvPr id="964663" name="Freeform 55">
                <a:hlinkClick r:id="rId17" action="ppaction://hlinksldjump"/>
              </p:cNvPr>
              <p:cNvSpPr>
                <a:spLocks/>
              </p:cNvSpPr>
              <p:nvPr/>
            </p:nvSpPr>
            <p:spPr bwMode="auto">
              <a:xfrm>
                <a:off x="2176" y="960"/>
                <a:ext cx="612" cy="355"/>
              </a:xfrm>
              <a:custGeom>
                <a:avLst/>
                <a:gdLst/>
                <a:ahLst/>
                <a:cxnLst>
                  <a:cxn ang="0">
                    <a:pos x="391" y="350"/>
                  </a:cxn>
                  <a:cxn ang="0">
                    <a:pos x="324" y="350"/>
                  </a:cxn>
                  <a:cxn ang="0">
                    <a:pos x="159" y="350"/>
                  </a:cxn>
                  <a:cxn ang="0">
                    <a:pos x="82" y="350"/>
                  </a:cxn>
                  <a:cxn ang="0">
                    <a:pos x="0" y="314"/>
                  </a:cxn>
                  <a:cxn ang="0">
                    <a:pos x="0" y="273"/>
                  </a:cxn>
                  <a:cxn ang="0">
                    <a:pos x="0" y="185"/>
                  </a:cxn>
                  <a:cxn ang="0">
                    <a:pos x="0" y="72"/>
                  </a:cxn>
                  <a:cxn ang="0">
                    <a:pos x="0" y="0"/>
                  </a:cxn>
                  <a:cxn ang="0">
                    <a:pos x="159" y="0"/>
                  </a:cxn>
                  <a:cxn ang="0">
                    <a:pos x="298" y="0"/>
                  </a:cxn>
                  <a:cxn ang="0">
                    <a:pos x="391" y="0"/>
                  </a:cxn>
                  <a:cxn ang="0">
                    <a:pos x="530" y="0"/>
                  </a:cxn>
                  <a:cxn ang="0">
                    <a:pos x="535" y="16"/>
                  </a:cxn>
                  <a:cxn ang="0">
                    <a:pos x="535" y="26"/>
                  </a:cxn>
                  <a:cxn ang="0">
                    <a:pos x="540" y="36"/>
                  </a:cxn>
                  <a:cxn ang="0">
                    <a:pos x="540" y="47"/>
                  </a:cxn>
                  <a:cxn ang="0">
                    <a:pos x="535" y="52"/>
                  </a:cxn>
                  <a:cxn ang="0">
                    <a:pos x="535" y="67"/>
                  </a:cxn>
                  <a:cxn ang="0">
                    <a:pos x="535" y="67"/>
                  </a:cxn>
                  <a:cxn ang="0">
                    <a:pos x="540" y="72"/>
                  </a:cxn>
                  <a:cxn ang="0">
                    <a:pos x="535" y="78"/>
                  </a:cxn>
                  <a:cxn ang="0">
                    <a:pos x="535" y="78"/>
                  </a:cxn>
                  <a:cxn ang="0">
                    <a:pos x="535" y="83"/>
                  </a:cxn>
                  <a:cxn ang="0">
                    <a:pos x="540" y="88"/>
                  </a:cxn>
                  <a:cxn ang="0">
                    <a:pos x="540" y="88"/>
                  </a:cxn>
                  <a:cxn ang="0">
                    <a:pos x="535" y="93"/>
                  </a:cxn>
                  <a:cxn ang="0">
                    <a:pos x="535" y="93"/>
                  </a:cxn>
                  <a:cxn ang="0">
                    <a:pos x="540" y="98"/>
                  </a:cxn>
                  <a:cxn ang="0">
                    <a:pos x="540" y="103"/>
                  </a:cxn>
                  <a:cxn ang="0">
                    <a:pos x="540" y="114"/>
                  </a:cxn>
                  <a:cxn ang="0">
                    <a:pos x="545" y="129"/>
                  </a:cxn>
                  <a:cxn ang="0">
                    <a:pos x="550" y="139"/>
                  </a:cxn>
                  <a:cxn ang="0">
                    <a:pos x="555" y="149"/>
                  </a:cxn>
                  <a:cxn ang="0">
                    <a:pos x="555" y="160"/>
                  </a:cxn>
                  <a:cxn ang="0">
                    <a:pos x="560" y="170"/>
                  </a:cxn>
                  <a:cxn ang="0">
                    <a:pos x="555" y="180"/>
                  </a:cxn>
                  <a:cxn ang="0">
                    <a:pos x="555" y="185"/>
                  </a:cxn>
                  <a:cxn ang="0">
                    <a:pos x="560" y="191"/>
                  </a:cxn>
                  <a:cxn ang="0">
                    <a:pos x="560" y="201"/>
                  </a:cxn>
                  <a:cxn ang="0">
                    <a:pos x="560" y="211"/>
                  </a:cxn>
                  <a:cxn ang="0">
                    <a:pos x="560" y="221"/>
                  </a:cxn>
                  <a:cxn ang="0">
                    <a:pos x="560" y="232"/>
                  </a:cxn>
                  <a:cxn ang="0">
                    <a:pos x="566" y="237"/>
                  </a:cxn>
                  <a:cxn ang="0">
                    <a:pos x="566" y="237"/>
                  </a:cxn>
                  <a:cxn ang="0">
                    <a:pos x="566" y="247"/>
                  </a:cxn>
                  <a:cxn ang="0">
                    <a:pos x="566" y="257"/>
                  </a:cxn>
                  <a:cxn ang="0">
                    <a:pos x="566" y="273"/>
                  </a:cxn>
                  <a:cxn ang="0">
                    <a:pos x="566" y="288"/>
                  </a:cxn>
                  <a:cxn ang="0">
                    <a:pos x="571" y="299"/>
                  </a:cxn>
                  <a:cxn ang="0">
                    <a:pos x="576" y="309"/>
                  </a:cxn>
                  <a:cxn ang="0">
                    <a:pos x="581" y="324"/>
                  </a:cxn>
                  <a:cxn ang="0">
                    <a:pos x="581" y="345"/>
                  </a:cxn>
                  <a:cxn ang="0">
                    <a:pos x="581" y="355"/>
                  </a:cxn>
                  <a:cxn ang="0">
                    <a:pos x="473" y="355"/>
                  </a:cxn>
                  <a:cxn ang="0">
                    <a:pos x="411" y="350"/>
                  </a:cxn>
                </a:cxnLst>
                <a:rect l="0" t="0" r="r" b="b"/>
                <a:pathLst>
                  <a:path w="581" h="355">
                    <a:moveTo>
                      <a:pt x="411" y="350"/>
                    </a:moveTo>
                    <a:lnTo>
                      <a:pt x="391" y="350"/>
                    </a:lnTo>
                    <a:lnTo>
                      <a:pt x="334" y="350"/>
                    </a:lnTo>
                    <a:lnTo>
                      <a:pt x="324" y="350"/>
                    </a:lnTo>
                    <a:lnTo>
                      <a:pt x="273" y="350"/>
                    </a:lnTo>
                    <a:lnTo>
                      <a:pt x="159" y="350"/>
                    </a:lnTo>
                    <a:lnTo>
                      <a:pt x="87" y="350"/>
                    </a:lnTo>
                    <a:lnTo>
                      <a:pt x="82" y="350"/>
                    </a:lnTo>
                    <a:lnTo>
                      <a:pt x="0" y="350"/>
                    </a:lnTo>
                    <a:lnTo>
                      <a:pt x="0" y="314"/>
                    </a:lnTo>
                    <a:lnTo>
                      <a:pt x="0" y="283"/>
                    </a:lnTo>
                    <a:lnTo>
                      <a:pt x="0" y="273"/>
                    </a:lnTo>
                    <a:lnTo>
                      <a:pt x="0" y="196"/>
                    </a:lnTo>
                    <a:lnTo>
                      <a:pt x="0" y="185"/>
                    </a:lnTo>
                    <a:lnTo>
                      <a:pt x="0" y="119"/>
                    </a:lnTo>
                    <a:lnTo>
                      <a:pt x="0" y="72"/>
                    </a:lnTo>
                    <a:lnTo>
                      <a:pt x="0" y="42"/>
                    </a:lnTo>
                    <a:lnTo>
                      <a:pt x="0" y="0"/>
                    </a:lnTo>
                    <a:lnTo>
                      <a:pt x="87" y="0"/>
                    </a:lnTo>
                    <a:lnTo>
                      <a:pt x="159" y="0"/>
                    </a:lnTo>
                    <a:lnTo>
                      <a:pt x="201" y="0"/>
                    </a:lnTo>
                    <a:lnTo>
                      <a:pt x="298" y="0"/>
                    </a:lnTo>
                    <a:lnTo>
                      <a:pt x="350" y="0"/>
                    </a:lnTo>
                    <a:lnTo>
                      <a:pt x="391" y="0"/>
                    </a:lnTo>
                    <a:lnTo>
                      <a:pt x="473" y="0"/>
                    </a:lnTo>
                    <a:lnTo>
                      <a:pt x="530" y="0"/>
                    </a:lnTo>
                    <a:lnTo>
                      <a:pt x="530" y="11"/>
                    </a:lnTo>
                    <a:lnTo>
                      <a:pt x="535" y="16"/>
                    </a:lnTo>
                    <a:lnTo>
                      <a:pt x="535" y="21"/>
                    </a:lnTo>
                    <a:lnTo>
                      <a:pt x="535" y="26"/>
                    </a:lnTo>
                    <a:lnTo>
                      <a:pt x="535" y="31"/>
                    </a:lnTo>
                    <a:lnTo>
                      <a:pt x="540" y="36"/>
                    </a:lnTo>
                    <a:lnTo>
                      <a:pt x="540" y="42"/>
                    </a:lnTo>
                    <a:lnTo>
                      <a:pt x="540" y="47"/>
                    </a:lnTo>
                    <a:lnTo>
                      <a:pt x="535" y="47"/>
                    </a:lnTo>
                    <a:lnTo>
                      <a:pt x="535" y="52"/>
                    </a:lnTo>
                    <a:lnTo>
                      <a:pt x="535" y="57"/>
                    </a:lnTo>
                    <a:lnTo>
                      <a:pt x="535" y="67"/>
                    </a:lnTo>
                    <a:lnTo>
                      <a:pt x="540" y="67"/>
                    </a:lnTo>
                    <a:lnTo>
                      <a:pt x="535" y="67"/>
                    </a:lnTo>
                    <a:lnTo>
                      <a:pt x="535" y="72"/>
                    </a:lnTo>
                    <a:lnTo>
                      <a:pt x="540" y="72"/>
                    </a:lnTo>
                    <a:lnTo>
                      <a:pt x="535" y="72"/>
                    </a:lnTo>
                    <a:lnTo>
                      <a:pt x="535" y="78"/>
                    </a:lnTo>
                    <a:lnTo>
                      <a:pt x="540" y="78"/>
                    </a:lnTo>
                    <a:lnTo>
                      <a:pt x="535" y="78"/>
                    </a:lnTo>
                    <a:lnTo>
                      <a:pt x="540" y="83"/>
                    </a:lnTo>
                    <a:lnTo>
                      <a:pt x="535" y="83"/>
                    </a:lnTo>
                    <a:lnTo>
                      <a:pt x="540" y="83"/>
                    </a:lnTo>
                    <a:lnTo>
                      <a:pt x="540" y="88"/>
                    </a:lnTo>
                    <a:lnTo>
                      <a:pt x="535" y="88"/>
                    </a:lnTo>
                    <a:lnTo>
                      <a:pt x="540" y="88"/>
                    </a:lnTo>
                    <a:lnTo>
                      <a:pt x="540" y="93"/>
                    </a:lnTo>
                    <a:lnTo>
                      <a:pt x="535" y="93"/>
                    </a:lnTo>
                    <a:lnTo>
                      <a:pt x="540" y="93"/>
                    </a:lnTo>
                    <a:lnTo>
                      <a:pt x="535" y="93"/>
                    </a:lnTo>
                    <a:lnTo>
                      <a:pt x="535" y="98"/>
                    </a:lnTo>
                    <a:lnTo>
                      <a:pt x="540" y="98"/>
                    </a:lnTo>
                    <a:lnTo>
                      <a:pt x="535" y="98"/>
                    </a:lnTo>
                    <a:lnTo>
                      <a:pt x="540" y="103"/>
                    </a:lnTo>
                    <a:lnTo>
                      <a:pt x="540" y="108"/>
                    </a:lnTo>
                    <a:lnTo>
                      <a:pt x="540" y="114"/>
                    </a:lnTo>
                    <a:lnTo>
                      <a:pt x="545" y="124"/>
                    </a:lnTo>
                    <a:lnTo>
                      <a:pt x="545" y="129"/>
                    </a:lnTo>
                    <a:lnTo>
                      <a:pt x="545" y="134"/>
                    </a:lnTo>
                    <a:lnTo>
                      <a:pt x="550" y="139"/>
                    </a:lnTo>
                    <a:lnTo>
                      <a:pt x="555" y="144"/>
                    </a:lnTo>
                    <a:lnTo>
                      <a:pt x="555" y="149"/>
                    </a:lnTo>
                    <a:lnTo>
                      <a:pt x="555" y="155"/>
                    </a:lnTo>
                    <a:lnTo>
                      <a:pt x="555" y="160"/>
                    </a:lnTo>
                    <a:lnTo>
                      <a:pt x="560" y="165"/>
                    </a:lnTo>
                    <a:lnTo>
                      <a:pt x="560" y="170"/>
                    </a:lnTo>
                    <a:lnTo>
                      <a:pt x="560" y="175"/>
                    </a:lnTo>
                    <a:lnTo>
                      <a:pt x="555" y="180"/>
                    </a:lnTo>
                    <a:lnTo>
                      <a:pt x="560" y="180"/>
                    </a:lnTo>
                    <a:lnTo>
                      <a:pt x="555" y="185"/>
                    </a:lnTo>
                    <a:lnTo>
                      <a:pt x="560" y="185"/>
                    </a:lnTo>
                    <a:lnTo>
                      <a:pt x="560" y="191"/>
                    </a:lnTo>
                    <a:lnTo>
                      <a:pt x="560" y="196"/>
                    </a:lnTo>
                    <a:lnTo>
                      <a:pt x="560" y="201"/>
                    </a:lnTo>
                    <a:lnTo>
                      <a:pt x="560" y="206"/>
                    </a:lnTo>
                    <a:lnTo>
                      <a:pt x="560" y="211"/>
                    </a:lnTo>
                    <a:lnTo>
                      <a:pt x="560" y="216"/>
                    </a:lnTo>
                    <a:lnTo>
                      <a:pt x="560" y="221"/>
                    </a:lnTo>
                    <a:lnTo>
                      <a:pt x="560" y="227"/>
                    </a:lnTo>
                    <a:lnTo>
                      <a:pt x="560" y="232"/>
                    </a:lnTo>
                    <a:lnTo>
                      <a:pt x="560" y="237"/>
                    </a:lnTo>
                    <a:lnTo>
                      <a:pt x="566" y="237"/>
                    </a:lnTo>
                    <a:lnTo>
                      <a:pt x="560" y="237"/>
                    </a:lnTo>
                    <a:lnTo>
                      <a:pt x="566" y="237"/>
                    </a:lnTo>
                    <a:lnTo>
                      <a:pt x="566" y="242"/>
                    </a:lnTo>
                    <a:lnTo>
                      <a:pt x="566" y="247"/>
                    </a:lnTo>
                    <a:lnTo>
                      <a:pt x="566" y="252"/>
                    </a:lnTo>
                    <a:lnTo>
                      <a:pt x="566" y="257"/>
                    </a:lnTo>
                    <a:lnTo>
                      <a:pt x="566" y="268"/>
                    </a:lnTo>
                    <a:lnTo>
                      <a:pt x="566" y="273"/>
                    </a:lnTo>
                    <a:lnTo>
                      <a:pt x="566" y="278"/>
                    </a:lnTo>
                    <a:lnTo>
                      <a:pt x="566" y="288"/>
                    </a:lnTo>
                    <a:lnTo>
                      <a:pt x="571" y="293"/>
                    </a:lnTo>
                    <a:lnTo>
                      <a:pt x="571" y="299"/>
                    </a:lnTo>
                    <a:lnTo>
                      <a:pt x="576" y="304"/>
                    </a:lnTo>
                    <a:lnTo>
                      <a:pt x="576" y="309"/>
                    </a:lnTo>
                    <a:lnTo>
                      <a:pt x="581" y="319"/>
                    </a:lnTo>
                    <a:lnTo>
                      <a:pt x="581" y="324"/>
                    </a:lnTo>
                    <a:lnTo>
                      <a:pt x="581" y="335"/>
                    </a:lnTo>
                    <a:lnTo>
                      <a:pt x="581" y="345"/>
                    </a:lnTo>
                    <a:lnTo>
                      <a:pt x="581" y="350"/>
                    </a:lnTo>
                    <a:lnTo>
                      <a:pt x="581" y="355"/>
                    </a:lnTo>
                    <a:lnTo>
                      <a:pt x="530" y="350"/>
                    </a:lnTo>
                    <a:lnTo>
                      <a:pt x="473" y="355"/>
                    </a:lnTo>
                    <a:lnTo>
                      <a:pt x="468" y="355"/>
                    </a:lnTo>
                    <a:lnTo>
                      <a:pt x="411" y="350"/>
                    </a:lnTo>
                    <a:close/>
                  </a:path>
                </a:pathLst>
              </a:custGeom>
              <a:solidFill>
                <a:srgbClr val="00FF00"/>
              </a:solidFill>
              <a:ln w="8001">
                <a:solidFill>
                  <a:srgbClr val="000000"/>
                </a:solidFill>
                <a:prstDash val="solid"/>
                <a:round/>
                <a:headEnd/>
                <a:tailEnd/>
              </a:ln>
            </p:spPr>
            <p:txBody>
              <a:bodyPr/>
              <a:lstStyle/>
              <a:p>
                <a:endParaRPr lang="en-US"/>
              </a:p>
            </p:txBody>
          </p:sp>
          <p:sp>
            <p:nvSpPr>
              <p:cNvPr id="964664" name="Freeform 56">
                <a:hlinkClick r:id="rId18" action="ppaction://hlinksldjump"/>
              </p:cNvPr>
              <p:cNvSpPr>
                <a:spLocks/>
              </p:cNvSpPr>
              <p:nvPr/>
            </p:nvSpPr>
            <p:spPr bwMode="auto">
              <a:xfrm>
                <a:off x="2176" y="1310"/>
                <a:ext cx="623" cy="375"/>
              </a:xfrm>
              <a:custGeom>
                <a:avLst/>
                <a:gdLst/>
                <a:ahLst/>
                <a:cxnLst>
                  <a:cxn ang="0">
                    <a:pos x="82" y="324"/>
                  </a:cxn>
                  <a:cxn ang="0">
                    <a:pos x="0" y="324"/>
                  </a:cxn>
                  <a:cxn ang="0">
                    <a:pos x="0" y="267"/>
                  </a:cxn>
                  <a:cxn ang="0">
                    <a:pos x="0" y="201"/>
                  </a:cxn>
                  <a:cxn ang="0">
                    <a:pos x="0" y="154"/>
                  </a:cxn>
                  <a:cxn ang="0">
                    <a:pos x="0" y="82"/>
                  </a:cxn>
                  <a:cxn ang="0">
                    <a:pos x="0" y="0"/>
                  </a:cxn>
                  <a:cxn ang="0">
                    <a:pos x="87" y="0"/>
                  </a:cxn>
                  <a:cxn ang="0">
                    <a:pos x="273" y="0"/>
                  </a:cxn>
                  <a:cxn ang="0">
                    <a:pos x="334" y="0"/>
                  </a:cxn>
                  <a:cxn ang="0">
                    <a:pos x="411" y="0"/>
                  </a:cxn>
                  <a:cxn ang="0">
                    <a:pos x="473" y="5"/>
                  </a:cxn>
                  <a:cxn ang="0">
                    <a:pos x="581" y="5"/>
                  </a:cxn>
                  <a:cxn ang="0">
                    <a:pos x="576" y="15"/>
                  </a:cxn>
                  <a:cxn ang="0">
                    <a:pos x="560" y="36"/>
                  </a:cxn>
                  <a:cxn ang="0">
                    <a:pos x="566" y="51"/>
                  </a:cxn>
                  <a:cxn ang="0">
                    <a:pos x="571" y="62"/>
                  </a:cxn>
                  <a:cxn ang="0">
                    <a:pos x="586" y="67"/>
                  </a:cxn>
                  <a:cxn ang="0">
                    <a:pos x="591" y="72"/>
                  </a:cxn>
                  <a:cxn ang="0">
                    <a:pos x="591" y="108"/>
                  </a:cxn>
                  <a:cxn ang="0">
                    <a:pos x="591" y="149"/>
                  </a:cxn>
                  <a:cxn ang="0">
                    <a:pos x="591" y="195"/>
                  </a:cxn>
                  <a:cxn ang="0">
                    <a:pos x="591" y="267"/>
                  </a:cxn>
                  <a:cxn ang="0">
                    <a:pos x="581" y="272"/>
                  </a:cxn>
                  <a:cxn ang="0">
                    <a:pos x="586" y="283"/>
                  </a:cxn>
                  <a:cxn ang="0">
                    <a:pos x="581" y="293"/>
                  </a:cxn>
                  <a:cxn ang="0">
                    <a:pos x="586" y="298"/>
                  </a:cxn>
                  <a:cxn ang="0">
                    <a:pos x="591" y="314"/>
                  </a:cxn>
                  <a:cxn ang="0">
                    <a:pos x="586" y="319"/>
                  </a:cxn>
                  <a:cxn ang="0">
                    <a:pos x="586" y="329"/>
                  </a:cxn>
                  <a:cxn ang="0">
                    <a:pos x="581" y="334"/>
                  </a:cxn>
                  <a:cxn ang="0">
                    <a:pos x="581" y="344"/>
                  </a:cxn>
                  <a:cxn ang="0">
                    <a:pos x="576" y="350"/>
                  </a:cxn>
                  <a:cxn ang="0">
                    <a:pos x="581" y="355"/>
                  </a:cxn>
                  <a:cxn ang="0">
                    <a:pos x="586" y="360"/>
                  </a:cxn>
                  <a:cxn ang="0">
                    <a:pos x="586" y="370"/>
                  </a:cxn>
                  <a:cxn ang="0">
                    <a:pos x="591" y="375"/>
                  </a:cxn>
                  <a:cxn ang="0">
                    <a:pos x="581" y="370"/>
                  </a:cxn>
                  <a:cxn ang="0">
                    <a:pos x="576" y="370"/>
                  </a:cxn>
                  <a:cxn ang="0">
                    <a:pos x="571" y="360"/>
                  </a:cxn>
                  <a:cxn ang="0">
                    <a:pos x="566" y="355"/>
                  </a:cxn>
                  <a:cxn ang="0">
                    <a:pos x="555" y="350"/>
                  </a:cxn>
                  <a:cxn ang="0">
                    <a:pos x="545" y="350"/>
                  </a:cxn>
                  <a:cxn ang="0">
                    <a:pos x="535" y="344"/>
                  </a:cxn>
                  <a:cxn ang="0">
                    <a:pos x="524" y="339"/>
                  </a:cxn>
                  <a:cxn ang="0">
                    <a:pos x="519" y="334"/>
                  </a:cxn>
                  <a:cxn ang="0">
                    <a:pos x="509" y="339"/>
                  </a:cxn>
                  <a:cxn ang="0">
                    <a:pos x="504" y="339"/>
                  </a:cxn>
                  <a:cxn ang="0">
                    <a:pos x="494" y="339"/>
                  </a:cxn>
                  <a:cxn ang="0">
                    <a:pos x="483" y="339"/>
                  </a:cxn>
                  <a:cxn ang="0">
                    <a:pos x="478" y="339"/>
                  </a:cxn>
                  <a:cxn ang="0">
                    <a:pos x="468" y="344"/>
                  </a:cxn>
                  <a:cxn ang="0">
                    <a:pos x="463" y="339"/>
                  </a:cxn>
                  <a:cxn ang="0">
                    <a:pos x="447" y="334"/>
                  </a:cxn>
                  <a:cxn ang="0">
                    <a:pos x="432" y="329"/>
                  </a:cxn>
                  <a:cxn ang="0">
                    <a:pos x="370" y="324"/>
                  </a:cxn>
                  <a:cxn ang="0">
                    <a:pos x="298" y="324"/>
                  </a:cxn>
                  <a:cxn ang="0">
                    <a:pos x="154" y="324"/>
                  </a:cxn>
                </a:cxnLst>
                <a:rect l="0" t="0" r="r" b="b"/>
                <a:pathLst>
                  <a:path w="591" h="375">
                    <a:moveTo>
                      <a:pt x="98" y="324"/>
                    </a:moveTo>
                    <a:lnTo>
                      <a:pt x="82" y="324"/>
                    </a:lnTo>
                    <a:lnTo>
                      <a:pt x="41" y="324"/>
                    </a:lnTo>
                    <a:lnTo>
                      <a:pt x="0" y="324"/>
                    </a:lnTo>
                    <a:lnTo>
                      <a:pt x="0" y="272"/>
                    </a:lnTo>
                    <a:lnTo>
                      <a:pt x="0" y="267"/>
                    </a:lnTo>
                    <a:lnTo>
                      <a:pt x="0" y="231"/>
                    </a:lnTo>
                    <a:lnTo>
                      <a:pt x="0" y="201"/>
                    </a:lnTo>
                    <a:lnTo>
                      <a:pt x="0" y="195"/>
                    </a:lnTo>
                    <a:lnTo>
                      <a:pt x="0" y="154"/>
                    </a:lnTo>
                    <a:lnTo>
                      <a:pt x="0" y="108"/>
                    </a:lnTo>
                    <a:lnTo>
                      <a:pt x="0" y="82"/>
                    </a:lnTo>
                    <a:lnTo>
                      <a:pt x="0" y="10"/>
                    </a:lnTo>
                    <a:lnTo>
                      <a:pt x="0" y="0"/>
                    </a:lnTo>
                    <a:lnTo>
                      <a:pt x="82" y="0"/>
                    </a:lnTo>
                    <a:lnTo>
                      <a:pt x="87" y="0"/>
                    </a:lnTo>
                    <a:lnTo>
                      <a:pt x="159" y="0"/>
                    </a:lnTo>
                    <a:lnTo>
                      <a:pt x="273" y="0"/>
                    </a:lnTo>
                    <a:lnTo>
                      <a:pt x="324" y="0"/>
                    </a:lnTo>
                    <a:lnTo>
                      <a:pt x="334" y="0"/>
                    </a:lnTo>
                    <a:lnTo>
                      <a:pt x="391" y="0"/>
                    </a:lnTo>
                    <a:lnTo>
                      <a:pt x="411" y="0"/>
                    </a:lnTo>
                    <a:lnTo>
                      <a:pt x="468" y="5"/>
                    </a:lnTo>
                    <a:lnTo>
                      <a:pt x="473" y="5"/>
                    </a:lnTo>
                    <a:lnTo>
                      <a:pt x="530" y="0"/>
                    </a:lnTo>
                    <a:lnTo>
                      <a:pt x="581" y="5"/>
                    </a:lnTo>
                    <a:lnTo>
                      <a:pt x="581" y="15"/>
                    </a:lnTo>
                    <a:lnTo>
                      <a:pt x="576" y="15"/>
                    </a:lnTo>
                    <a:lnTo>
                      <a:pt x="576" y="26"/>
                    </a:lnTo>
                    <a:lnTo>
                      <a:pt x="560" y="36"/>
                    </a:lnTo>
                    <a:lnTo>
                      <a:pt x="560" y="41"/>
                    </a:lnTo>
                    <a:lnTo>
                      <a:pt x="566" y="51"/>
                    </a:lnTo>
                    <a:lnTo>
                      <a:pt x="566" y="57"/>
                    </a:lnTo>
                    <a:lnTo>
                      <a:pt x="571" y="62"/>
                    </a:lnTo>
                    <a:lnTo>
                      <a:pt x="576" y="62"/>
                    </a:lnTo>
                    <a:lnTo>
                      <a:pt x="586" y="67"/>
                    </a:lnTo>
                    <a:lnTo>
                      <a:pt x="586" y="72"/>
                    </a:lnTo>
                    <a:lnTo>
                      <a:pt x="591" y="72"/>
                    </a:lnTo>
                    <a:lnTo>
                      <a:pt x="591" y="77"/>
                    </a:lnTo>
                    <a:lnTo>
                      <a:pt x="591" y="108"/>
                    </a:lnTo>
                    <a:lnTo>
                      <a:pt x="591" y="129"/>
                    </a:lnTo>
                    <a:lnTo>
                      <a:pt x="591" y="149"/>
                    </a:lnTo>
                    <a:lnTo>
                      <a:pt x="591" y="154"/>
                    </a:lnTo>
                    <a:lnTo>
                      <a:pt x="591" y="195"/>
                    </a:lnTo>
                    <a:lnTo>
                      <a:pt x="591" y="231"/>
                    </a:lnTo>
                    <a:lnTo>
                      <a:pt x="591" y="267"/>
                    </a:lnTo>
                    <a:lnTo>
                      <a:pt x="581" y="267"/>
                    </a:lnTo>
                    <a:lnTo>
                      <a:pt x="581" y="272"/>
                    </a:lnTo>
                    <a:lnTo>
                      <a:pt x="581" y="278"/>
                    </a:lnTo>
                    <a:lnTo>
                      <a:pt x="586" y="283"/>
                    </a:lnTo>
                    <a:lnTo>
                      <a:pt x="581" y="288"/>
                    </a:lnTo>
                    <a:lnTo>
                      <a:pt x="581" y="293"/>
                    </a:lnTo>
                    <a:lnTo>
                      <a:pt x="581" y="298"/>
                    </a:lnTo>
                    <a:lnTo>
                      <a:pt x="586" y="298"/>
                    </a:lnTo>
                    <a:lnTo>
                      <a:pt x="591" y="308"/>
                    </a:lnTo>
                    <a:lnTo>
                      <a:pt x="591" y="314"/>
                    </a:lnTo>
                    <a:lnTo>
                      <a:pt x="586" y="314"/>
                    </a:lnTo>
                    <a:lnTo>
                      <a:pt x="586" y="319"/>
                    </a:lnTo>
                    <a:lnTo>
                      <a:pt x="586" y="324"/>
                    </a:lnTo>
                    <a:lnTo>
                      <a:pt x="586" y="329"/>
                    </a:lnTo>
                    <a:lnTo>
                      <a:pt x="581" y="329"/>
                    </a:lnTo>
                    <a:lnTo>
                      <a:pt x="581" y="334"/>
                    </a:lnTo>
                    <a:lnTo>
                      <a:pt x="581" y="339"/>
                    </a:lnTo>
                    <a:lnTo>
                      <a:pt x="581" y="344"/>
                    </a:lnTo>
                    <a:lnTo>
                      <a:pt x="576" y="344"/>
                    </a:lnTo>
                    <a:lnTo>
                      <a:pt x="576" y="350"/>
                    </a:lnTo>
                    <a:lnTo>
                      <a:pt x="576" y="355"/>
                    </a:lnTo>
                    <a:lnTo>
                      <a:pt x="581" y="355"/>
                    </a:lnTo>
                    <a:lnTo>
                      <a:pt x="581" y="360"/>
                    </a:lnTo>
                    <a:lnTo>
                      <a:pt x="586" y="360"/>
                    </a:lnTo>
                    <a:lnTo>
                      <a:pt x="586" y="365"/>
                    </a:lnTo>
                    <a:lnTo>
                      <a:pt x="586" y="370"/>
                    </a:lnTo>
                    <a:lnTo>
                      <a:pt x="586" y="375"/>
                    </a:lnTo>
                    <a:lnTo>
                      <a:pt x="591" y="375"/>
                    </a:lnTo>
                    <a:lnTo>
                      <a:pt x="586" y="375"/>
                    </a:lnTo>
                    <a:lnTo>
                      <a:pt x="581" y="370"/>
                    </a:lnTo>
                    <a:lnTo>
                      <a:pt x="576" y="375"/>
                    </a:lnTo>
                    <a:lnTo>
                      <a:pt x="576" y="370"/>
                    </a:lnTo>
                    <a:lnTo>
                      <a:pt x="571" y="365"/>
                    </a:lnTo>
                    <a:lnTo>
                      <a:pt x="571" y="360"/>
                    </a:lnTo>
                    <a:lnTo>
                      <a:pt x="571" y="355"/>
                    </a:lnTo>
                    <a:lnTo>
                      <a:pt x="566" y="355"/>
                    </a:lnTo>
                    <a:lnTo>
                      <a:pt x="560" y="355"/>
                    </a:lnTo>
                    <a:lnTo>
                      <a:pt x="555" y="350"/>
                    </a:lnTo>
                    <a:lnTo>
                      <a:pt x="550" y="350"/>
                    </a:lnTo>
                    <a:lnTo>
                      <a:pt x="545" y="350"/>
                    </a:lnTo>
                    <a:lnTo>
                      <a:pt x="540" y="344"/>
                    </a:lnTo>
                    <a:lnTo>
                      <a:pt x="535" y="344"/>
                    </a:lnTo>
                    <a:lnTo>
                      <a:pt x="530" y="339"/>
                    </a:lnTo>
                    <a:lnTo>
                      <a:pt x="524" y="339"/>
                    </a:lnTo>
                    <a:lnTo>
                      <a:pt x="524" y="334"/>
                    </a:lnTo>
                    <a:lnTo>
                      <a:pt x="519" y="334"/>
                    </a:lnTo>
                    <a:lnTo>
                      <a:pt x="514" y="339"/>
                    </a:lnTo>
                    <a:lnTo>
                      <a:pt x="509" y="339"/>
                    </a:lnTo>
                    <a:lnTo>
                      <a:pt x="509" y="334"/>
                    </a:lnTo>
                    <a:lnTo>
                      <a:pt x="504" y="339"/>
                    </a:lnTo>
                    <a:lnTo>
                      <a:pt x="499" y="334"/>
                    </a:lnTo>
                    <a:lnTo>
                      <a:pt x="494" y="339"/>
                    </a:lnTo>
                    <a:lnTo>
                      <a:pt x="488" y="339"/>
                    </a:lnTo>
                    <a:lnTo>
                      <a:pt x="483" y="339"/>
                    </a:lnTo>
                    <a:lnTo>
                      <a:pt x="483" y="334"/>
                    </a:lnTo>
                    <a:lnTo>
                      <a:pt x="478" y="339"/>
                    </a:lnTo>
                    <a:lnTo>
                      <a:pt x="473" y="344"/>
                    </a:lnTo>
                    <a:lnTo>
                      <a:pt x="468" y="344"/>
                    </a:lnTo>
                    <a:lnTo>
                      <a:pt x="463" y="344"/>
                    </a:lnTo>
                    <a:lnTo>
                      <a:pt x="463" y="339"/>
                    </a:lnTo>
                    <a:lnTo>
                      <a:pt x="458" y="339"/>
                    </a:lnTo>
                    <a:lnTo>
                      <a:pt x="447" y="334"/>
                    </a:lnTo>
                    <a:lnTo>
                      <a:pt x="437" y="329"/>
                    </a:lnTo>
                    <a:lnTo>
                      <a:pt x="432" y="329"/>
                    </a:lnTo>
                    <a:lnTo>
                      <a:pt x="432" y="324"/>
                    </a:lnTo>
                    <a:lnTo>
                      <a:pt x="370" y="324"/>
                    </a:lnTo>
                    <a:lnTo>
                      <a:pt x="350" y="324"/>
                    </a:lnTo>
                    <a:lnTo>
                      <a:pt x="298" y="324"/>
                    </a:lnTo>
                    <a:lnTo>
                      <a:pt x="221" y="324"/>
                    </a:lnTo>
                    <a:lnTo>
                      <a:pt x="154" y="324"/>
                    </a:lnTo>
                    <a:lnTo>
                      <a:pt x="98" y="324"/>
                    </a:lnTo>
                    <a:close/>
                  </a:path>
                </a:pathLst>
              </a:custGeom>
              <a:solidFill>
                <a:srgbClr val="CCFFCC"/>
              </a:solidFill>
              <a:ln w="8001">
                <a:solidFill>
                  <a:srgbClr val="000000"/>
                </a:solidFill>
                <a:prstDash val="solid"/>
                <a:round/>
                <a:headEnd/>
                <a:tailEnd/>
              </a:ln>
            </p:spPr>
            <p:txBody>
              <a:bodyPr/>
              <a:lstStyle/>
              <a:p>
                <a:endParaRPr lang="en-US"/>
              </a:p>
            </p:txBody>
          </p:sp>
          <p:sp>
            <p:nvSpPr>
              <p:cNvPr id="964665" name="Freeform 57">
                <a:hlinkClick r:id="rId7" action="ppaction://hlinksldjump"/>
              </p:cNvPr>
              <p:cNvSpPr>
                <a:spLocks/>
              </p:cNvSpPr>
              <p:nvPr/>
            </p:nvSpPr>
            <p:spPr bwMode="auto">
              <a:xfrm>
                <a:off x="1602" y="1418"/>
                <a:ext cx="574" cy="422"/>
              </a:xfrm>
              <a:custGeom>
                <a:avLst/>
                <a:gdLst/>
                <a:ahLst/>
                <a:cxnLst>
                  <a:cxn ang="0">
                    <a:pos x="545" y="350"/>
                  </a:cxn>
                  <a:cxn ang="0">
                    <a:pos x="545" y="365"/>
                  </a:cxn>
                  <a:cxn ang="0">
                    <a:pos x="545" y="380"/>
                  </a:cxn>
                  <a:cxn ang="0">
                    <a:pos x="545" y="422"/>
                  </a:cxn>
                  <a:cxn ang="0">
                    <a:pos x="478" y="422"/>
                  </a:cxn>
                  <a:cxn ang="0">
                    <a:pos x="453" y="422"/>
                  </a:cxn>
                  <a:cxn ang="0">
                    <a:pos x="381" y="422"/>
                  </a:cxn>
                  <a:cxn ang="0">
                    <a:pos x="370" y="422"/>
                  </a:cxn>
                  <a:cxn ang="0">
                    <a:pos x="329" y="422"/>
                  </a:cxn>
                  <a:cxn ang="0">
                    <a:pos x="293" y="422"/>
                  </a:cxn>
                  <a:cxn ang="0">
                    <a:pos x="247" y="422"/>
                  </a:cxn>
                  <a:cxn ang="0">
                    <a:pos x="159" y="422"/>
                  </a:cxn>
                  <a:cxn ang="0">
                    <a:pos x="82" y="422"/>
                  </a:cxn>
                  <a:cxn ang="0">
                    <a:pos x="77" y="422"/>
                  </a:cxn>
                  <a:cxn ang="0">
                    <a:pos x="0" y="422"/>
                  </a:cxn>
                  <a:cxn ang="0">
                    <a:pos x="0" y="396"/>
                  </a:cxn>
                  <a:cxn ang="0">
                    <a:pos x="0" y="365"/>
                  </a:cxn>
                  <a:cxn ang="0">
                    <a:pos x="5" y="319"/>
                  </a:cxn>
                  <a:cxn ang="0">
                    <a:pos x="5" y="267"/>
                  </a:cxn>
                  <a:cxn ang="0">
                    <a:pos x="5" y="211"/>
                  </a:cxn>
                  <a:cxn ang="0">
                    <a:pos x="5" y="185"/>
                  </a:cxn>
                  <a:cxn ang="0">
                    <a:pos x="5" y="159"/>
                  </a:cxn>
                  <a:cxn ang="0">
                    <a:pos x="0" y="108"/>
                  </a:cxn>
                  <a:cxn ang="0">
                    <a:pos x="0" y="57"/>
                  </a:cxn>
                  <a:cxn ang="0">
                    <a:pos x="0" y="36"/>
                  </a:cxn>
                  <a:cxn ang="0">
                    <a:pos x="0" y="0"/>
                  </a:cxn>
                  <a:cxn ang="0">
                    <a:pos x="51" y="0"/>
                  </a:cxn>
                  <a:cxn ang="0">
                    <a:pos x="82" y="0"/>
                  </a:cxn>
                  <a:cxn ang="0">
                    <a:pos x="98" y="0"/>
                  </a:cxn>
                  <a:cxn ang="0">
                    <a:pos x="190" y="0"/>
                  </a:cxn>
                  <a:cxn ang="0">
                    <a:pos x="221" y="0"/>
                  </a:cxn>
                  <a:cxn ang="0">
                    <a:pos x="247" y="0"/>
                  </a:cxn>
                  <a:cxn ang="0">
                    <a:pos x="375" y="0"/>
                  </a:cxn>
                  <a:cxn ang="0">
                    <a:pos x="391" y="0"/>
                  </a:cxn>
                  <a:cxn ang="0">
                    <a:pos x="468" y="0"/>
                  </a:cxn>
                  <a:cxn ang="0">
                    <a:pos x="545" y="0"/>
                  </a:cxn>
                  <a:cxn ang="0">
                    <a:pos x="545" y="46"/>
                  </a:cxn>
                  <a:cxn ang="0">
                    <a:pos x="545" y="87"/>
                  </a:cxn>
                  <a:cxn ang="0">
                    <a:pos x="545" y="93"/>
                  </a:cxn>
                  <a:cxn ang="0">
                    <a:pos x="545" y="123"/>
                  </a:cxn>
                  <a:cxn ang="0">
                    <a:pos x="545" y="159"/>
                  </a:cxn>
                  <a:cxn ang="0">
                    <a:pos x="545" y="164"/>
                  </a:cxn>
                  <a:cxn ang="0">
                    <a:pos x="545" y="216"/>
                  </a:cxn>
                  <a:cxn ang="0">
                    <a:pos x="545" y="257"/>
                  </a:cxn>
                  <a:cxn ang="0">
                    <a:pos x="545" y="319"/>
                  </a:cxn>
                  <a:cxn ang="0">
                    <a:pos x="545" y="350"/>
                  </a:cxn>
                </a:cxnLst>
                <a:rect l="0" t="0" r="r" b="b"/>
                <a:pathLst>
                  <a:path w="545" h="422">
                    <a:moveTo>
                      <a:pt x="545" y="350"/>
                    </a:moveTo>
                    <a:lnTo>
                      <a:pt x="545" y="365"/>
                    </a:lnTo>
                    <a:lnTo>
                      <a:pt x="545" y="380"/>
                    </a:lnTo>
                    <a:lnTo>
                      <a:pt x="545" y="422"/>
                    </a:lnTo>
                    <a:lnTo>
                      <a:pt x="478" y="422"/>
                    </a:lnTo>
                    <a:lnTo>
                      <a:pt x="453" y="422"/>
                    </a:lnTo>
                    <a:lnTo>
                      <a:pt x="381" y="422"/>
                    </a:lnTo>
                    <a:lnTo>
                      <a:pt x="370" y="422"/>
                    </a:lnTo>
                    <a:lnTo>
                      <a:pt x="329" y="422"/>
                    </a:lnTo>
                    <a:lnTo>
                      <a:pt x="293" y="422"/>
                    </a:lnTo>
                    <a:lnTo>
                      <a:pt x="247" y="422"/>
                    </a:lnTo>
                    <a:lnTo>
                      <a:pt x="159" y="422"/>
                    </a:lnTo>
                    <a:lnTo>
                      <a:pt x="82" y="422"/>
                    </a:lnTo>
                    <a:lnTo>
                      <a:pt x="77" y="422"/>
                    </a:lnTo>
                    <a:lnTo>
                      <a:pt x="0" y="422"/>
                    </a:lnTo>
                    <a:lnTo>
                      <a:pt x="0" y="396"/>
                    </a:lnTo>
                    <a:lnTo>
                      <a:pt x="0" y="365"/>
                    </a:lnTo>
                    <a:lnTo>
                      <a:pt x="5" y="319"/>
                    </a:lnTo>
                    <a:lnTo>
                      <a:pt x="5" y="267"/>
                    </a:lnTo>
                    <a:lnTo>
                      <a:pt x="5" y="211"/>
                    </a:lnTo>
                    <a:lnTo>
                      <a:pt x="5" y="185"/>
                    </a:lnTo>
                    <a:lnTo>
                      <a:pt x="5" y="159"/>
                    </a:lnTo>
                    <a:lnTo>
                      <a:pt x="0" y="108"/>
                    </a:lnTo>
                    <a:lnTo>
                      <a:pt x="0" y="57"/>
                    </a:lnTo>
                    <a:lnTo>
                      <a:pt x="0" y="36"/>
                    </a:lnTo>
                    <a:lnTo>
                      <a:pt x="0" y="0"/>
                    </a:lnTo>
                    <a:lnTo>
                      <a:pt x="51" y="0"/>
                    </a:lnTo>
                    <a:lnTo>
                      <a:pt x="82" y="0"/>
                    </a:lnTo>
                    <a:lnTo>
                      <a:pt x="98" y="0"/>
                    </a:lnTo>
                    <a:lnTo>
                      <a:pt x="190" y="0"/>
                    </a:lnTo>
                    <a:lnTo>
                      <a:pt x="221" y="0"/>
                    </a:lnTo>
                    <a:lnTo>
                      <a:pt x="247" y="0"/>
                    </a:lnTo>
                    <a:lnTo>
                      <a:pt x="375" y="0"/>
                    </a:lnTo>
                    <a:lnTo>
                      <a:pt x="391" y="0"/>
                    </a:lnTo>
                    <a:lnTo>
                      <a:pt x="468" y="0"/>
                    </a:lnTo>
                    <a:lnTo>
                      <a:pt x="545" y="0"/>
                    </a:lnTo>
                    <a:lnTo>
                      <a:pt x="545" y="46"/>
                    </a:lnTo>
                    <a:lnTo>
                      <a:pt x="545" y="87"/>
                    </a:lnTo>
                    <a:lnTo>
                      <a:pt x="545" y="93"/>
                    </a:lnTo>
                    <a:lnTo>
                      <a:pt x="545" y="123"/>
                    </a:lnTo>
                    <a:lnTo>
                      <a:pt x="545" y="159"/>
                    </a:lnTo>
                    <a:lnTo>
                      <a:pt x="545" y="164"/>
                    </a:lnTo>
                    <a:lnTo>
                      <a:pt x="545" y="216"/>
                    </a:lnTo>
                    <a:lnTo>
                      <a:pt x="545" y="257"/>
                    </a:lnTo>
                    <a:lnTo>
                      <a:pt x="545" y="319"/>
                    </a:lnTo>
                    <a:lnTo>
                      <a:pt x="545" y="350"/>
                    </a:lnTo>
                    <a:close/>
                  </a:path>
                </a:pathLst>
              </a:custGeom>
              <a:solidFill>
                <a:srgbClr val="00FF00"/>
              </a:solidFill>
              <a:ln w="8001">
                <a:solidFill>
                  <a:srgbClr val="000000"/>
                </a:solidFill>
                <a:prstDash val="solid"/>
                <a:round/>
                <a:headEnd/>
                <a:tailEnd/>
              </a:ln>
            </p:spPr>
            <p:txBody>
              <a:bodyPr/>
              <a:lstStyle/>
              <a:p>
                <a:endParaRPr lang="en-US"/>
              </a:p>
            </p:txBody>
          </p:sp>
          <p:sp>
            <p:nvSpPr>
              <p:cNvPr id="964666" name="Freeform 58">
                <a:hlinkClick r:id="rId19" action="ppaction://hlinksldjump"/>
              </p:cNvPr>
              <p:cNvSpPr>
                <a:spLocks noEditPoints="1"/>
              </p:cNvSpPr>
              <p:nvPr/>
            </p:nvSpPr>
            <p:spPr bwMode="auto">
              <a:xfrm>
                <a:off x="3092" y="1197"/>
                <a:ext cx="482" cy="488"/>
              </a:xfrm>
              <a:custGeom>
                <a:avLst/>
                <a:gdLst/>
                <a:ahLst/>
                <a:cxnLst>
                  <a:cxn ang="0">
                    <a:pos x="375" y="252"/>
                  </a:cxn>
                  <a:cxn ang="0">
                    <a:pos x="375" y="262"/>
                  </a:cxn>
                  <a:cxn ang="0">
                    <a:pos x="386" y="262"/>
                  </a:cxn>
                  <a:cxn ang="0">
                    <a:pos x="411" y="236"/>
                  </a:cxn>
                  <a:cxn ang="0">
                    <a:pos x="427" y="257"/>
                  </a:cxn>
                  <a:cxn ang="0">
                    <a:pos x="406" y="319"/>
                  </a:cxn>
                  <a:cxn ang="0">
                    <a:pos x="391" y="385"/>
                  </a:cxn>
                  <a:cxn ang="0">
                    <a:pos x="386" y="432"/>
                  </a:cxn>
                  <a:cxn ang="0">
                    <a:pos x="391" y="468"/>
                  </a:cxn>
                  <a:cxn ang="0">
                    <a:pos x="324" y="488"/>
                  </a:cxn>
                  <a:cxn ang="0">
                    <a:pos x="267" y="488"/>
                  </a:cxn>
                  <a:cxn ang="0">
                    <a:pos x="170" y="488"/>
                  </a:cxn>
                  <a:cxn ang="0">
                    <a:pos x="170" y="473"/>
                  </a:cxn>
                  <a:cxn ang="0">
                    <a:pos x="144" y="468"/>
                  </a:cxn>
                  <a:cxn ang="0">
                    <a:pos x="134" y="442"/>
                  </a:cxn>
                  <a:cxn ang="0">
                    <a:pos x="134" y="421"/>
                  </a:cxn>
                  <a:cxn ang="0">
                    <a:pos x="128" y="391"/>
                  </a:cxn>
                  <a:cxn ang="0">
                    <a:pos x="123" y="370"/>
                  </a:cxn>
                  <a:cxn ang="0">
                    <a:pos x="123" y="344"/>
                  </a:cxn>
                  <a:cxn ang="0">
                    <a:pos x="98" y="324"/>
                  </a:cxn>
                  <a:cxn ang="0">
                    <a:pos x="77" y="298"/>
                  </a:cxn>
                  <a:cxn ang="0">
                    <a:pos x="62" y="283"/>
                  </a:cxn>
                  <a:cxn ang="0">
                    <a:pos x="41" y="267"/>
                  </a:cxn>
                  <a:cxn ang="0">
                    <a:pos x="10" y="252"/>
                  </a:cxn>
                  <a:cxn ang="0">
                    <a:pos x="10" y="226"/>
                  </a:cxn>
                  <a:cxn ang="0">
                    <a:pos x="10" y="206"/>
                  </a:cxn>
                  <a:cxn ang="0">
                    <a:pos x="10" y="185"/>
                  </a:cxn>
                  <a:cxn ang="0">
                    <a:pos x="10" y="159"/>
                  </a:cxn>
                  <a:cxn ang="0">
                    <a:pos x="0" y="149"/>
                  </a:cxn>
                  <a:cxn ang="0">
                    <a:pos x="10" y="123"/>
                  </a:cxn>
                  <a:cxn ang="0">
                    <a:pos x="26" y="108"/>
                  </a:cxn>
                  <a:cxn ang="0">
                    <a:pos x="41" y="103"/>
                  </a:cxn>
                  <a:cxn ang="0">
                    <a:pos x="46" y="36"/>
                  </a:cxn>
                  <a:cxn ang="0">
                    <a:pos x="72" y="31"/>
                  </a:cxn>
                  <a:cxn ang="0">
                    <a:pos x="159" y="10"/>
                  </a:cxn>
                  <a:cxn ang="0">
                    <a:pos x="190" y="46"/>
                  </a:cxn>
                  <a:cxn ang="0">
                    <a:pos x="206" y="51"/>
                  </a:cxn>
                  <a:cxn ang="0">
                    <a:pos x="226" y="72"/>
                  </a:cxn>
                  <a:cxn ang="0">
                    <a:pos x="314" y="108"/>
                  </a:cxn>
                  <a:cxn ang="0">
                    <a:pos x="319" y="103"/>
                  </a:cxn>
                  <a:cxn ang="0">
                    <a:pos x="339" y="108"/>
                  </a:cxn>
                  <a:cxn ang="0">
                    <a:pos x="355" y="113"/>
                  </a:cxn>
                  <a:cxn ang="0">
                    <a:pos x="370" y="123"/>
                  </a:cxn>
                  <a:cxn ang="0">
                    <a:pos x="380" y="134"/>
                  </a:cxn>
                  <a:cxn ang="0">
                    <a:pos x="396" y="144"/>
                  </a:cxn>
                  <a:cxn ang="0">
                    <a:pos x="396" y="154"/>
                  </a:cxn>
                  <a:cxn ang="0">
                    <a:pos x="391" y="170"/>
                  </a:cxn>
                  <a:cxn ang="0">
                    <a:pos x="391" y="180"/>
                  </a:cxn>
                  <a:cxn ang="0">
                    <a:pos x="401" y="190"/>
                  </a:cxn>
                  <a:cxn ang="0">
                    <a:pos x="401" y="206"/>
                  </a:cxn>
                  <a:cxn ang="0">
                    <a:pos x="396" y="221"/>
                  </a:cxn>
                  <a:cxn ang="0">
                    <a:pos x="452" y="195"/>
                  </a:cxn>
                  <a:cxn ang="0">
                    <a:pos x="452" y="211"/>
                  </a:cxn>
                  <a:cxn ang="0">
                    <a:pos x="437" y="231"/>
                  </a:cxn>
                  <a:cxn ang="0">
                    <a:pos x="427" y="216"/>
                  </a:cxn>
                  <a:cxn ang="0">
                    <a:pos x="447" y="185"/>
                  </a:cxn>
                </a:cxnLst>
                <a:rect l="0" t="0" r="r" b="b"/>
                <a:pathLst>
                  <a:path w="457" h="488">
                    <a:moveTo>
                      <a:pt x="396" y="221"/>
                    </a:moveTo>
                    <a:lnTo>
                      <a:pt x="391" y="226"/>
                    </a:lnTo>
                    <a:lnTo>
                      <a:pt x="391" y="231"/>
                    </a:lnTo>
                    <a:lnTo>
                      <a:pt x="375" y="252"/>
                    </a:lnTo>
                    <a:lnTo>
                      <a:pt x="380" y="252"/>
                    </a:lnTo>
                    <a:lnTo>
                      <a:pt x="375" y="257"/>
                    </a:lnTo>
                    <a:lnTo>
                      <a:pt x="380" y="262"/>
                    </a:lnTo>
                    <a:lnTo>
                      <a:pt x="375" y="262"/>
                    </a:lnTo>
                    <a:lnTo>
                      <a:pt x="375" y="267"/>
                    </a:lnTo>
                    <a:lnTo>
                      <a:pt x="380" y="272"/>
                    </a:lnTo>
                    <a:lnTo>
                      <a:pt x="380" y="267"/>
                    </a:lnTo>
                    <a:lnTo>
                      <a:pt x="386" y="262"/>
                    </a:lnTo>
                    <a:lnTo>
                      <a:pt x="396" y="257"/>
                    </a:lnTo>
                    <a:lnTo>
                      <a:pt x="396" y="252"/>
                    </a:lnTo>
                    <a:lnTo>
                      <a:pt x="406" y="236"/>
                    </a:lnTo>
                    <a:lnTo>
                      <a:pt x="411" y="236"/>
                    </a:lnTo>
                    <a:lnTo>
                      <a:pt x="422" y="231"/>
                    </a:lnTo>
                    <a:lnTo>
                      <a:pt x="427" y="242"/>
                    </a:lnTo>
                    <a:lnTo>
                      <a:pt x="432" y="242"/>
                    </a:lnTo>
                    <a:lnTo>
                      <a:pt x="427" y="257"/>
                    </a:lnTo>
                    <a:lnTo>
                      <a:pt x="416" y="272"/>
                    </a:lnTo>
                    <a:lnTo>
                      <a:pt x="411" y="293"/>
                    </a:lnTo>
                    <a:lnTo>
                      <a:pt x="416" y="308"/>
                    </a:lnTo>
                    <a:lnTo>
                      <a:pt x="406" y="319"/>
                    </a:lnTo>
                    <a:lnTo>
                      <a:pt x="396" y="339"/>
                    </a:lnTo>
                    <a:lnTo>
                      <a:pt x="401" y="365"/>
                    </a:lnTo>
                    <a:lnTo>
                      <a:pt x="396" y="375"/>
                    </a:lnTo>
                    <a:lnTo>
                      <a:pt x="391" y="385"/>
                    </a:lnTo>
                    <a:lnTo>
                      <a:pt x="386" y="396"/>
                    </a:lnTo>
                    <a:lnTo>
                      <a:pt x="386" y="416"/>
                    </a:lnTo>
                    <a:lnTo>
                      <a:pt x="386" y="427"/>
                    </a:lnTo>
                    <a:lnTo>
                      <a:pt x="386" y="432"/>
                    </a:lnTo>
                    <a:lnTo>
                      <a:pt x="391" y="437"/>
                    </a:lnTo>
                    <a:lnTo>
                      <a:pt x="391" y="452"/>
                    </a:lnTo>
                    <a:lnTo>
                      <a:pt x="396" y="457"/>
                    </a:lnTo>
                    <a:lnTo>
                      <a:pt x="391" y="468"/>
                    </a:lnTo>
                    <a:lnTo>
                      <a:pt x="391" y="488"/>
                    </a:lnTo>
                    <a:lnTo>
                      <a:pt x="360" y="488"/>
                    </a:lnTo>
                    <a:lnTo>
                      <a:pt x="355" y="488"/>
                    </a:lnTo>
                    <a:lnTo>
                      <a:pt x="324" y="488"/>
                    </a:lnTo>
                    <a:lnTo>
                      <a:pt x="319" y="488"/>
                    </a:lnTo>
                    <a:lnTo>
                      <a:pt x="303" y="488"/>
                    </a:lnTo>
                    <a:lnTo>
                      <a:pt x="272" y="488"/>
                    </a:lnTo>
                    <a:lnTo>
                      <a:pt x="267" y="488"/>
                    </a:lnTo>
                    <a:lnTo>
                      <a:pt x="236" y="488"/>
                    </a:lnTo>
                    <a:lnTo>
                      <a:pt x="226" y="488"/>
                    </a:lnTo>
                    <a:lnTo>
                      <a:pt x="190" y="488"/>
                    </a:lnTo>
                    <a:lnTo>
                      <a:pt x="170" y="488"/>
                    </a:lnTo>
                    <a:lnTo>
                      <a:pt x="175" y="483"/>
                    </a:lnTo>
                    <a:lnTo>
                      <a:pt x="170" y="483"/>
                    </a:lnTo>
                    <a:lnTo>
                      <a:pt x="170" y="478"/>
                    </a:lnTo>
                    <a:lnTo>
                      <a:pt x="170" y="473"/>
                    </a:lnTo>
                    <a:lnTo>
                      <a:pt x="164" y="473"/>
                    </a:lnTo>
                    <a:lnTo>
                      <a:pt x="154" y="468"/>
                    </a:lnTo>
                    <a:lnTo>
                      <a:pt x="149" y="468"/>
                    </a:lnTo>
                    <a:lnTo>
                      <a:pt x="144" y="468"/>
                    </a:lnTo>
                    <a:lnTo>
                      <a:pt x="139" y="463"/>
                    </a:lnTo>
                    <a:lnTo>
                      <a:pt x="139" y="457"/>
                    </a:lnTo>
                    <a:lnTo>
                      <a:pt x="139" y="447"/>
                    </a:lnTo>
                    <a:lnTo>
                      <a:pt x="134" y="442"/>
                    </a:lnTo>
                    <a:lnTo>
                      <a:pt x="134" y="437"/>
                    </a:lnTo>
                    <a:lnTo>
                      <a:pt x="134" y="427"/>
                    </a:lnTo>
                    <a:lnTo>
                      <a:pt x="128" y="427"/>
                    </a:lnTo>
                    <a:lnTo>
                      <a:pt x="134" y="421"/>
                    </a:lnTo>
                    <a:lnTo>
                      <a:pt x="139" y="406"/>
                    </a:lnTo>
                    <a:lnTo>
                      <a:pt x="139" y="401"/>
                    </a:lnTo>
                    <a:lnTo>
                      <a:pt x="128" y="396"/>
                    </a:lnTo>
                    <a:lnTo>
                      <a:pt x="128" y="391"/>
                    </a:lnTo>
                    <a:lnTo>
                      <a:pt x="123" y="385"/>
                    </a:lnTo>
                    <a:lnTo>
                      <a:pt x="128" y="380"/>
                    </a:lnTo>
                    <a:lnTo>
                      <a:pt x="123" y="375"/>
                    </a:lnTo>
                    <a:lnTo>
                      <a:pt x="123" y="370"/>
                    </a:lnTo>
                    <a:lnTo>
                      <a:pt x="123" y="365"/>
                    </a:lnTo>
                    <a:lnTo>
                      <a:pt x="123" y="360"/>
                    </a:lnTo>
                    <a:lnTo>
                      <a:pt x="123" y="349"/>
                    </a:lnTo>
                    <a:lnTo>
                      <a:pt x="123" y="344"/>
                    </a:lnTo>
                    <a:lnTo>
                      <a:pt x="113" y="334"/>
                    </a:lnTo>
                    <a:lnTo>
                      <a:pt x="113" y="329"/>
                    </a:lnTo>
                    <a:lnTo>
                      <a:pt x="103" y="324"/>
                    </a:lnTo>
                    <a:lnTo>
                      <a:pt x="98" y="324"/>
                    </a:lnTo>
                    <a:lnTo>
                      <a:pt x="92" y="319"/>
                    </a:lnTo>
                    <a:lnTo>
                      <a:pt x="87" y="314"/>
                    </a:lnTo>
                    <a:lnTo>
                      <a:pt x="77" y="308"/>
                    </a:lnTo>
                    <a:lnTo>
                      <a:pt x="77" y="298"/>
                    </a:lnTo>
                    <a:lnTo>
                      <a:pt x="72" y="298"/>
                    </a:lnTo>
                    <a:lnTo>
                      <a:pt x="72" y="293"/>
                    </a:lnTo>
                    <a:lnTo>
                      <a:pt x="67" y="288"/>
                    </a:lnTo>
                    <a:lnTo>
                      <a:pt x="62" y="283"/>
                    </a:lnTo>
                    <a:lnTo>
                      <a:pt x="51" y="283"/>
                    </a:lnTo>
                    <a:lnTo>
                      <a:pt x="46" y="278"/>
                    </a:lnTo>
                    <a:lnTo>
                      <a:pt x="41" y="272"/>
                    </a:lnTo>
                    <a:lnTo>
                      <a:pt x="41" y="267"/>
                    </a:lnTo>
                    <a:lnTo>
                      <a:pt x="26" y="267"/>
                    </a:lnTo>
                    <a:lnTo>
                      <a:pt x="20" y="262"/>
                    </a:lnTo>
                    <a:lnTo>
                      <a:pt x="15" y="257"/>
                    </a:lnTo>
                    <a:lnTo>
                      <a:pt x="10" y="252"/>
                    </a:lnTo>
                    <a:lnTo>
                      <a:pt x="5" y="247"/>
                    </a:lnTo>
                    <a:lnTo>
                      <a:pt x="5" y="236"/>
                    </a:lnTo>
                    <a:lnTo>
                      <a:pt x="5" y="231"/>
                    </a:lnTo>
                    <a:lnTo>
                      <a:pt x="10" y="226"/>
                    </a:lnTo>
                    <a:lnTo>
                      <a:pt x="5" y="221"/>
                    </a:lnTo>
                    <a:lnTo>
                      <a:pt x="5" y="216"/>
                    </a:lnTo>
                    <a:lnTo>
                      <a:pt x="5" y="211"/>
                    </a:lnTo>
                    <a:lnTo>
                      <a:pt x="10" y="206"/>
                    </a:lnTo>
                    <a:lnTo>
                      <a:pt x="10" y="200"/>
                    </a:lnTo>
                    <a:lnTo>
                      <a:pt x="5" y="200"/>
                    </a:lnTo>
                    <a:lnTo>
                      <a:pt x="10" y="195"/>
                    </a:lnTo>
                    <a:lnTo>
                      <a:pt x="10" y="185"/>
                    </a:lnTo>
                    <a:lnTo>
                      <a:pt x="15" y="180"/>
                    </a:lnTo>
                    <a:lnTo>
                      <a:pt x="15" y="175"/>
                    </a:lnTo>
                    <a:lnTo>
                      <a:pt x="15" y="170"/>
                    </a:lnTo>
                    <a:lnTo>
                      <a:pt x="10" y="159"/>
                    </a:lnTo>
                    <a:lnTo>
                      <a:pt x="5" y="159"/>
                    </a:lnTo>
                    <a:lnTo>
                      <a:pt x="0" y="159"/>
                    </a:lnTo>
                    <a:lnTo>
                      <a:pt x="0" y="154"/>
                    </a:lnTo>
                    <a:lnTo>
                      <a:pt x="0" y="149"/>
                    </a:lnTo>
                    <a:lnTo>
                      <a:pt x="0" y="139"/>
                    </a:lnTo>
                    <a:lnTo>
                      <a:pt x="5" y="134"/>
                    </a:lnTo>
                    <a:lnTo>
                      <a:pt x="10" y="128"/>
                    </a:lnTo>
                    <a:lnTo>
                      <a:pt x="10" y="123"/>
                    </a:lnTo>
                    <a:lnTo>
                      <a:pt x="10" y="118"/>
                    </a:lnTo>
                    <a:lnTo>
                      <a:pt x="15" y="118"/>
                    </a:lnTo>
                    <a:lnTo>
                      <a:pt x="26" y="113"/>
                    </a:lnTo>
                    <a:lnTo>
                      <a:pt x="26" y="108"/>
                    </a:lnTo>
                    <a:lnTo>
                      <a:pt x="31" y="113"/>
                    </a:lnTo>
                    <a:lnTo>
                      <a:pt x="36" y="108"/>
                    </a:lnTo>
                    <a:lnTo>
                      <a:pt x="41" y="108"/>
                    </a:lnTo>
                    <a:lnTo>
                      <a:pt x="41" y="103"/>
                    </a:lnTo>
                    <a:lnTo>
                      <a:pt x="46" y="103"/>
                    </a:lnTo>
                    <a:lnTo>
                      <a:pt x="46" y="92"/>
                    </a:lnTo>
                    <a:lnTo>
                      <a:pt x="46" y="62"/>
                    </a:lnTo>
                    <a:lnTo>
                      <a:pt x="46" y="36"/>
                    </a:lnTo>
                    <a:lnTo>
                      <a:pt x="51" y="36"/>
                    </a:lnTo>
                    <a:lnTo>
                      <a:pt x="56" y="26"/>
                    </a:lnTo>
                    <a:lnTo>
                      <a:pt x="67" y="31"/>
                    </a:lnTo>
                    <a:lnTo>
                      <a:pt x="72" y="31"/>
                    </a:lnTo>
                    <a:lnTo>
                      <a:pt x="103" y="26"/>
                    </a:lnTo>
                    <a:lnTo>
                      <a:pt x="154" y="0"/>
                    </a:lnTo>
                    <a:lnTo>
                      <a:pt x="159" y="5"/>
                    </a:lnTo>
                    <a:lnTo>
                      <a:pt x="159" y="10"/>
                    </a:lnTo>
                    <a:lnTo>
                      <a:pt x="149" y="41"/>
                    </a:lnTo>
                    <a:lnTo>
                      <a:pt x="164" y="36"/>
                    </a:lnTo>
                    <a:lnTo>
                      <a:pt x="180" y="41"/>
                    </a:lnTo>
                    <a:lnTo>
                      <a:pt x="190" y="46"/>
                    </a:lnTo>
                    <a:lnTo>
                      <a:pt x="195" y="46"/>
                    </a:lnTo>
                    <a:lnTo>
                      <a:pt x="200" y="46"/>
                    </a:lnTo>
                    <a:lnTo>
                      <a:pt x="200" y="51"/>
                    </a:lnTo>
                    <a:lnTo>
                      <a:pt x="206" y="51"/>
                    </a:lnTo>
                    <a:lnTo>
                      <a:pt x="211" y="56"/>
                    </a:lnTo>
                    <a:lnTo>
                      <a:pt x="211" y="67"/>
                    </a:lnTo>
                    <a:lnTo>
                      <a:pt x="211" y="72"/>
                    </a:lnTo>
                    <a:lnTo>
                      <a:pt x="226" y="72"/>
                    </a:lnTo>
                    <a:lnTo>
                      <a:pt x="293" y="92"/>
                    </a:lnTo>
                    <a:lnTo>
                      <a:pt x="298" y="98"/>
                    </a:lnTo>
                    <a:lnTo>
                      <a:pt x="303" y="103"/>
                    </a:lnTo>
                    <a:lnTo>
                      <a:pt x="314" y="108"/>
                    </a:lnTo>
                    <a:lnTo>
                      <a:pt x="314" y="103"/>
                    </a:lnTo>
                    <a:lnTo>
                      <a:pt x="319" y="103"/>
                    </a:lnTo>
                    <a:lnTo>
                      <a:pt x="319" y="108"/>
                    </a:lnTo>
                    <a:lnTo>
                      <a:pt x="319" y="103"/>
                    </a:lnTo>
                    <a:lnTo>
                      <a:pt x="324" y="108"/>
                    </a:lnTo>
                    <a:lnTo>
                      <a:pt x="329" y="108"/>
                    </a:lnTo>
                    <a:lnTo>
                      <a:pt x="334" y="108"/>
                    </a:lnTo>
                    <a:lnTo>
                      <a:pt x="339" y="108"/>
                    </a:lnTo>
                    <a:lnTo>
                      <a:pt x="344" y="108"/>
                    </a:lnTo>
                    <a:lnTo>
                      <a:pt x="350" y="108"/>
                    </a:lnTo>
                    <a:lnTo>
                      <a:pt x="350" y="113"/>
                    </a:lnTo>
                    <a:lnTo>
                      <a:pt x="355" y="113"/>
                    </a:lnTo>
                    <a:lnTo>
                      <a:pt x="360" y="113"/>
                    </a:lnTo>
                    <a:lnTo>
                      <a:pt x="365" y="113"/>
                    </a:lnTo>
                    <a:lnTo>
                      <a:pt x="370" y="118"/>
                    </a:lnTo>
                    <a:lnTo>
                      <a:pt x="370" y="123"/>
                    </a:lnTo>
                    <a:lnTo>
                      <a:pt x="365" y="128"/>
                    </a:lnTo>
                    <a:lnTo>
                      <a:pt x="370" y="134"/>
                    </a:lnTo>
                    <a:lnTo>
                      <a:pt x="375" y="134"/>
                    </a:lnTo>
                    <a:lnTo>
                      <a:pt x="380" y="134"/>
                    </a:lnTo>
                    <a:lnTo>
                      <a:pt x="386" y="139"/>
                    </a:lnTo>
                    <a:lnTo>
                      <a:pt x="391" y="139"/>
                    </a:lnTo>
                    <a:lnTo>
                      <a:pt x="391" y="144"/>
                    </a:lnTo>
                    <a:lnTo>
                      <a:pt x="396" y="144"/>
                    </a:lnTo>
                    <a:lnTo>
                      <a:pt x="391" y="144"/>
                    </a:lnTo>
                    <a:lnTo>
                      <a:pt x="391" y="149"/>
                    </a:lnTo>
                    <a:lnTo>
                      <a:pt x="396" y="149"/>
                    </a:lnTo>
                    <a:lnTo>
                      <a:pt x="396" y="154"/>
                    </a:lnTo>
                    <a:lnTo>
                      <a:pt x="391" y="154"/>
                    </a:lnTo>
                    <a:lnTo>
                      <a:pt x="391" y="159"/>
                    </a:lnTo>
                    <a:lnTo>
                      <a:pt x="391" y="164"/>
                    </a:lnTo>
                    <a:lnTo>
                      <a:pt x="391" y="170"/>
                    </a:lnTo>
                    <a:lnTo>
                      <a:pt x="386" y="170"/>
                    </a:lnTo>
                    <a:lnTo>
                      <a:pt x="391" y="175"/>
                    </a:lnTo>
                    <a:lnTo>
                      <a:pt x="386" y="180"/>
                    </a:lnTo>
                    <a:lnTo>
                      <a:pt x="391" y="180"/>
                    </a:lnTo>
                    <a:lnTo>
                      <a:pt x="396" y="180"/>
                    </a:lnTo>
                    <a:lnTo>
                      <a:pt x="401" y="175"/>
                    </a:lnTo>
                    <a:lnTo>
                      <a:pt x="406" y="180"/>
                    </a:lnTo>
                    <a:lnTo>
                      <a:pt x="401" y="190"/>
                    </a:lnTo>
                    <a:lnTo>
                      <a:pt x="401" y="195"/>
                    </a:lnTo>
                    <a:lnTo>
                      <a:pt x="396" y="195"/>
                    </a:lnTo>
                    <a:lnTo>
                      <a:pt x="396" y="200"/>
                    </a:lnTo>
                    <a:lnTo>
                      <a:pt x="401" y="206"/>
                    </a:lnTo>
                    <a:lnTo>
                      <a:pt x="411" y="211"/>
                    </a:lnTo>
                    <a:lnTo>
                      <a:pt x="406" y="211"/>
                    </a:lnTo>
                    <a:lnTo>
                      <a:pt x="406" y="221"/>
                    </a:lnTo>
                    <a:lnTo>
                      <a:pt x="396" y="221"/>
                    </a:lnTo>
                    <a:close/>
                    <a:moveTo>
                      <a:pt x="452" y="185"/>
                    </a:moveTo>
                    <a:lnTo>
                      <a:pt x="457" y="185"/>
                    </a:lnTo>
                    <a:lnTo>
                      <a:pt x="457" y="190"/>
                    </a:lnTo>
                    <a:lnTo>
                      <a:pt x="452" y="195"/>
                    </a:lnTo>
                    <a:lnTo>
                      <a:pt x="452" y="190"/>
                    </a:lnTo>
                    <a:lnTo>
                      <a:pt x="452" y="200"/>
                    </a:lnTo>
                    <a:lnTo>
                      <a:pt x="447" y="200"/>
                    </a:lnTo>
                    <a:lnTo>
                      <a:pt x="452" y="211"/>
                    </a:lnTo>
                    <a:lnTo>
                      <a:pt x="447" y="211"/>
                    </a:lnTo>
                    <a:lnTo>
                      <a:pt x="442" y="221"/>
                    </a:lnTo>
                    <a:lnTo>
                      <a:pt x="442" y="226"/>
                    </a:lnTo>
                    <a:lnTo>
                      <a:pt x="437" y="231"/>
                    </a:lnTo>
                    <a:lnTo>
                      <a:pt x="432" y="242"/>
                    </a:lnTo>
                    <a:lnTo>
                      <a:pt x="427" y="236"/>
                    </a:lnTo>
                    <a:lnTo>
                      <a:pt x="422" y="231"/>
                    </a:lnTo>
                    <a:lnTo>
                      <a:pt x="427" y="216"/>
                    </a:lnTo>
                    <a:lnTo>
                      <a:pt x="432" y="216"/>
                    </a:lnTo>
                    <a:lnTo>
                      <a:pt x="437" y="200"/>
                    </a:lnTo>
                    <a:lnTo>
                      <a:pt x="442" y="200"/>
                    </a:lnTo>
                    <a:lnTo>
                      <a:pt x="447" y="185"/>
                    </a:lnTo>
                    <a:lnTo>
                      <a:pt x="452" y="185"/>
                    </a:lnTo>
                    <a:close/>
                  </a:path>
                </a:pathLst>
              </a:custGeom>
              <a:solidFill>
                <a:srgbClr val="CCFFCC"/>
              </a:solidFill>
              <a:ln w="8001">
                <a:solidFill>
                  <a:srgbClr val="000000"/>
                </a:solidFill>
                <a:prstDash val="solid"/>
                <a:round/>
                <a:headEnd/>
                <a:tailEnd/>
              </a:ln>
            </p:spPr>
            <p:txBody>
              <a:bodyPr/>
              <a:lstStyle/>
              <a:p>
                <a:endParaRPr lang="en-US"/>
              </a:p>
            </p:txBody>
          </p:sp>
          <p:sp>
            <p:nvSpPr>
              <p:cNvPr id="964667" name="Freeform 59">
                <a:hlinkClick r:id="rId20" action="ppaction://hlinksldjump"/>
              </p:cNvPr>
              <p:cNvSpPr>
                <a:spLocks/>
              </p:cNvSpPr>
              <p:nvPr/>
            </p:nvSpPr>
            <p:spPr bwMode="auto">
              <a:xfrm>
                <a:off x="1098" y="960"/>
                <a:ext cx="509" cy="777"/>
              </a:xfrm>
              <a:custGeom>
                <a:avLst/>
                <a:gdLst/>
                <a:ahLst/>
                <a:cxnLst>
                  <a:cxn ang="0">
                    <a:pos x="21" y="581"/>
                  </a:cxn>
                  <a:cxn ang="0">
                    <a:pos x="26" y="561"/>
                  </a:cxn>
                  <a:cxn ang="0">
                    <a:pos x="21" y="545"/>
                  </a:cxn>
                  <a:cxn ang="0">
                    <a:pos x="5" y="535"/>
                  </a:cxn>
                  <a:cxn ang="0">
                    <a:pos x="0" y="515"/>
                  </a:cxn>
                  <a:cxn ang="0">
                    <a:pos x="15" y="489"/>
                  </a:cxn>
                  <a:cxn ang="0">
                    <a:pos x="31" y="463"/>
                  </a:cxn>
                  <a:cxn ang="0">
                    <a:pos x="36" y="443"/>
                  </a:cxn>
                  <a:cxn ang="0">
                    <a:pos x="51" y="401"/>
                  </a:cxn>
                  <a:cxn ang="0">
                    <a:pos x="46" y="371"/>
                  </a:cxn>
                  <a:cxn ang="0">
                    <a:pos x="26" y="350"/>
                  </a:cxn>
                  <a:cxn ang="0">
                    <a:pos x="21" y="324"/>
                  </a:cxn>
                  <a:cxn ang="0">
                    <a:pos x="15" y="299"/>
                  </a:cxn>
                  <a:cxn ang="0">
                    <a:pos x="15" y="119"/>
                  </a:cxn>
                  <a:cxn ang="0">
                    <a:pos x="92" y="62"/>
                  </a:cxn>
                  <a:cxn ang="0">
                    <a:pos x="103" y="134"/>
                  </a:cxn>
                  <a:cxn ang="0">
                    <a:pos x="118" y="160"/>
                  </a:cxn>
                  <a:cxn ang="0">
                    <a:pos x="118" y="180"/>
                  </a:cxn>
                  <a:cxn ang="0">
                    <a:pos x="134" y="196"/>
                  </a:cxn>
                  <a:cxn ang="0">
                    <a:pos x="149" y="211"/>
                  </a:cxn>
                  <a:cxn ang="0">
                    <a:pos x="170" y="232"/>
                  </a:cxn>
                  <a:cxn ang="0">
                    <a:pos x="180" y="247"/>
                  </a:cxn>
                  <a:cxn ang="0">
                    <a:pos x="190" y="268"/>
                  </a:cxn>
                  <a:cxn ang="0">
                    <a:pos x="200" y="268"/>
                  </a:cxn>
                  <a:cxn ang="0">
                    <a:pos x="221" y="273"/>
                  </a:cxn>
                  <a:cxn ang="0">
                    <a:pos x="221" y="299"/>
                  </a:cxn>
                  <a:cxn ang="0">
                    <a:pos x="216" y="329"/>
                  </a:cxn>
                  <a:cxn ang="0">
                    <a:pos x="216" y="345"/>
                  </a:cxn>
                  <a:cxn ang="0">
                    <a:pos x="216" y="365"/>
                  </a:cxn>
                  <a:cxn ang="0">
                    <a:pos x="211" y="386"/>
                  </a:cxn>
                  <a:cxn ang="0">
                    <a:pos x="221" y="401"/>
                  </a:cxn>
                  <a:cxn ang="0">
                    <a:pos x="242" y="396"/>
                  </a:cxn>
                  <a:cxn ang="0">
                    <a:pos x="252" y="381"/>
                  </a:cxn>
                  <a:cxn ang="0">
                    <a:pos x="267" y="401"/>
                  </a:cxn>
                  <a:cxn ang="0">
                    <a:pos x="278" y="427"/>
                  </a:cxn>
                  <a:cxn ang="0">
                    <a:pos x="288" y="448"/>
                  </a:cxn>
                  <a:cxn ang="0">
                    <a:pos x="293" y="473"/>
                  </a:cxn>
                  <a:cxn ang="0">
                    <a:pos x="324" y="489"/>
                  </a:cxn>
                  <a:cxn ang="0">
                    <a:pos x="329" y="515"/>
                  </a:cxn>
                  <a:cxn ang="0">
                    <a:pos x="344" y="520"/>
                  </a:cxn>
                  <a:cxn ang="0">
                    <a:pos x="365" y="515"/>
                  </a:cxn>
                  <a:cxn ang="0">
                    <a:pos x="386" y="504"/>
                  </a:cxn>
                  <a:cxn ang="0">
                    <a:pos x="406" y="509"/>
                  </a:cxn>
                  <a:cxn ang="0">
                    <a:pos x="427" y="509"/>
                  </a:cxn>
                  <a:cxn ang="0">
                    <a:pos x="447" y="504"/>
                  </a:cxn>
                  <a:cxn ang="0">
                    <a:pos x="452" y="489"/>
                  </a:cxn>
                  <a:cxn ang="0">
                    <a:pos x="463" y="494"/>
                  </a:cxn>
                  <a:cxn ang="0">
                    <a:pos x="478" y="515"/>
                  </a:cxn>
                  <a:cxn ang="0">
                    <a:pos x="483" y="725"/>
                  </a:cxn>
                  <a:cxn ang="0">
                    <a:pos x="329" y="777"/>
                  </a:cxn>
                  <a:cxn ang="0">
                    <a:pos x="21" y="777"/>
                  </a:cxn>
                </a:cxnLst>
                <a:rect l="0" t="0" r="r" b="b"/>
                <a:pathLst>
                  <a:path w="483" h="777">
                    <a:moveTo>
                      <a:pt x="15" y="597"/>
                    </a:moveTo>
                    <a:lnTo>
                      <a:pt x="15" y="592"/>
                    </a:lnTo>
                    <a:lnTo>
                      <a:pt x="15" y="586"/>
                    </a:lnTo>
                    <a:lnTo>
                      <a:pt x="15" y="581"/>
                    </a:lnTo>
                    <a:lnTo>
                      <a:pt x="21" y="581"/>
                    </a:lnTo>
                    <a:lnTo>
                      <a:pt x="15" y="581"/>
                    </a:lnTo>
                    <a:lnTo>
                      <a:pt x="21" y="581"/>
                    </a:lnTo>
                    <a:lnTo>
                      <a:pt x="21" y="576"/>
                    </a:lnTo>
                    <a:lnTo>
                      <a:pt x="21" y="571"/>
                    </a:lnTo>
                    <a:lnTo>
                      <a:pt x="26" y="561"/>
                    </a:lnTo>
                    <a:lnTo>
                      <a:pt x="21" y="556"/>
                    </a:lnTo>
                    <a:lnTo>
                      <a:pt x="26" y="556"/>
                    </a:lnTo>
                    <a:lnTo>
                      <a:pt x="26" y="551"/>
                    </a:lnTo>
                    <a:lnTo>
                      <a:pt x="26" y="545"/>
                    </a:lnTo>
                    <a:lnTo>
                      <a:pt x="21" y="545"/>
                    </a:lnTo>
                    <a:lnTo>
                      <a:pt x="21" y="540"/>
                    </a:lnTo>
                    <a:lnTo>
                      <a:pt x="15" y="540"/>
                    </a:lnTo>
                    <a:lnTo>
                      <a:pt x="10" y="535"/>
                    </a:lnTo>
                    <a:lnTo>
                      <a:pt x="10" y="540"/>
                    </a:lnTo>
                    <a:lnTo>
                      <a:pt x="5" y="535"/>
                    </a:lnTo>
                    <a:lnTo>
                      <a:pt x="0" y="530"/>
                    </a:lnTo>
                    <a:lnTo>
                      <a:pt x="5" y="530"/>
                    </a:lnTo>
                    <a:lnTo>
                      <a:pt x="0" y="525"/>
                    </a:lnTo>
                    <a:lnTo>
                      <a:pt x="0" y="520"/>
                    </a:lnTo>
                    <a:lnTo>
                      <a:pt x="0" y="515"/>
                    </a:lnTo>
                    <a:lnTo>
                      <a:pt x="5" y="515"/>
                    </a:lnTo>
                    <a:lnTo>
                      <a:pt x="5" y="509"/>
                    </a:lnTo>
                    <a:lnTo>
                      <a:pt x="10" y="509"/>
                    </a:lnTo>
                    <a:lnTo>
                      <a:pt x="10" y="504"/>
                    </a:lnTo>
                    <a:lnTo>
                      <a:pt x="15" y="489"/>
                    </a:lnTo>
                    <a:lnTo>
                      <a:pt x="15" y="484"/>
                    </a:lnTo>
                    <a:lnTo>
                      <a:pt x="21" y="479"/>
                    </a:lnTo>
                    <a:lnTo>
                      <a:pt x="26" y="473"/>
                    </a:lnTo>
                    <a:lnTo>
                      <a:pt x="31" y="468"/>
                    </a:lnTo>
                    <a:lnTo>
                      <a:pt x="31" y="463"/>
                    </a:lnTo>
                    <a:lnTo>
                      <a:pt x="31" y="458"/>
                    </a:lnTo>
                    <a:lnTo>
                      <a:pt x="31" y="453"/>
                    </a:lnTo>
                    <a:lnTo>
                      <a:pt x="36" y="453"/>
                    </a:lnTo>
                    <a:lnTo>
                      <a:pt x="36" y="448"/>
                    </a:lnTo>
                    <a:lnTo>
                      <a:pt x="36" y="443"/>
                    </a:lnTo>
                    <a:lnTo>
                      <a:pt x="41" y="443"/>
                    </a:lnTo>
                    <a:lnTo>
                      <a:pt x="41" y="427"/>
                    </a:lnTo>
                    <a:lnTo>
                      <a:pt x="46" y="417"/>
                    </a:lnTo>
                    <a:lnTo>
                      <a:pt x="51" y="407"/>
                    </a:lnTo>
                    <a:lnTo>
                      <a:pt x="51" y="401"/>
                    </a:lnTo>
                    <a:lnTo>
                      <a:pt x="62" y="391"/>
                    </a:lnTo>
                    <a:lnTo>
                      <a:pt x="57" y="381"/>
                    </a:lnTo>
                    <a:lnTo>
                      <a:pt x="57" y="376"/>
                    </a:lnTo>
                    <a:lnTo>
                      <a:pt x="51" y="376"/>
                    </a:lnTo>
                    <a:lnTo>
                      <a:pt x="46" y="371"/>
                    </a:lnTo>
                    <a:lnTo>
                      <a:pt x="41" y="365"/>
                    </a:lnTo>
                    <a:lnTo>
                      <a:pt x="36" y="365"/>
                    </a:lnTo>
                    <a:lnTo>
                      <a:pt x="36" y="360"/>
                    </a:lnTo>
                    <a:lnTo>
                      <a:pt x="31" y="355"/>
                    </a:lnTo>
                    <a:lnTo>
                      <a:pt x="26" y="350"/>
                    </a:lnTo>
                    <a:lnTo>
                      <a:pt x="26" y="345"/>
                    </a:lnTo>
                    <a:lnTo>
                      <a:pt x="21" y="340"/>
                    </a:lnTo>
                    <a:lnTo>
                      <a:pt x="21" y="335"/>
                    </a:lnTo>
                    <a:lnTo>
                      <a:pt x="26" y="329"/>
                    </a:lnTo>
                    <a:lnTo>
                      <a:pt x="21" y="324"/>
                    </a:lnTo>
                    <a:lnTo>
                      <a:pt x="21" y="319"/>
                    </a:lnTo>
                    <a:lnTo>
                      <a:pt x="21" y="314"/>
                    </a:lnTo>
                    <a:lnTo>
                      <a:pt x="15" y="309"/>
                    </a:lnTo>
                    <a:lnTo>
                      <a:pt x="15" y="304"/>
                    </a:lnTo>
                    <a:lnTo>
                      <a:pt x="15" y="299"/>
                    </a:lnTo>
                    <a:lnTo>
                      <a:pt x="15" y="283"/>
                    </a:lnTo>
                    <a:lnTo>
                      <a:pt x="15" y="221"/>
                    </a:lnTo>
                    <a:lnTo>
                      <a:pt x="15" y="201"/>
                    </a:lnTo>
                    <a:lnTo>
                      <a:pt x="15" y="191"/>
                    </a:lnTo>
                    <a:lnTo>
                      <a:pt x="15" y="119"/>
                    </a:lnTo>
                    <a:lnTo>
                      <a:pt x="15" y="114"/>
                    </a:lnTo>
                    <a:lnTo>
                      <a:pt x="15" y="21"/>
                    </a:lnTo>
                    <a:lnTo>
                      <a:pt x="15" y="0"/>
                    </a:lnTo>
                    <a:lnTo>
                      <a:pt x="92" y="0"/>
                    </a:lnTo>
                    <a:lnTo>
                      <a:pt x="92" y="62"/>
                    </a:lnTo>
                    <a:lnTo>
                      <a:pt x="92" y="93"/>
                    </a:lnTo>
                    <a:lnTo>
                      <a:pt x="92" y="119"/>
                    </a:lnTo>
                    <a:lnTo>
                      <a:pt x="92" y="124"/>
                    </a:lnTo>
                    <a:lnTo>
                      <a:pt x="98" y="129"/>
                    </a:lnTo>
                    <a:lnTo>
                      <a:pt x="103" y="134"/>
                    </a:lnTo>
                    <a:lnTo>
                      <a:pt x="108" y="139"/>
                    </a:lnTo>
                    <a:lnTo>
                      <a:pt x="108" y="144"/>
                    </a:lnTo>
                    <a:lnTo>
                      <a:pt x="113" y="149"/>
                    </a:lnTo>
                    <a:lnTo>
                      <a:pt x="118" y="155"/>
                    </a:lnTo>
                    <a:lnTo>
                      <a:pt x="118" y="160"/>
                    </a:lnTo>
                    <a:lnTo>
                      <a:pt x="118" y="165"/>
                    </a:lnTo>
                    <a:lnTo>
                      <a:pt x="118" y="170"/>
                    </a:lnTo>
                    <a:lnTo>
                      <a:pt x="118" y="175"/>
                    </a:lnTo>
                    <a:lnTo>
                      <a:pt x="123" y="180"/>
                    </a:lnTo>
                    <a:lnTo>
                      <a:pt x="118" y="180"/>
                    </a:lnTo>
                    <a:lnTo>
                      <a:pt x="118" y="185"/>
                    </a:lnTo>
                    <a:lnTo>
                      <a:pt x="123" y="185"/>
                    </a:lnTo>
                    <a:lnTo>
                      <a:pt x="123" y="191"/>
                    </a:lnTo>
                    <a:lnTo>
                      <a:pt x="128" y="191"/>
                    </a:lnTo>
                    <a:lnTo>
                      <a:pt x="134" y="196"/>
                    </a:lnTo>
                    <a:lnTo>
                      <a:pt x="134" y="201"/>
                    </a:lnTo>
                    <a:lnTo>
                      <a:pt x="139" y="201"/>
                    </a:lnTo>
                    <a:lnTo>
                      <a:pt x="144" y="201"/>
                    </a:lnTo>
                    <a:lnTo>
                      <a:pt x="149" y="206"/>
                    </a:lnTo>
                    <a:lnTo>
                      <a:pt x="149" y="211"/>
                    </a:lnTo>
                    <a:lnTo>
                      <a:pt x="159" y="216"/>
                    </a:lnTo>
                    <a:lnTo>
                      <a:pt x="159" y="221"/>
                    </a:lnTo>
                    <a:lnTo>
                      <a:pt x="164" y="221"/>
                    </a:lnTo>
                    <a:lnTo>
                      <a:pt x="164" y="227"/>
                    </a:lnTo>
                    <a:lnTo>
                      <a:pt x="170" y="232"/>
                    </a:lnTo>
                    <a:lnTo>
                      <a:pt x="170" y="237"/>
                    </a:lnTo>
                    <a:lnTo>
                      <a:pt x="175" y="237"/>
                    </a:lnTo>
                    <a:lnTo>
                      <a:pt x="175" y="242"/>
                    </a:lnTo>
                    <a:lnTo>
                      <a:pt x="180" y="242"/>
                    </a:lnTo>
                    <a:lnTo>
                      <a:pt x="180" y="247"/>
                    </a:lnTo>
                    <a:lnTo>
                      <a:pt x="180" y="257"/>
                    </a:lnTo>
                    <a:lnTo>
                      <a:pt x="185" y="257"/>
                    </a:lnTo>
                    <a:lnTo>
                      <a:pt x="190" y="257"/>
                    </a:lnTo>
                    <a:lnTo>
                      <a:pt x="190" y="263"/>
                    </a:lnTo>
                    <a:lnTo>
                      <a:pt x="190" y="268"/>
                    </a:lnTo>
                    <a:lnTo>
                      <a:pt x="195" y="268"/>
                    </a:lnTo>
                    <a:lnTo>
                      <a:pt x="195" y="263"/>
                    </a:lnTo>
                    <a:lnTo>
                      <a:pt x="200" y="263"/>
                    </a:lnTo>
                    <a:lnTo>
                      <a:pt x="206" y="268"/>
                    </a:lnTo>
                    <a:lnTo>
                      <a:pt x="200" y="268"/>
                    </a:lnTo>
                    <a:lnTo>
                      <a:pt x="200" y="273"/>
                    </a:lnTo>
                    <a:lnTo>
                      <a:pt x="206" y="273"/>
                    </a:lnTo>
                    <a:lnTo>
                      <a:pt x="211" y="273"/>
                    </a:lnTo>
                    <a:lnTo>
                      <a:pt x="216" y="273"/>
                    </a:lnTo>
                    <a:lnTo>
                      <a:pt x="221" y="273"/>
                    </a:lnTo>
                    <a:lnTo>
                      <a:pt x="226" y="273"/>
                    </a:lnTo>
                    <a:lnTo>
                      <a:pt x="226" y="278"/>
                    </a:lnTo>
                    <a:lnTo>
                      <a:pt x="226" y="288"/>
                    </a:lnTo>
                    <a:lnTo>
                      <a:pt x="221" y="288"/>
                    </a:lnTo>
                    <a:lnTo>
                      <a:pt x="221" y="299"/>
                    </a:lnTo>
                    <a:lnTo>
                      <a:pt x="221" y="304"/>
                    </a:lnTo>
                    <a:lnTo>
                      <a:pt x="216" y="314"/>
                    </a:lnTo>
                    <a:lnTo>
                      <a:pt x="216" y="319"/>
                    </a:lnTo>
                    <a:lnTo>
                      <a:pt x="216" y="324"/>
                    </a:lnTo>
                    <a:lnTo>
                      <a:pt x="216" y="329"/>
                    </a:lnTo>
                    <a:lnTo>
                      <a:pt x="211" y="329"/>
                    </a:lnTo>
                    <a:lnTo>
                      <a:pt x="211" y="335"/>
                    </a:lnTo>
                    <a:lnTo>
                      <a:pt x="216" y="335"/>
                    </a:lnTo>
                    <a:lnTo>
                      <a:pt x="216" y="340"/>
                    </a:lnTo>
                    <a:lnTo>
                      <a:pt x="216" y="345"/>
                    </a:lnTo>
                    <a:lnTo>
                      <a:pt x="221" y="350"/>
                    </a:lnTo>
                    <a:lnTo>
                      <a:pt x="221" y="355"/>
                    </a:lnTo>
                    <a:lnTo>
                      <a:pt x="221" y="360"/>
                    </a:lnTo>
                    <a:lnTo>
                      <a:pt x="216" y="360"/>
                    </a:lnTo>
                    <a:lnTo>
                      <a:pt x="216" y="365"/>
                    </a:lnTo>
                    <a:lnTo>
                      <a:pt x="211" y="365"/>
                    </a:lnTo>
                    <a:lnTo>
                      <a:pt x="206" y="371"/>
                    </a:lnTo>
                    <a:lnTo>
                      <a:pt x="211" y="376"/>
                    </a:lnTo>
                    <a:lnTo>
                      <a:pt x="211" y="381"/>
                    </a:lnTo>
                    <a:lnTo>
                      <a:pt x="211" y="386"/>
                    </a:lnTo>
                    <a:lnTo>
                      <a:pt x="206" y="386"/>
                    </a:lnTo>
                    <a:lnTo>
                      <a:pt x="211" y="391"/>
                    </a:lnTo>
                    <a:lnTo>
                      <a:pt x="211" y="396"/>
                    </a:lnTo>
                    <a:lnTo>
                      <a:pt x="216" y="396"/>
                    </a:lnTo>
                    <a:lnTo>
                      <a:pt x="221" y="401"/>
                    </a:lnTo>
                    <a:lnTo>
                      <a:pt x="226" y="407"/>
                    </a:lnTo>
                    <a:lnTo>
                      <a:pt x="231" y="401"/>
                    </a:lnTo>
                    <a:lnTo>
                      <a:pt x="231" y="396"/>
                    </a:lnTo>
                    <a:lnTo>
                      <a:pt x="236" y="396"/>
                    </a:lnTo>
                    <a:lnTo>
                      <a:pt x="242" y="396"/>
                    </a:lnTo>
                    <a:lnTo>
                      <a:pt x="242" y="391"/>
                    </a:lnTo>
                    <a:lnTo>
                      <a:pt x="247" y="391"/>
                    </a:lnTo>
                    <a:lnTo>
                      <a:pt x="247" y="386"/>
                    </a:lnTo>
                    <a:lnTo>
                      <a:pt x="252" y="386"/>
                    </a:lnTo>
                    <a:lnTo>
                      <a:pt x="252" y="381"/>
                    </a:lnTo>
                    <a:lnTo>
                      <a:pt x="257" y="381"/>
                    </a:lnTo>
                    <a:lnTo>
                      <a:pt x="257" y="386"/>
                    </a:lnTo>
                    <a:lnTo>
                      <a:pt x="262" y="391"/>
                    </a:lnTo>
                    <a:lnTo>
                      <a:pt x="267" y="391"/>
                    </a:lnTo>
                    <a:lnTo>
                      <a:pt x="267" y="401"/>
                    </a:lnTo>
                    <a:lnTo>
                      <a:pt x="267" y="407"/>
                    </a:lnTo>
                    <a:lnTo>
                      <a:pt x="267" y="412"/>
                    </a:lnTo>
                    <a:lnTo>
                      <a:pt x="272" y="412"/>
                    </a:lnTo>
                    <a:lnTo>
                      <a:pt x="272" y="422"/>
                    </a:lnTo>
                    <a:lnTo>
                      <a:pt x="278" y="427"/>
                    </a:lnTo>
                    <a:lnTo>
                      <a:pt x="278" y="432"/>
                    </a:lnTo>
                    <a:lnTo>
                      <a:pt x="283" y="437"/>
                    </a:lnTo>
                    <a:lnTo>
                      <a:pt x="283" y="443"/>
                    </a:lnTo>
                    <a:lnTo>
                      <a:pt x="288" y="443"/>
                    </a:lnTo>
                    <a:lnTo>
                      <a:pt x="288" y="448"/>
                    </a:lnTo>
                    <a:lnTo>
                      <a:pt x="293" y="448"/>
                    </a:lnTo>
                    <a:lnTo>
                      <a:pt x="293" y="453"/>
                    </a:lnTo>
                    <a:lnTo>
                      <a:pt x="293" y="458"/>
                    </a:lnTo>
                    <a:lnTo>
                      <a:pt x="293" y="463"/>
                    </a:lnTo>
                    <a:lnTo>
                      <a:pt x="293" y="473"/>
                    </a:lnTo>
                    <a:lnTo>
                      <a:pt x="298" y="473"/>
                    </a:lnTo>
                    <a:lnTo>
                      <a:pt x="303" y="479"/>
                    </a:lnTo>
                    <a:lnTo>
                      <a:pt x="308" y="479"/>
                    </a:lnTo>
                    <a:lnTo>
                      <a:pt x="319" y="484"/>
                    </a:lnTo>
                    <a:lnTo>
                      <a:pt x="324" y="489"/>
                    </a:lnTo>
                    <a:lnTo>
                      <a:pt x="324" y="494"/>
                    </a:lnTo>
                    <a:lnTo>
                      <a:pt x="324" y="499"/>
                    </a:lnTo>
                    <a:lnTo>
                      <a:pt x="324" y="504"/>
                    </a:lnTo>
                    <a:lnTo>
                      <a:pt x="329" y="509"/>
                    </a:lnTo>
                    <a:lnTo>
                      <a:pt x="329" y="515"/>
                    </a:lnTo>
                    <a:lnTo>
                      <a:pt x="329" y="520"/>
                    </a:lnTo>
                    <a:lnTo>
                      <a:pt x="334" y="520"/>
                    </a:lnTo>
                    <a:lnTo>
                      <a:pt x="339" y="525"/>
                    </a:lnTo>
                    <a:lnTo>
                      <a:pt x="344" y="525"/>
                    </a:lnTo>
                    <a:lnTo>
                      <a:pt x="344" y="520"/>
                    </a:lnTo>
                    <a:lnTo>
                      <a:pt x="344" y="515"/>
                    </a:lnTo>
                    <a:lnTo>
                      <a:pt x="350" y="515"/>
                    </a:lnTo>
                    <a:lnTo>
                      <a:pt x="350" y="509"/>
                    </a:lnTo>
                    <a:lnTo>
                      <a:pt x="355" y="515"/>
                    </a:lnTo>
                    <a:lnTo>
                      <a:pt x="365" y="515"/>
                    </a:lnTo>
                    <a:lnTo>
                      <a:pt x="370" y="515"/>
                    </a:lnTo>
                    <a:lnTo>
                      <a:pt x="375" y="515"/>
                    </a:lnTo>
                    <a:lnTo>
                      <a:pt x="380" y="515"/>
                    </a:lnTo>
                    <a:lnTo>
                      <a:pt x="380" y="509"/>
                    </a:lnTo>
                    <a:lnTo>
                      <a:pt x="386" y="504"/>
                    </a:lnTo>
                    <a:lnTo>
                      <a:pt x="391" y="504"/>
                    </a:lnTo>
                    <a:lnTo>
                      <a:pt x="391" y="509"/>
                    </a:lnTo>
                    <a:lnTo>
                      <a:pt x="396" y="509"/>
                    </a:lnTo>
                    <a:lnTo>
                      <a:pt x="401" y="509"/>
                    </a:lnTo>
                    <a:lnTo>
                      <a:pt x="406" y="509"/>
                    </a:lnTo>
                    <a:lnTo>
                      <a:pt x="411" y="509"/>
                    </a:lnTo>
                    <a:lnTo>
                      <a:pt x="411" y="504"/>
                    </a:lnTo>
                    <a:lnTo>
                      <a:pt x="416" y="504"/>
                    </a:lnTo>
                    <a:lnTo>
                      <a:pt x="422" y="509"/>
                    </a:lnTo>
                    <a:lnTo>
                      <a:pt x="427" y="509"/>
                    </a:lnTo>
                    <a:lnTo>
                      <a:pt x="432" y="504"/>
                    </a:lnTo>
                    <a:lnTo>
                      <a:pt x="437" y="504"/>
                    </a:lnTo>
                    <a:lnTo>
                      <a:pt x="442" y="504"/>
                    </a:lnTo>
                    <a:lnTo>
                      <a:pt x="447" y="509"/>
                    </a:lnTo>
                    <a:lnTo>
                      <a:pt x="447" y="504"/>
                    </a:lnTo>
                    <a:lnTo>
                      <a:pt x="442" y="499"/>
                    </a:lnTo>
                    <a:lnTo>
                      <a:pt x="447" y="499"/>
                    </a:lnTo>
                    <a:lnTo>
                      <a:pt x="447" y="494"/>
                    </a:lnTo>
                    <a:lnTo>
                      <a:pt x="447" y="489"/>
                    </a:lnTo>
                    <a:lnTo>
                      <a:pt x="452" y="489"/>
                    </a:lnTo>
                    <a:lnTo>
                      <a:pt x="452" y="484"/>
                    </a:lnTo>
                    <a:lnTo>
                      <a:pt x="458" y="484"/>
                    </a:lnTo>
                    <a:lnTo>
                      <a:pt x="458" y="489"/>
                    </a:lnTo>
                    <a:lnTo>
                      <a:pt x="463" y="489"/>
                    </a:lnTo>
                    <a:lnTo>
                      <a:pt x="463" y="494"/>
                    </a:lnTo>
                    <a:lnTo>
                      <a:pt x="468" y="499"/>
                    </a:lnTo>
                    <a:lnTo>
                      <a:pt x="468" y="504"/>
                    </a:lnTo>
                    <a:lnTo>
                      <a:pt x="473" y="504"/>
                    </a:lnTo>
                    <a:lnTo>
                      <a:pt x="473" y="509"/>
                    </a:lnTo>
                    <a:lnTo>
                      <a:pt x="478" y="515"/>
                    </a:lnTo>
                    <a:lnTo>
                      <a:pt x="478" y="566"/>
                    </a:lnTo>
                    <a:lnTo>
                      <a:pt x="483" y="617"/>
                    </a:lnTo>
                    <a:lnTo>
                      <a:pt x="483" y="643"/>
                    </a:lnTo>
                    <a:lnTo>
                      <a:pt x="483" y="669"/>
                    </a:lnTo>
                    <a:lnTo>
                      <a:pt x="483" y="725"/>
                    </a:lnTo>
                    <a:lnTo>
                      <a:pt x="483" y="777"/>
                    </a:lnTo>
                    <a:lnTo>
                      <a:pt x="447" y="777"/>
                    </a:lnTo>
                    <a:lnTo>
                      <a:pt x="401" y="777"/>
                    </a:lnTo>
                    <a:lnTo>
                      <a:pt x="396" y="777"/>
                    </a:lnTo>
                    <a:lnTo>
                      <a:pt x="329" y="777"/>
                    </a:lnTo>
                    <a:lnTo>
                      <a:pt x="247" y="777"/>
                    </a:lnTo>
                    <a:lnTo>
                      <a:pt x="231" y="777"/>
                    </a:lnTo>
                    <a:lnTo>
                      <a:pt x="175" y="777"/>
                    </a:lnTo>
                    <a:lnTo>
                      <a:pt x="103" y="777"/>
                    </a:lnTo>
                    <a:lnTo>
                      <a:pt x="21" y="777"/>
                    </a:lnTo>
                    <a:lnTo>
                      <a:pt x="15" y="777"/>
                    </a:lnTo>
                    <a:lnTo>
                      <a:pt x="15" y="597"/>
                    </a:lnTo>
                    <a:close/>
                  </a:path>
                </a:pathLst>
              </a:custGeom>
              <a:solidFill>
                <a:srgbClr val="CCFFCC"/>
              </a:solidFill>
              <a:ln w="8001">
                <a:solidFill>
                  <a:srgbClr val="000000"/>
                </a:solidFill>
                <a:prstDash val="solid"/>
                <a:round/>
                <a:headEnd/>
                <a:tailEnd/>
              </a:ln>
            </p:spPr>
            <p:txBody>
              <a:bodyPr/>
              <a:lstStyle/>
              <a:p>
                <a:endParaRPr lang="en-US"/>
              </a:p>
            </p:txBody>
          </p:sp>
          <p:sp>
            <p:nvSpPr>
              <p:cNvPr id="964668" name="Freeform 60">
                <a:hlinkClick r:id="rId21" action="ppaction://hlinksldjump"/>
              </p:cNvPr>
              <p:cNvSpPr>
                <a:spLocks/>
              </p:cNvSpPr>
              <p:nvPr/>
            </p:nvSpPr>
            <p:spPr bwMode="auto">
              <a:xfrm>
                <a:off x="2735" y="914"/>
                <a:ext cx="628" cy="663"/>
              </a:xfrm>
              <a:custGeom>
                <a:avLst/>
                <a:gdLst/>
                <a:ahLst/>
                <a:cxnLst>
                  <a:cxn ang="0">
                    <a:pos x="365" y="663"/>
                  </a:cxn>
                  <a:cxn ang="0">
                    <a:pos x="252" y="663"/>
                  </a:cxn>
                  <a:cxn ang="0">
                    <a:pos x="180" y="663"/>
                  </a:cxn>
                  <a:cxn ang="0">
                    <a:pos x="92" y="663"/>
                  </a:cxn>
                  <a:cxn ang="0">
                    <a:pos x="61" y="550"/>
                  </a:cxn>
                  <a:cxn ang="0">
                    <a:pos x="61" y="473"/>
                  </a:cxn>
                  <a:cxn ang="0">
                    <a:pos x="46" y="458"/>
                  </a:cxn>
                  <a:cxn ang="0">
                    <a:pos x="30" y="437"/>
                  </a:cxn>
                  <a:cxn ang="0">
                    <a:pos x="51" y="411"/>
                  </a:cxn>
                  <a:cxn ang="0">
                    <a:pos x="51" y="381"/>
                  </a:cxn>
                  <a:cxn ang="0">
                    <a:pos x="46" y="350"/>
                  </a:cxn>
                  <a:cxn ang="0">
                    <a:pos x="36" y="324"/>
                  </a:cxn>
                  <a:cxn ang="0">
                    <a:pos x="36" y="298"/>
                  </a:cxn>
                  <a:cxn ang="0">
                    <a:pos x="30" y="283"/>
                  </a:cxn>
                  <a:cxn ang="0">
                    <a:pos x="30" y="273"/>
                  </a:cxn>
                  <a:cxn ang="0">
                    <a:pos x="30" y="252"/>
                  </a:cxn>
                  <a:cxn ang="0">
                    <a:pos x="30" y="231"/>
                  </a:cxn>
                  <a:cxn ang="0">
                    <a:pos x="30" y="221"/>
                  </a:cxn>
                  <a:cxn ang="0">
                    <a:pos x="25" y="201"/>
                  </a:cxn>
                  <a:cxn ang="0">
                    <a:pos x="15" y="180"/>
                  </a:cxn>
                  <a:cxn ang="0">
                    <a:pos x="10" y="154"/>
                  </a:cxn>
                  <a:cxn ang="0">
                    <a:pos x="5" y="144"/>
                  </a:cxn>
                  <a:cxn ang="0">
                    <a:pos x="10" y="139"/>
                  </a:cxn>
                  <a:cxn ang="0">
                    <a:pos x="10" y="129"/>
                  </a:cxn>
                  <a:cxn ang="0">
                    <a:pos x="10" y="124"/>
                  </a:cxn>
                  <a:cxn ang="0">
                    <a:pos x="5" y="118"/>
                  </a:cxn>
                  <a:cxn ang="0">
                    <a:pos x="5" y="103"/>
                  </a:cxn>
                  <a:cxn ang="0">
                    <a:pos x="10" y="88"/>
                  </a:cxn>
                  <a:cxn ang="0">
                    <a:pos x="5" y="67"/>
                  </a:cxn>
                  <a:cxn ang="0">
                    <a:pos x="61" y="46"/>
                  </a:cxn>
                  <a:cxn ang="0">
                    <a:pos x="185" y="5"/>
                  </a:cxn>
                  <a:cxn ang="0">
                    <a:pos x="216" y="82"/>
                  </a:cxn>
                  <a:cxn ang="0">
                    <a:pos x="267" y="103"/>
                  </a:cxn>
                  <a:cxn ang="0">
                    <a:pos x="303" y="88"/>
                  </a:cxn>
                  <a:cxn ang="0">
                    <a:pos x="354" y="103"/>
                  </a:cxn>
                  <a:cxn ang="0">
                    <a:pos x="370" y="124"/>
                  </a:cxn>
                  <a:cxn ang="0">
                    <a:pos x="385" y="124"/>
                  </a:cxn>
                  <a:cxn ang="0">
                    <a:pos x="421" y="139"/>
                  </a:cxn>
                  <a:cxn ang="0">
                    <a:pos x="437" y="160"/>
                  </a:cxn>
                  <a:cxn ang="0">
                    <a:pos x="503" y="154"/>
                  </a:cxn>
                  <a:cxn ang="0">
                    <a:pos x="560" y="154"/>
                  </a:cxn>
                  <a:cxn ang="0">
                    <a:pos x="596" y="165"/>
                  </a:cxn>
                  <a:cxn ang="0">
                    <a:pos x="519" y="195"/>
                  </a:cxn>
                  <a:cxn ang="0">
                    <a:pos x="401" y="303"/>
                  </a:cxn>
                  <a:cxn ang="0">
                    <a:pos x="385" y="345"/>
                  </a:cxn>
                  <a:cxn ang="0">
                    <a:pos x="380" y="391"/>
                  </a:cxn>
                  <a:cxn ang="0">
                    <a:pos x="365" y="396"/>
                  </a:cxn>
                  <a:cxn ang="0">
                    <a:pos x="349" y="411"/>
                  </a:cxn>
                  <a:cxn ang="0">
                    <a:pos x="339" y="437"/>
                  </a:cxn>
                  <a:cxn ang="0">
                    <a:pos x="354" y="453"/>
                  </a:cxn>
                  <a:cxn ang="0">
                    <a:pos x="349" y="478"/>
                  </a:cxn>
                  <a:cxn ang="0">
                    <a:pos x="344" y="494"/>
                  </a:cxn>
                  <a:cxn ang="0">
                    <a:pos x="344" y="514"/>
                  </a:cxn>
                  <a:cxn ang="0">
                    <a:pos x="354" y="540"/>
                  </a:cxn>
                  <a:cxn ang="0">
                    <a:pos x="380" y="555"/>
                  </a:cxn>
                  <a:cxn ang="0">
                    <a:pos x="406" y="571"/>
                  </a:cxn>
                  <a:cxn ang="0">
                    <a:pos x="416" y="591"/>
                  </a:cxn>
                  <a:cxn ang="0">
                    <a:pos x="442" y="607"/>
                  </a:cxn>
                  <a:cxn ang="0">
                    <a:pos x="462" y="632"/>
                  </a:cxn>
                  <a:cxn ang="0">
                    <a:pos x="462" y="658"/>
                  </a:cxn>
                </a:cxnLst>
                <a:rect l="0" t="0" r="r" b="b"/>
                <a:pathLst>
                  <a:path w="596" h="663">
                    <a:moveTo>
                      <a:pt x="426" y="663"/>
                    </a:moveTo>
                    <a:lnTo>
                      <a:pt x="401" y="663"/>
                    </a:lnTo>
                    <a:lnTo>
                      <a:pt x="370" y="663"/>
                    </a:lnTo>
                    <a:lnTo>
                      <a:pt x="365" y="663"/>
                    </a:lnTo>
                    <a:lnTo>
                      <a:pt x="324" y="663"/>
                    </a:lnTo>
                    <a:lnTo>
                      <a:pt x="288" y="663"/>
                    </a:lnTo>
                    <a:lnTo>
                      <a:pt x="277" y="663"/>
                    </a:lnTo>
                    <a:lnTo>
                      <a:pt x="252" y="663"/>
                    </a:lnTo>
                    <a:lnTo>
                      <a:pt x="231" y="663"/>
                    </a:lnTo>
                    <a:lnTo>
                      <a:pt x="216" y="663"/>
                    </a:lnTo>
                    <a:lnTo>
                      <a:pt x="185" y="663"/>
                    </a:lnTo>
                    <a:lnTo>
                      <a:pt x="180" y="663"/>
                    </a:lnTo>
                    <a:lnTo>
                      <a:pt x="144" y="663"/>
                    </a:lnTo>
                    <a:lnTo>
                      <a:pt x="138" y="663"/>
                    </a:lnTo>
                    <a:lnTo>
                      <a:pt x="108" y="663"/>
                    </a:lnTo>
                    <a:lnTo>
                      <a:pt x="92" y="663"/>
                    </a:lnTo>
                    <a:lnTo>
                      <a:pt x="61" y="663"/>
                    </a:lnTo>
                    <a:lnTo>
                      <a:pt x="61" y="627"/>
                    </a:lnTo>
                    <a:lnTo>
                      <a:pt x="61" y="591"/>
                    </a:lnTo>
                    <a:lnTo>
                      <a:pt x="61" y="550"/>
                    </a:lnTo>
                    <a:lnTo>
                      <a:pt x="61" y="545"/>
                    </a:lnTo>
                    <a:lnTo>
                      <a:pt x="61" y="525"/>
                    </a:lnTo>
                    <a:lnTo>
                      <a:pt x="61" y="504"/>
                    </a:lnTo>
                    <a:lnTo>
                      <a:pt x="61" y="473"/>
                    </a:lnTo>
                    <a:lnTo>
                      <a:pt x="61" y="468"/>
                    </a:lnTo>
                    <a:lnTo>
                      <a:pt x="56" y="468"/>
                    </a:lnTo>
                    <a:lnTo>
                      <a:pt x="56" y="463"/>
                    </a:lnTo>
                    <a:lnTo>
                      <a:pt x="46" y="458"/>
                    </a:lnTo>
                    <a:lnTo>
                      <a:pt x="41" y="458"/>
                    </a:lnTo>
                    <a:lnTo>
                      <a:pt x="36" y="453"/>
                    </a:lnTo>
                    <a:lnTo>
                      <a:pt x="36" y="447"/>
                    </a:lnTo>
                    <a:lnTo>
                      <a:pt x="30" y="437"/>
                    </a:lnTo>
                    <a:lnTo>
                      <a:pt x="30" y="432"/>
                    </a:lnTo>
                    <a:lnTo>
                      <a:pt x="46" y="422"/>
                    </a:lnTo>
                    <a:lnTo>
                      <a:pt x="46" y="411"/>
                    </a:lnTo>
                    <a:lnTo>
                      <a:pt x="51" y="411"/>
                    </a:lnTo>
                    <a:lnTo>
                      <a:pt x="51" y="401"/>
                    </a:lnTo>
                    <a:lnTo>
                      <a:pt x="51" y="396"/>
                    </a:lnTo>
                    <a:lnTo>
                      <a:pt x="51" y="391"/>
                    </a:lnTo>
                    <a:lnTo>
                      <a:pt x="51" y="381"/>
                    </a:lnTo>
                    <a:lnTo>
                      <a:pt x="51" y="370"/>
                    </a:lnTo>
                    <a:lnTo>
                      <a:pt x="51" y="365"/>
                    </a:lnTo>
                    <a:lnTo>
                      <a:pt x="46" y="355"/>
                    </a:lnTo>
                    <a:lnTo>
                      <a:pt x="46" y="350"/>
                    </a:lnTo>
                    <a:lnTo>
                      <a:pt x="41" y="345"/>
                    </a:lnTo>
                    <a:lnTo>
                      <a:pt x="41" y="339"/>
                    </a:lnTo>
                    <a:lnTo>
                      <a:pt x="36" y="334"/>
                    </a:lnTo>
                    <a:lnTo>
                      <a:pt x="36" y="324"/>
                    </a:lnTo>
                    <a:lnTo>
                      <a:pt x="36" y="319"/>
                    </a:lnTo>
                    <a:lnTo>
                      <a:pt x="36" y="314"/>
                    </a:lnTo>
                    <a:lnTo>
                      <a:pt x="36" y="303"/>
                    </a:lnTo>
                    <a:lnTo>
                      <a:pt x="36" y="298"/>
                    </a:lnTo>
                    <a:lnTo>
                      <a:pt x="36" y="293"/>
                    </a:lnTo>
                    <a:lnTo>
                      <a:pt x="36" y="288"/>
                    </a:lnTo>
                    <a:lnTo>
                      <a:pt x="36" y="283"/>
                    </a:lnTo>
                    <a:lnTo>
                      <a:pt x="30" y="283"/>
                    </a:lnTo>
                    <a:lnTo>
                      <a:pt x="36" y="283"/>
                    </a:lnTo>
                    <a:lnTo>
                      <a:pt x="30" y="283"/>
                    </a:lnTo>
                    <a:lnTo>
                      <a:pt x="30" y="278"/>
                    </a:lnTo>
                    <a:lnTo>
                      <a:pt x="30" y="273"/>
                    </a:lnTo>
                    <a:lnTo>
                      <a:pt x="30" y="267"/>
                    </a:lnTo>
                    <a:lnTo>
                      <a:pt x="30" y="262"/>
                    </a:lnTo>
                    <a:lnTo>
                      <a:pt x="30" y="257"/>
                    </a:lnTo>
                    <a:lnTo>
                      <a:pt x="30" y="252"/>
                    </a:lnTo>
                    <a:lnTo>
                      <a:pt x="30" y="247"/>
                    </a:lnTo>
                    <a:lnTo>
                      <a:pt x="30" y="242"/>
                    </a:lnTo>
                    <a:lnTo>
                      <a:pt x="30" y="237"/>
                    </a:lnTo>
                    <a:lnTo>
                      <a:pt x="30" y="231"/>
                    </a:lnTo>
                    <a:lnTo>
                      <a:pt x="25" y="231"/>
                    </a:lnTo>
                    <a:lnTo>
                      <a:pt x="30" y="226"/>
                    </a:lnTo>
                    <a:lnTo>
                      <a:pt x="25" y="226"/>
                    </a:lnTo>
                    <a:lnTo>
                      <a:pt x="30" y="221"/>
                    </a:lnTo>
                    <a:lnTo>
                      <a:pt x="30" y="216"/>
                    </a:lnTo>
                    <a:lnTo>
                      <a:pt x="30" y="211"/>
                    </a:lnTo>
                    <a:lnTo>
                      <a:pt x="25" y="206"/>
                    </a:lnTo>
                    <a:lnTo>
                      <a:pt x="25" y="201"/>
                    </a:lnTo>
                    <a:lnTo>
                      <a:pt x="25" y="195"/>
                    </a:lnTo>
                    <a:lnTo>
                      <a:pt x="25" y="190"/>
                    </a:lnTo>
                    <a:lnTo>
                      <a:pt x="20" y="185"/>
                    </a:lnTo>
                    <a:lnTo>
                      <a:pt x="15" y="180"/>
                    </a:lnTo>
                    <a:lnTo>
                      <a:pt x="15" y="175"/>
                    </a:lnTo>
                    <a:lnTo>
                      <a:pt x="15" y="170"/>
                    </a:lnTo>
                    <a:lnTo>
                      <a:pt x="10" y="160"/>
                    </a:lnTo>
                    <a:lnTo>
                      <a:pt x="10" y="154"/>
                    </a:lnTo>
                    <a:lnTo>
                      <a:pt x="10" y="149"/>
                    </a:lnTo>
                    <a:lnTo>
                      <a:pt x="5" y="144"/>
                    </a:lnTo>
                    <a:lnTo>
                      <a:pt x="10" y="144"/>
                    </a:lnTo>
                    <a:lnTo>
                      <a:pt x="5" y="144"/>
                    </a:lnTo>
                    <a:lnTo>
                      <a:pt x="5" y="139"/>
                    </a:lnTo>
                    <a:lnTo>
                      <a:pt x="10" y="139"/>
                    </a:lnTo>
                    <a:lnTo>
                      <a:pt x="5" y="139"/>
                    </a:lnTo>
                    <a:lnTo>
                      <a:pt x="10" y="139"/>
                    </a:lnTo>
                    <a:lnTo>
                      <a:pt x="10" y="134"/>
                    </a:lnTo>
                    <a:lnTo>
                      <a:pt x="5" y="134"/>
                    </a:lnTo>
                    <a:lnTo>
                      <a:pt x="10" y="134"/>
                    </a:lnTo>
                    <a:lnTo>
                      <a:pt x="10" y="129"/>
                    </a:lnTo>
                    <a:lnTo>
                      <a:pt x="5" y="129"/>
                    </a:lnTo>
                    <a:lnTo>
                      <a:pt x="10" y="129"/>
                    </a:lnTo>
                    <a:lnTo>
                      <a:pt x="5" y="124"/>
                    </a:lnTo>
                    <a:lnTo>
                      <a:pt x="10" y="124"/>
                    </a:lnTo>
                    <a:lnTo>
                      <a:pt x="5" y="124"/>
                    </a:lnTo>
                    <a:lnTo>
                      <a:pt x="5" y="118"/>
                    </a:lnTo>
                    <a:lnTo>
                      <a:pt x="10" y="118"/>
                    </a:lnTo>
                    <a:lnTo>
                      <a:pt x="5" y="118"/>
                    </a:lnTo>
                    <a:lnTo>
                      <a:pt x="5" y="113"/>
                    </a:lnTo>
                    <a:lnTo>
                      <a:pt x="10" y="113"/>
                    </a:lnTo>
                    <a:lnTo>
                      <a:pt x="5" y="113"/>
                    </a:lnTo>
                    <a:lnTo>
                      <a:pt x="5" y="103"/>
                    </a:lnTo>
                    <a:lnTo>
                      <a:pt x="5" y="98"/>
                    </a:lnTo>
                    <a:lnTo>
                      <a:pt x="5" y="93"/>
                    </a:lnTo>
                    <a:lnTo>
                      <a:pt x="10" y="93"/>
                    </a:lnTo>
                    <a:lnTo>
                      <a:pt x="10" y="88"/>
                    </a:lnTo>
                    <a:lnTo>
                      <a:pt x="10" y="82"/>
                    </a:lnTo>
                    <a:lnTo>
                      <a:pt x="5" y="77"/>
                    </a:lnTo>
                    <a:lnTo>
                      <a:pt x="5" y="72"/>
                    </a:lnTo>
                    <a:lnTo>
                      <a:pt x="5" y="67"/>
                    </a:lnTo>
                    <a:lnTo>
                      <a:pt x="5" y="62"/>
                    </a:lnTo>
                    <a:lnTo>
                      <a:pt x="0" y="57"/>
                    </a:lnTo>
                    <a:lnTo>
                      <a:pt x="0" y="46"/>
                    </a:lnTo>
                    <a:lnTo>
                      <a:pt x="61" y="46"/>
                    </a:lnTo>
                    <a:lnTo>
                      <a:pt x="149" y="46"/>
                    </a:lnTo>
                    <a:lnTo>
                      <a:pt x="159" y="46"/>
                    </a:lnTo>
                    <a:lnTo>
                      <a:pt x="159" y="0"/>
                    </a:lnTo>
                    <a:lnTo>
                      <a:pt x="185" y="5"/>
                    </a:lnTo>
                    <a:lnTo>
                      <a:pt x="195" y="62"/>
                    </a:lnTo>
                    <a:lnTo>
                      <a:pt x="195" y="72"/>
                    </a:lnTo>
                    <a:lnTo>
                      <a:pt x="205" y="82"/>
                    </a:lnTo>
                    <a:lnTo>
                      <a:pt x="216" y="82"/>
                    </a:lnTo>
                    <a:lnTo>
                      <a:pt x="226" y="82"/>
                    </a:lnTo>
                    <a:lnTo>
                      <a:pt x="231" y="88"/>
                    </a:lnTo>
                    <a:lnTo>
                      <a:pt x="262" y="93"/>
                    </a:lnTo>
                    <a:lnTo>
                      <a:pt x="267" y="103"/>
                    </a:lnTo>
                    <a:lnTo>
                      <a:pt x="288" y="103"/>
                    </a:lnTo>
                    <a:lnTo>
                      <a:pt x="293" y="98"/>
                    </a:lnTo>
                    <a:lnTo>
                      <a:pt x="293" y="93"/>
                    </a:lnTo>
                    <a:lnTo>
                      <a:pt x="303" y="88"/>
                    </a:lnTo>
                    <a:lnTo>
                      <a:pt x="318" y="93"/>
                    </a:lnTo>
                    <a:lnTo>
                      <a:pt x="334" y="93"/>
                    </a:lnTo>
                    <a:lnTo>
                      <a:pt x="349" y="103"/>
                    </a:lnTo>
                    <a:lnTo>
                      <a:pt x="354" y="103"/>
                    </a:lnTo>
                    <a:lnTo>
                      <a:pt x="349" y="108"/>
                    </a:lnTo>
                    <a:lnTo>
                      <a:pt x="365" y="113"/>
                    </a:lnTo>
                    <a:lnTo>
                      <a:pt x="370" y="118"/>
                    </a:lnTo>
                    <a:lnTo>
                      <a:pt x="370" y="124"/>
                    </a:lnTo>
                    <a:lnTo>
                      <a:pt x="375" y="139"/>
                    </a:lnTo>
                    <a:lnTo>
                      <a:pt x="385" y="134"/>
                    </a:lnTo>
                    <a:lnTo>
                      <a:pt x="380" y="129"/>
                    </a:lnTo>
                    <a:lnTo>
                      <a:pt x="385" y="124"/>
                    </a:lnTo>
                    <a:lnTo>
                      <a:pt x="395" y="124"/>
                    </a:lnTo>
                    <a:lnTo>
                      <a:pt x="401" y="124"/>
                    </a:lnTo>
                    <a:lnTo>
                      <a:pt x="406" y="134"/>
                    </a:lnTo>
                    <a:lnTo>
                      <a:pt x="421" y="139"/>
                    </a:lnTo>
                    <a:lnTo>
                      <a:pt x="426" y="139"/>
                    </a:lnTo>
                    <a:lnTo>
                      <a:pt x="426" y="149"/>
                    </a:lnTo>
                    <a:lnTo>
                      <a:pt x="437" y="149"/>
                    </a:lnTo>
                    <a:lnTo>
                      <a:pt x="437" y="160"/>
                    </a:lnTo>
                    <a:lnTo>
                      <a:pt x="462" y="154"/>
                    </a:lnTo>
                    <a:lnTo>
                      <a:pt x="483" y="139"/>
                    </a:lnTo>
                    <a:lnTo>
                      <a:pt x="493" y="134"/>
                    </a:lnTo>
                    <a:lnTo>
                      <a:pt x="503" y="154"/>
                    </a:lnTo>
                    <a:lnTo>
                      <a:pt x="519" y="149"/>
                    </a:lnTo>
                    <a:lnTo>
                      <a:pt x="519" y="154"/>
                    </a:lnTo>
                    <a:lnTo>
                      <a:pt x="550" y="149"/>
                    </a:lnTo>
                    <a:lnTo>
                      <a:pt x="560" y="154"/>
                    </a:lnTo>
                    <a:lnTo>
                      <a:pt x="560" y="160"/>
                    </a:lnTo>
                    <a:lnTo>
                      <a:pt x="570" y="165"/>
                    </a:lnTo>
                    <a:lnTo>
                      <a:pt x="581" y="160"/>
                    </a:lnTo>
                    <a:lnTo>
                      <a:pt x="596" y="165"/>
                    </a:lnTo>
                    <a:lnTo>
                      <a:pt x="591" y="165"/>
                    </a:lnTo>
                    <a:lnTo>
                      <a:pt x="591" y="170"/>
                    </a:lnTo>
                    <a:lnTo>
                      <a:pt x="560" y="185"/>
                    </a:lnTo>
                    <a:lnTo>
                      <a:pt x="519" y="195"/>
                    </a:lnTo>
                    <a:lnTo>
                      <a:pt x="483" y="226"/>
                    </a:lnTo>
                    <a:lnTo>
                      <a:pt x="447" y="262"/>
                    </a:lnTo>
                    <a:lnTo>
                      <a:pt x="421" y="288"/>
                    </a:lnTo>
                    <a:lnTo>
                      <a:pt x="401" y="303"/>
                    </a:lnTo>
                    <a:lnTo>
                      <a:pt x="390" y="319"/>
                    </a:lnTo>
                    <a:lnTo>
                      <a:pt x="380" y="319"/>
                    </a:lnTo>
                    <a:lnTo>
                      <a:pt x="385" y="319"/>
                    </a:lnTo>
                    <a:lnTo>
                      <a:pt x="385" y="345"/>
                    </a:lnTo>
                    <a:lnTo>
                      <a:pt x="385" y="375"/>
                    </a:lnTo>
                    <a:lnTo>
                      <a:pt x="385" y="386"/>
                    </a:lnTo>
                    <a:lnTo>
                      <a:pt x="380" y="386"/>
                    </a:lnTo>
                    <a:lnTo>
                      <a:pt x="380" y="391"/>
                    </a:lnTo>
                    <a:lnTo>
                      <a:pt x="375" y="391"/>
                    </a:lnTo>
                    <a:lnTo>
                      <a:pt x="370" y="396"/>
                    </a:lnTo>
                    <a:lnTo>
                      <a:pt x="365" y="391"/>
                    </a:lnTo>
                    <a:lnTo>
                      <a:pt x="365" y="396"/>
                    </a:lnTo>
                    <a:lnTo>
                      <a:pt x="354" y="401"/>
                    </a:lnTo>
                    <a:lnTo>
                      <a:pt x="349" y="401"/>
                    </a:lnTo>
                    <a:lnTo>
                      <a:pt x="349" y="406"/>
                    </a:lnTo>
                    <a:lnTo>
                      <a:pt x="349" y="411"/>
                    </a:lnTo>
                    <a:lnTo>
                      <a:pt x="344" y="417"/>
                    </a:lnTo>
                    <a:lnTo>
                      <a:pt x="339" y="422"/>
                    </a:lnTo>
                    <a:lnTo>
                      <a:pt x="339" y="432"/>
                    </a:lnTo>
                    <a:lnTo>
                      <a:pt x="339" y="437"/>
                    </a:lnTo>
                    <a:lnTo>
                      <a:pt x="339" y="442"/>
                    </a:lnTo>
                    <a:lnTo>
                      <a:pt x="344" y="442"/>
                    </a:lnTo>
                    <a:lnTo>
                      <a:pt x="349" y="442"/>
                    </a:lnTo>
                    <a:lnTo>
                      <a:pt x="354" y="453"/>
                    </a:lnTo>
                    <a:lnTo>
                      <a:pt x="354" y="458"/>
                    </a:lnTo>
                    <a:lnTo>
                      <a:pt x="354" y="463"/>
                    </a:lnTo>
                    <a:lnTo>
                      <a:pt x="349" y="468"/>
                    </a:lnTo>
                    <a:lnTo>
                      <a:pt x="349" y="478"/>
                    </a:lnTo>
                    <a:lnTo>
                      <a:pt x="344" y="483"/>
                    </a:lnTo>
                    <a:lnTo>
                      <a:pt x="349" y="483"/>
                    </a:lnTo>
                    <a:lnTo>
                      <a:pt x="349" y="489"/>
                    </a:lnTo>
                    <a:lnTo>
                      <a:pt x="344" y="494"/>
                    </a:lnTo>
                    <a:lnTo>
                      <a:pt x="344" y="499"/>
                    </a:lnTo>
                    <a:lnTo>
                      <a:pt x="344" y="504"/>
                    </a:lnTo>
                    <a:lnTo>
                      <a:pt x="349" y="509"/>
                    </a:lnTo>
                    <a:lnTo>
                      <a:pt x="344" y="514"/>
                    </a:lnTo>
                    <a:lnTo>
                      <a:pt x="344" y="519"/>
                    </a:lnTo>
                    <a:lnTo>
                      <a:pt x="344" y="530"/>
                    </a:lnTo>
                    <a:lnTo>
                      <a:pt x="349" y="535"/>
                    </a:lnTo>
                    <a:lnTo>
                      <a:pt x="354" y="540"/>
                    </a:lnTo>
                    <a:lnTo>
                      <a:pt x="359" y="545"/>
                    </a:lnTo>
                    <a:lnTo>
                      <a:pt x="365" y="550"/>
                    </a:lnTo>
                    <a:lnTo>
                      <a:pt x="380" y="550"/>
                    </a:lnTo>
                    <a:lnTo>
                      <a:pt x="380" y="555"/>
                    </a:lnTo>
                    <a:lnTo>
                      <a:pt x="385" y="561"/>
                    </a:lnTo>
                    <a:lnTo>
                      <a:pt x="390" y="566"/>
                    </a:lnTo>
                    <a:lnTo>
                      <a:pt x="401" y="566"/>
                    </a:lnTo>
                    <a:lnTo>
                      <a:pt x="406" y="571"/>
                    </a:lnTo>
                    <a:lnTo>
                      <a:pt x="411" y="576"/>
                    </a:lnTo>
                    <a:lnTo>
                      <a:pt x="411" y="581"/>
                    </a:lnTo>
                    <a:lnTo>
                      <a:pt x="416" y="581"/>
                    </a:lnTo>
                    <a:lnTo>
                      <a:pt x="416" y="591"/>
                    </a:lnTo>
                    <a:lnTo>
                      <a:pt x="426" y="597"/>
                    </a:lnTo>
                    <a:lnTo>
                      <a:pt x="431" y="602"/>
                    </a:lnTo>
                    <a:lnTo>
                      <a:pt x="437" y="607"/>
                    </a:lnTo>
                    <a:lnTo>
                      <a:pt x="442" y="607"/>
                    </a:lnTo>
                    <a:lnTo>
                      <a:pt x="452" y="612"/>
                    </a:lnTo>
                    <a:lnTo>
                      <a:pt x="452" y="617"/>
                    </a:lnTo>
                    <a:lnTo>
                      <a:pt x="462" y="627"/>
                    </a:lnTo>
                    <a:lnTo>
                      <a:pt x="462" y="632"/>
                    </a:lnTo>
                    <a:lnTo>
                      <a:pt x="462" y="643"/>
                    </a:lnTo>
                    <a:lnTo>
                      <a:pt x="462" y="648"/>
                    </a:lnTo>
                    <a:lnTo>
                      <a:pt x="462" y="653"/>
                    </a:lnTo>
                    <a:lnTo>
                      <a:pt x="462" y="658"/>
                    </a:lnTo>
                    <a:lnTo>
                      <a:pt x="467" y="663"/>
                    </a:lnTo>
                    <a:lnTo>
                      <a:pt x="437" y="663"/>
                    </a:lnTo>
                    <a:lnTo>
                      <a:pt x="426" y="663"/>
                    </a:lnTo>
                    <a:close/>
                  </a:path>
                </a:pathLst>
              </a:custGeom>
              <a:solidFill>
                <a:srgbClr val="00FF00"/>
              </a:solidFill>
              <a:ln w="8001">
                <a:solidFill>
                  <a:srgbClr val="000000"/>
                </a:solidFill>
                <a:prstDash val="solid"/>
                <a:round/>
                <a:headEnd/>
                <a:tailEnd/>
              </a:ln>
            </p:spPr>
            <p:txBody>
              <a:bodyPr/>
              <a:lstStyle/>
              <a:p>
                <a:endParaRPr lang="en-US"/>
              </a:p>
            </p:txBody>
          </p:sp>
          <p:sp>
            <p:nvSpPr>
              <p:cNvPr id="964669" name="Freeform 61">
                <a:hlinkClick r:id="rId22" action="ppaction://hlinksldjump"/>
              </p:cNvPr>
              <p:cNvSpPr>
                <a:spLocks/>
              </p:cNvSpPr>
              <p:nvPr/>
            </p:nvSpPr>
            <p:spPr bwMode="auto">
              <a:xfrm>
                <a:off x="501" y="1279"/>
                <a:ext cx="662" cy="458"/>
              </a:xfrm>
              <a:custGeom>
                <a:avLst/>
                <a:gdLst/>
                <a:ahLst/>
                <a:cxnLst>
                  <a:cxn ang="0">
                    <a:pos x="103" y="458"/>
                  </a:cxn>
                  <a:cxn ang="0">
                    <a:pos x="26" y="458"/>
                  </a:cxn>
                  <a:cxn ang="0">
                    <a:pos x="11" y="411"/>
                  </a:cxn>
                  <a:cxn ang="0">
                    <a:pos x="0" y="370"/>
                  </a:cxn>
                  <a:cxn ang="0">
                    <a:pos x="11" y="319"/>
                  </a:cxn>
                  <a:cxn ang="0">
                    <a:pos x="31" y="262"/>
                  </a:cxn>
                  <a:cxn ang="0">
                    <a:pos x="36" y="160"/>
                  </a:cxn>
                  <a:cxn ang="0">
                    <a:pos x="42" y="82"/>
                  </a:cxn>
                  <a:cxn ang="0">
                    <a:pos x="47" y="72"/>
                  </a:cxn>
                  <a:cxn ang="0">
                    <a:pos x="47" y="41"/>
                  </a:cxn>
                  <a:cxn ang="0">
                    <a:pos x="42" y="5"/>
                  </a:cxn>
                  <a:cxn ang="0">
                    <a:pos x="57" y="5"/>
                  </a:cxn>
                  <a:cxn ang="0">
                    <a:pos x="78" y="0"/>
                  </a:cxn>
                  <a:cxn ang="0">
                    <a:pos x="103" y="5"/>
                  </a:cxn>
                  <a:cxn ang="0">
                    <a:pos x="124" y="16"/>
                  </a:cxn>
                  <a:cxn ang="0">
                    <a:pos x="134" y="31"/>
                  </a:cxn>
                  <a:cxn ang="0">
                    <a:pos x="134" y="46"/>
                  </a:cxn>
                  <a:cxn ang="0">
                    <a:pos x="139" y="67"/>
                  </a:cxn>
                  <a:cxn ang="0">
                    <a:pos x="155" y="72"/>
                  </a:cxn>
                  <a:cxn ang="0">
                    <a:pos x="175" y="77"/>
                  </a:cxn>
                  <a:cxn ang="0">
                    <a:pos x="196" y="67"/>
                  </a:cxn>
                  <a:cxn ang="0">
                    <a:pos x="211" y="62"/>
                  </a:cxn>
                  <a:cxn ang="0">
                    <a:pos x="232" y="57"/>
                  </a:cxn>
                  <a:cxn ang="0">
                    <a:pos x="252" y="62"/>
                  </a:cxn>
                  <a:cxn ang="0">
                    <a:pos x="263" y="72"/>
                  </a:cxn>
                  <a:cxn ang="0">
                    <a:pos x="278" y="67"/>
                  </a:cxn>
                  <a:cxn ang="0">
                    <a:pos x="299" y="57"/>
                  </a:cxn>
                  <a:cxn ang="0">
                    <a:pos x="314" y="62"/>
                  </a:cxn>
                  <a:cxn ang="0">
                    <a:pos x="335" y="57"/>
                  </a:cxn>
                  <a:cxn ang="0">
                    <a:pos x="355" y="46"/>
                  </a:cxn>
                  <a:cxn ang="0">
                    <a:pos x="376" y="41"/>
                  </a:cxn>
                  <a:cxn ang="0">
                    <a:pos x="391" y="36"/>
                  </a:cxn>
                  <a:cxn ang="0">
                    <a:pos x="407" y="36"/>
                  </a:cxn>
                  <a:cxn ang="0">
                    <a:pos x="432" y="26"/>
                  </a:cxn>
                  <a:cxn ang="0">
                    <a:pos x="545" y="26"/>
                  </a:cxn>
                  <a:cxn ang="0">
                    <a:pos x="597" y="36"/>
                  </a:cxn>
                  <a:cxn ang="0">
                    <a:pos x="607" y="46"/>
                  </a:cxn>
                  <a:cxn ang="0">
                    <a:pos x="623" y="57"/>
                  </a:cxn>
                  <a:cxn ang="0">
                    <a:pos x="617" y="82"/>
                  </a:cxn>
                  <a:cxn ang="0">
                    <a:pos x="607" y="108"/>
                  </a:cxn>
                  <a:cxn ang="0">
                    <a:pos x="602" y="129"/>
                  </a:cxn>
                  <a:cxn ang="0">
                    <a:pos x="597" y="139"/>
                  </a:cxn>
                  <a:cxn ang="0">
                    <a:pos x="592" y="154"/>
                  </a:cxn>
                  <a:cxn ang="0">
                    <a:pos x="581" y="170"/>
                  </a:cxn>
                  <a:cxn ang="0">
                    <a:pos x="571" y="190"/>
                  </a:cxn>
                  <a:cxn ang="0">
                    <a:pos x="566" y="201"/>
                  </a:cxn>
                  <a:cxn ang="0">
                    <a:pos x="566" y="211"/>
                  </a:cxn>
                  <a:cxn ang="0">
                    <a:pos x="576" y="216"/>
                  </a:cxn>
                  <a:cxn ang="0">
                    <a:pos x="587" y="226"/>
                  </a:cxn>
                  <a:cxn ang="0">
                    <a:pos x="592" y="237"/>
                  </a:cxn>
                  <a:cxn ang="0">
                    <a:pos x="587" y="252"/>
                  </a:cxn>
                  <a:cxn ang="0">
                    <a:pos x="581" y="262"/>
                  </a:cxn>
                  <a:cxn ang="0">
                    <a:pos x="581" y="267"/>
                  </a:cxn>
                  <a:cxn ang="0">
                    <a:pos x="581" y="458"/>
                  </a:cxn>
                  <a:cxn ang="0">
                    <a:pos x="401" y="458"/>
                  </a:cxn>
                  <a:cxn ang="0">
                    <a:pos x="242" y="458"/>
                  </a:cxn>
                </a:cxnLst>
                <a:rect l="0" t="0" r="r" b="b"/>
                <a:pathLst>
                  <a:path w="628" h="458">
                    <a:moveTo>
                      <a:pt x="242" y="458"/>
                    </a:moveTo>
                    <a:lnTo>
                      <a:pt x="175" y="458"/>
                    </a:lnTo>
                    <a:lnTo>
                      <a:pt x="103" y="458"/>
                    </a:lnTo>
                    <a:lnTo>
                      <a:pt x="78" y="458"/>
                    </a:lnTo>
                    <a:lnTo>
                      <a:pt x="57" y="458"/>
                    </a:lnTo>
                    <a:lnTo>
                      <a:pt x="26" y="458"/>
                    </a:lnTo>
                    <a:lnTo>
                      <a:pt x="16" y="447"/>
                    </a:lnTo>
                    <a:lnTo>
                      <a:pt x="11" y="432"/>
                    </a:lnTo>
                    <a:lnTo>
                      <a:pt x="11" y="411"/>
                    </a:lnTo>
                    <a:lnTo>
                      <a:pt x="11" y="401"/>
                    </a:lnTo>
                    <a:lnTo>
                      <a:pt x="11" y="391"/>
                    </a:lnTo>
                    <a:lnTo>
                      <a:pt x="0" y="370"/>
                    </a:lnTo>
                    <a:lnTo>
                      <a:pt x="6" y="360"/>
                    </a:lnTo>
                    <a:lnTo>
                      <a:pt x="11" y="324"/>
                    </a:lnTo>
                    <a:lnTo>
                      <a:pt x="11" y="319"/>
                    </a:lnTo>
                    <a:lnTo>
                      <a:pt x="21" y="303"/>
                    </a:lnTo>
                    <a:lnTo>
                      <a:pt x="26" y="288"/>
                    </a:lnTo>
                    <a:lnTo>
                      <a:pt x="31" y="262"/>
                    </a:lnTo>
                    <a:lnTo>
                      <a:pt x="31" y="216"/>
                    </a:lnTo>
                    <a:lnTo>
                      <a:pt x="36" y="175"/>
                    </a:lnTo>
                    <a:lnTo>
                      <a:pt x="36" y="160"/>
                    </a:lnTo>
                    <a:lnTo>
                      <a:pt x="42" y="134"/>
                    </a:lnTo>
                    <a:lnTo>
                      <a:pt x="47" y="103"/>
                    </a:lnTo>
                    <a:lnTo>
                      <a:pt x="42" y="82"/>
                    </a:lnTo>
                    <a:lnTo>
                      <a:pt x="47" y="82"/>
                    </a:lnTo>
                    <a:lnTo>
                      <a:pt x="52" y="82"/>
                    </a:lnTo>
                    <a:lnTo>
                      <a:pt x="47" y="72"/>
                    </a:lnTo>
                    <a:lnTo>
                      <a:pt x="47" y="62"/>
                    </a:lnTo>
                    <a:lnTo>
                      <a:pt x="42" y="52"/>
                    </a:lnTo>
                    <a:lnTo>
                      <a:pt x="47" y="41"/>
                    </a:lnTo>
                    <a:lnTo>
                      <a:pt x="42" y="31"/>
                    </a:lnTo>
                    <a:lnTo>
                      <a:pt x="47" y="26"/>
                    </a:lnTo>
                    <a:lnTo>
                      <a:pt x="42" y="5"/>
                    </a:lnTo>
                    <a:lnTo>
                      <a:pt x="57" y="16"/>
                    </a:lnTo>
                    <a:lnTo>
                      <a:pt x="57" y="10"/>
                    </a:lnTo>
                    <a:lnTo>
                      <a:pt x="57" y="5"/>
                    </a:lnTo>
                    <a:lnTo>
                      <a:pt x="62" y="5"/>
                    </a:lnTo>
                    <a:lnTo>
                      <a:pt x="67" y="5"/>
                    </a:lnTo>
                    <a:lnTo>
                      <a:pt x="78" y="0"/>
                    </a:lnTo>
                    <a:lnTo>
                      <a:pt x="93" y="10"/>
                    </a:lnTo>
                    <a:lnTo>
                      <a:pt x="98" y="10"/>
                    </a:lnTo>
                    <a:lnTo>
                      <a:pt x="103" y="5"/>
                    </a:lnTo>
                    <a:lnTo>
                      <a:pt x="108" y="5"/>
                    </a:lnTo>
                    <a:lnTo>
                      <a:pt x="114" y="10"/>
                    </a:lnTo>
                    <a:lnTo>
                      <a:pt x="124" y="16"/>
                    </a:lnTo>
                    <a:lnTo>
                      <a:pt x="129" y="16"/>
                    </a:lnTo>
                    <a:lnTo>
                      <a:pt x="129" y="26"/>
                    </a:lnTo>
                    <a:lnTo>
                      <a:pt x="134" y="31"/>
                    </a:lnTo>
                    <a:lnTo>
                      <a:pt x="134" y="36"/>
                    </a:lnTo>
                    <a:lnTo>
                      <a:pt x="134" y="41"/>
                    </a:lnTo>
                    <a:lnTo>
                      <a:pt x="134" y="46"/>
                    </a:lnTo>
                    <a:lnTo>
                      <a:pt x="139" y="52"/>
                    </a:lnTo>
                    <a:lnTo>
                      <a:pt x="139" y="57"/>
                    </a:lnTo>
                    <a:lnTo>
                      <a:pt x="139" y="67"/>
                    </a:lnTo>
                    <a:lnTo>
                      <a:pt x="144" y="67"/>
                    </a:lnTo>
                    <a:lnTo>
                      <a:pt x="144" y="72"/>
                    </a:lnTo>
                    <a:lnTo>
                      <a:pt x="155" y="72"/>
                    </a:lnTo>
                    <a:lnTo>
                      <a:pt x="165" y="77"/>
                    </a:lnTo>
                    <a:lnTo>
                      <a:pt x="170" y="72"/>
                    </a:lnTo>
                    <a:lnTo>
                      <a:pt x="175" y="77"/>
                    </a:lnTo>
                    <a:lnTo>
                      <a:pt x="180" y="77"/>
                    </a:lnTo>
                    <a:lnTo>
                      <a:pt x="191" y="72"/>
                    </a:lnTo>
                    <a:lnTo>
                      <a:pt x="196" y="67"/>
                    </a:lnTo>
                    <a:lnTo>
                      <a:pt x="201" y="67"/>
                    </a:lnTo>
                    <a:lnTo>
                      <a:pt x="206" y="62"/>
                    </a:lnTo>
                    <a:lnTo>
                      <a:pt x="211" y="62"/>
                    </a:lnTo>
                    <a:lnTo>
                      <a:pt x="216" y="62"/>
                    </a:lnTo>
                    <a:lnTo>
                      <a:pt x="221" y="62"/>
                    </a:lnTo>
                    <a:lnTo>
                      <a:pt x="232" y="57"/>
                    </a:lnTo>
                    <a:lnTo>
                      <a:pt x="242" y="62"/>
                    </a:lnTo>
                    <a:lnTo>
                      <a:pt x="247" y="62"/>
                    </a:lnTo>
                    <a:lnTo>
                      <a:pt x="252" y="62"/>
                    </a:lnTo>
                    <a:lnTo>
                      <a:pt x="257" y="62"/>
                    </a:lnTo>
                    <a:lnTo>
                      <a:pt x="257" y="67"/>
                    </a:lnTo>
                    <a:lnTo>
                      <a:pt x="263" y="72"/>
                    </a:lnTo>
                    <a:lnTo>
                      <a:pt x="268" y="67"/>
                    </a:lnTo>
                    <a:lnTo>
                      <a:pt x="273" y="67"/>
                    </a:lnTo>
                    <a:lnTo>
                      <a:pt x="278" y="67"/>
                    </a:lnTo>
                    <a:lnTo>
                      <a:pt x="283" y="67"/>
                    </a:lnTo>
                    <a:lnTo>
                      <a:pt x="283" y="62"/>
                    </a:lnTo>
                    <a:lnTo>
                      <a:pt x="299" y="57"/>
                    </a:lnTo>
                    <a:lnTo>
                      <a:pt x="304" y="57"/>
                    </a:lnTo>
                    <a:lnTo>
                      <a:pt x="309" y="57"/>
                    </a:lnTo>
                    <a:lnTo>
                      <a:pt x="314" y="62"/>
                    </a:lnTo>
                    <a:lnTo>
                      <a:pt x="319" y="62"/>
                    </a:lnTo>
                    <a:lnTo>
                      <a:pt x="329" y="57"/>
                    </a:lnTo>
                    <a:lnTo>
                      <a:pt x="335" y="57"/>
                    </a:lnTo>
                    <a:lnTo>
                      <a:pt x="340" y="52"/>
                    </a:lnTo>
                    <a:lnTo>
                      <a:pt x="345" y="52"/>
                    </a:lnTo>
                    <a:lnTo>
                      <a:pt x="355" y="46"/>
                    </a:lnTo>
                    <a:lnTo>
                      <a:pt x="360" y="46"/>
                    </a:lnTo>
                    <a:lnTo>
                      <a:pt x="365" y="46"/>
                    </a:lnTo>
                    <a:lnTo>
                      <a:pt x="376" y="41"/>
                    </a:lnTo>
                    <a:lnTo>
                      <a:pt x="381" y="36"/>
                    </a:lnTo>
                    <a:lnTo>
                      <a:pt x="386" y="36"/>
                    </a:lnTo>
                    <a:lnTo>
                      <a:pt x="391" y="36"/>
                    </a:lnTo>
                    <a:lnTo>
                      <a:pt x="396" y="36"/>
                    </a:lnTo>
                    <a:lnTo>
                      <a:pt x="401" y="36"/>
                    </a:lnTo>
                    <a:lnTo>
                      <a:pt x="407" y="36"/>
                    </a:lnTo>
                    <a:lnTo>
                      <a:pt x="417" y="36"/>
                    </a:lnTo>
                    <a:lnTo>
                      <a:pt x="427" y="31"/>
                    </a:lnTo>
                    <a:lnTo>
                      <a:pt x="432" y="26"/>
                    </a:lnTo>
                    <a:lnTo>
                      <a:pt x="509" y="26"/>
                    </a:lnTo>
                    <a:lnTo>
                      <a:pt x="540" y="26"/>
                    </a:lnTo>
                    <a:lnTo>
                      <a:pt x="545" y="26"/>
                    </a:lnTo>
                    <a:lnTo>
                      <a:pt x="592" y="26"/>
                    </a:lnTo>
                    <a:lnTo>
                      <a:pt x="592" y="31"/>
                    </a:lnTo>
                    <a:lnTo>
                      <a:pt x="597" y="36"/>
                    </a:lnTo>
                    <a:lnTo>
                      <a:pt x="602" y="41"/>
                    </a:lnTo>
                    <a:lnTo>
                      <a:pt x="602" y="46"/>
                    </a:lnTo>
                    <a:lnTo>
                      <a:pt x="607" y="46"/>
                    </a:lnTo>
                    <a:lnTo>
                      <a:pt x="612" y="52"/>
                    </a:lnTo>
                    <a:lnTo>
                      <a:pt x="617" y="57"/>
                    </a:lnTo>
                    <a:lnTo>
                      <a:pt x="623" y="57"/>
                    </a:lnTo>
                    <a:lnTo>
                      <a:pt x="623" y="62"/>
                    </a:lnTo>
                    <a:lnTo>
                      <a:pt x="628" y="72"/>
                    </a:lnTo>
                    <a:lnTo>
                      <a:pt x="617" y="82"/>
                    </a:lnTo>
                    <a:lnTo>
                      <a:pt x="617" y="88"/>
                    </a:lnTo>
                    <a:lnTo>
                      <a:pt x="612" y="98"/>
                    </a:lnTo>
                    <a:lnTo>
                      <a:pt x="607" y="108"/>
                    </a:lnTo>
                    <a:lnTo>
                      <a:pt x="607" y="124"/>
                    </a:lnTo>
                    <a:lnTo>
                      <a:pt x="602" y="124"/>
                    </a:lnTo>
                    <a:lnTo>
                      <a:pt x="602" y="129"/>
                    </a:lnTo>
                    <a:lnTo>
                      <a:pt x="602" y="134"/>
                    </a:lnTo>
                    <a:lnTo>
                      <a:pt x="597" y="134"/>
                    </a:lnTo>
                    <a:lnTo>
                      <a:pt x="597" y="139"/>
                    </a:lnTo>
                    <a:lnTo>
                      <a:pt x="597" y="144"/>
                    </a:lnTo>
                    <a:lnTo>
                      <a:pt x="597" y="149"/>
                    </a:lnTo>
                    <a:lnTo>
                      <a:pt x="592" y="154"/>
                    </a:lnTo>
                    <a:lnTo>
                      <a:pt x="587" y="160"/>
                    </a:lnTo>
                    <a:lnTo>
                      <a:pt x="581" y="165"/>
                    </a:lnTo>
                    <a:lnTo>
                      <a:pt x="581" y="170"/>
                    </a:lnTo>
                    <a:lnTo>
                      <a:pt x="576" y="185"/>
                    </a:lnTo>
                    <a:lnTo>
                      <a:pt x="576" y="190"/>
                    </a:lnTo>
                    <a:lnTo>
                      <a:pt x="571" y="190"/>
                    </a:lnTo>
                    <a:lnTo>
                      <a:pt x="571" y="196"/>
                    </a:lnTo>
                    <a:lnTo>
                      <a:pt x="566" y="196"/>
                    </a:lnTo>
                    <a:lnTo>
                      <a:pt x="566" y="201"/>
                    </a:lnTo>
                    <a:lnTo>
                      <a:pt x="566" y="206"/>
                    </a:lnTo>
                    <a:lnTo>
                      <a:pt x="571" y="211"/>
                    </a:lnTo>
                    <a:lnTo>
                      <a:pt x="566" y="211"/>
                    </a:lnTo>
                    <a:lnTo>
                      <a:pt x="571" y="216"/>
                    </a:lnTo>
                    <a:lnTo>
                      <a:pt x="576" y="221"/>
                    </a:lnTo>
                    <a:lnTo>
                      <a:pt x="576" y="216"/>
                    </a:lnTo>
                    <a:lnTo>
                      <a:pt x="581" y="221"/>
                    </a:lnTo>
                    <a:lnTo>
                      <a:pt x="587" y="221"/>
                    </a:lnTo>
                    <a:lnTo>
                      <a:pt x="587" y="226"/>
                    </a:lnTo>
                    <a:lnTo>
                      <a:pt x="592" y="226"/>
                    </a:lnTo>
                    <a:lnTo>
                      <a:pt x="592" y="232"/>
                    </a:lnTo>
                    <a:lnTo>
                      <a:pt x="592" y="237"/>
                    </a:lnTo>
                    <a:lnTo>
                      <a:pt x="587" y="237"/>
                    </a:lnTo>
                    <a:lnTo>
                      <a:pt x="592" y="242"/>
                    </a:lnTo>
                    <a:lnTo>
                      <a:pt x="587" y="252"/>
                    </a:lnTo>
                    <a:lnTo>
                      <a:pt x="587" y="257"/>
                    </a:lnTo>
                    <a:lnTo>
                      <a:pt x="587" y="262"/>
                    </a:lnTo>
                    <a:lnTo>
                      <a:pt x="581" y="262"/>
                    </a:lnTo>
                    <a:lnTo>
                      <a:pt x="587" y="262"/>
                    </a:lnTo>
                    <a:lnTo>
                      <a:pt x="581" y="262"/>
                    </a:lnTo>
                    <a:lnTo>
                      <a:pt x="581" y="267"/>
                    </a:lnTo>
                    <a:lnTo>
                      <a:pt x="581" y="273"/>
                    </a:lnTo>
                    <a:lnTo>
                      <a:pt x="581" y="278"/>
                    </a:lnTo>
                    <a:lnTo>
                      <a:pt x="581" y="458"/>
                    </a:lnTo>
                    <a:lnTo>
                      <a:pt x="494" y="458"/>
                    </a:lnTo>
                    <a:lnTo>
                      <a:pt x="407" y="458"/>
                    </a:lnTo>
                    <a:lnTo>
                      <a:pt x="401" y="458"/>
                    </a:lnTo>
                    <a:lnTo>
                      <a:pt x="355" y="458"/>
                    </a:lnTo>
                    <a:lnTo>
                      <a:pt x="283" y="458"/>
                    </a:lnTo>
                    <a:lnTo>
                      <a:pt x="242" y="458"/>
                    </a:lnTo>
                    <a:close/>
                  </a:path>
                </a:pathLst>
              </a:custGeom>
              <a:solidFill>
                <a:srgbClr val="CCFFCC"/>
              </a:solidFill>
              <a:ln w="8001">
                <a:solidFill>
                  <a:srgbClr val="000000"/>
                </a:solidFill>
                <a:prstDash val="solid"/>
                <a:round/>
                <a:headEnd/>
                <a:tailEnd/>
              </a:ln>
            </p:spPr>
            <p:txBody>
              <a:bodyPr/>
              <a:lstStyle/>
              <a:p>
                <a:endParaRPr lang="en-US"/>
              </a:p>
            </p:txBody>
          </p:sp>
          <p:sp>
            <p:nvSpPr>
              <p:cNvPr id="964670" name="Freeform 62">
                <a:hlinkClick r:id="rId23" action="ppaction://hlinksldjump"/>
              </p:cNvPr>
              <p:cNvSpPr>
                <a:spLocks/>
              </p:cNvSpPr>
              <p:nvPr/>
            </p:nvSpPr>
            <p:spPr bwMode="auto">
              <a:xfrm>
                <a:off x="2783" y="1577"/>
                <a:ext cx="531" cy="329"/>
              </a:xfrm>
              <a:custGeom>
                <a:avLst/>
                <a:gdLst/>
                <a:ahLst/>
                <a:cxnLst>
                  <a:cxn ang="0">
                    <a:pos x="421" y="299"/>
                  </a:cxn>
                  <a:cxn ang="0">
                    <a:pos x="406" y="309"/>
                  </a:cxn>
                  <a:cxn ang="0">
                    <a:pos x="406" y="324"/>
                  </a:cxn>
                  <a:cxn ang="0">
                    <a:pos x="396" y="324"/>
                  </a:cxn>
                  <a:cxn ang="0">
                    <a:pos x="391" y="314"/>
                  </a:cxn>
                  <a:cxn ang="0">
                    <a:pos x="365" y="304"/>
                  </a:cxn>
                  <a:cxn ang="0">
                    <a:pos x="308" y="304"/>
                  </a:cxn>
                  <a:cxn ang="0">
                    <a:pos x="252" y="309"/>
                  </a:cxn>
                  <a:cxn ang="0">
                    <a:pos x="200" y="309"/>
                  </a:cxn>
                  <a:cxn ang="0">
                    <a:pos x="154" y="309"/>
                  </a:cxn>
                  <a:cxn ang="0">
                    <a:pos x="98" y="304"/>
                  </a:cxn>
                  <a:cxn ang="0">
                    <a:pos x="56" y="293"/>
                  </a:cxn>
                  <a:cxn ang="0">
                    <a:pos x="62" y="273"/>
                  </a:cxn>
                  <a:cxn ang="0">
                    <a:pos x="56" y="257"/>
                  </a:cxn>
                  <a:cxn ang="0">
                    <a:pos x="62" y="247"/>
                  </a:cxn>
                  <a:cxn ang="0">
                    <a:pos x="51" y="227"/>
                  </a:cxn>
                  <a:cxn ang="0">
                    <a:pos x="51" y="216"/>
                  </a:cxn>
                  <a:cxn ang="0">
                    <a:pos x="51" y="211"/>
                  </a:cxn>
                  <a:cxn ang="0">
                    <a:pos x="41" y="206"/>
                  </a:cxn>
                  <a:cxn ang="0">
                    <a:pos x="41" y="191"/>
                  </a:cxn>
                  <a:cxn ang="0">
                    <a:pos x="41" y="175"/>
                  </a:cxn>
                  <a:cxn ang="0">
                    <a:pos x="36" y="160"/>
                  </a:cxn>
                  <a:cxn ang="0">
                    <a:pos x="26" y="149"/>
                  </a:cxn>
                  <a:cxn ang="0">
                    <a:pos x="20" y="134"/>
                  </a:cxn>
                  <a:cxn ang="0">
                    <a:pos x="20" y="124"/>
                  </a:cxn>
                  <a:cxn ang="0">
                    <a:pos x="20" y="113"/>
                  </a:cxn>
                  <a:cxn ang="0">
                    <a:pos x="10" y="103"/>
                  </a:cxn>
                  <a:cxn ang="0">
                    <a:pos x="5" y="93"/>
                  </a:cxn>
                  <a:cxn ang="0">
                    <a:pos x="0" y="83"/>
                  </a:cxn>
                  <a:cxn ang="0">
                    <a:pos x="5" y="72"/>
                  </a:cxn>
                  <a:cxn ang="0">
                    <a:pos x="10" y="62"/>
                  </a:cxn>
                  <a:cxn ang="0">
                    <a:pos x="10" y="47"/>
                  </a:cxn>
                  <a:cxn ang="0">
                    <a:pos x="10" y="31"/>
                  </a:cxn>
                  <a:cxn ang="0">
                    <a:pos x="5" y="21"/>
                  </a:cxn>
                  <a:cxn ang="0">
                    <a:pos x="5" y="5"/>
                  </a:cxn>
                  <a:cxn ang="0">
                    <a:pos x="46" y="0"/>
                  </a:cxn>
                  <a:cxn ang="0">
                    <a:pos x="98" y="0"/>
                  </a:cxn>
                  <a:cxn ang="0">
                    <a:pos x="170" y="0"/>
                  </a:cxn>
                  <a:cxn ang="0">
                    <a:pos x="231" y="0"/>
                  </a:cxn>
                  <a:cxn ang="0">
                    <a:pos x="319" y="0"/>
                  </a:cxn>
                  <a:cxn ang="0">
                    <a:pos x="380" y="0"/>
                  </a:cxn>
                  <a:cxn ang="0">
                    <a:pos x="416" y="5"/>
                  </a:cxn>
                  <a:cxn ang="0">
                    <a:pos x="432" y="21"/>
                  </a:cxn>
                  <a:cxn ang="0">
                    <a:pos x="421" y="47"/>
                  </a:cxn>
                  <a:cxn ang="0">
                    <a:pos x="427" y="62"/>
                  </a:cxn>
                  <a:cxn ang="0">
                    <a:pos x="432" y="83"/>
                  </a:cxn>
                  <a:cxn ang="0">
                    <a:pos x="447" y="88"/>
                  </a:cxn>
                  <a:cxn ang="0">
                    <a:pos x="463" y="98"/>
                  </a:cxn>
                  <a:cxn ang="0">
                    <a:pos x="463" y="108"/>
                  </a:cxn>
                  <a:cxn ang="0">
                    <a:pos x="478" y="119"/>
                  </a:cxn>
                  <a:cxn ang="0">
                    <a:pos x="483" y="134"/>
                  </a:cxn>
                  <a:cxn ang="0">
                    <a:pos x="499" y="149"/>
                  </a:cxn>
                  <a:cxn ang="0">
                    <a:pos x="504" y="160"/>
                  </a:cxn>
                  <a:cxn ang="0">
                    <a:pos x="493" y="180"/>
                  </a:cxn>
                  <a:cxn ang="0">
                    <a:pos x="488" y="196"/>
                  </a:cxn>
                  <a:cxn ang="0">
                    <a:pos x="478" y="211"/>
                  </a:cxn>
                  <a:cxn ang="0">
                    <a:pos x="463" y="216"/>
                  </a:cxn>
                  <a:cxn ang="0">
                    <a:pos x="447" y="216"/>
                  </a:cxn>
                  <a:cxn ang="0">
                    <a:pos x="432" y="221"/>
                  </a:cxn>
                  <a:cxn ang="0">
                    <a:pos x="427" y="242"/>
                  </a:cxn>
                  <a:cxn ang="0">
                    <a:pos x="442" y="252"/>
                  </a:cxn>
                  <a:cxn ang="0">
                    <a:pos x="437" y="273"/>
                  </a:cxn>
                  <a:cxn ang="0">
                    <a:pos x="432" y="288"/>
                  </a:cxn>
                </a:cxnLst>
                <a:rect l="0" t="0" r="r" b="b"/>
                <a:pathLst>
                  <a:path w="504" h="329">
                    <a:moveTo>
                      <a:pt x="427" y="293"/>
                    </a:moveTo>
                    <a:lnTo>
                      <a:pt x="427" y="299"/>
                    </a:lnTo>
                    <a:lnTo>
                      <a:pt x="421" y="299"/>
                    </a:lnTo>
                    <a:lnTo>
                      <a:pt x="416" y="299"/>
                    </a:lnTo>
                    <a:lnTo>
                      <a:pt x="406" y="304"/>
                    </a:lnTo>
                    <a:lnTo>
                      <a:pt x="406" y="309"/>
                    </a:lnTo>
                    <a:lnTo>
                      <a:pt x="406" y="314"/>
                    </a:lnTo>
                    <a:lnTo>
                      <a:pt x="406" y="319"/>
                    </a:lnTo>
                    <a:lnTo>
                      <a:pt x="406" y="324"/>
                    </a:lnTo>
                    <a:lnTo>
                      <a:pt x="401" y="329"/>
                    </a:lnTo>
                    <a:lnTo>
                      <a:pt x="401" y="324"/>
                    </a:lnTo>
                    <a:lnTo>
                      <a:pt x="396" y="324"/>
                    </a:lnTo>
                    <a:lnTo>
                      <a:pt x="396" y="319"/>
                    </a:lnTo>
                    <a:lnTo>
                      <a:pt x="391" y="319"/>
                    </a:lnTo>
                    <a:lnTo>
                      <a:pt x="391" y="314"/>
                    </a:lnTo>
                    <a:lnTo>
                      <a:pt x="385" y="309"/>
                    </a:lnTo>
                    <a:lnTo>
                      <a:pt x="380" y="304"/>
                    </a:lnTo>
                    <a:lnTo>
                      <a:pt x="365" y="304"/>
                    </a:lnTo>
                    <a:lnTo>
                      <a:pt x="344" y="304"/>
                    </a:lnTo>
                    <a:lnTo>
                      <a:pt x="329" y="304"/>
                    </a:lnTo>
                    <a:lnTo>
                      <a:pt x="308" y="304"/>
                    </a:lnTo>
                    <a:lnTo>
                      <a:pt x="303" y="304"/>
                    </a:lnTo>
                    <a:lnTo>
                      <a:pt x="272" y="304"/>
                    </a:lnTo>
                    <a:lnTo>
                      <a:pt x="252" y="309"/>
                    </a:lnTo>
                    <a:lnTo>
                      <a:pt x="236" y="309"/>
                    </a:lnTo>
                    <a:lnTo>
                      <a:pt x="221" y="309"/>
                    </a:lnTo>
                    <a:lnTo>
                      <a:pt x="200" y="309"/>
                    </a:lnTo>
                    <a:lnTo>
                      <a:pt x="185" y="309"/>
                    </a:lnTo>
                    <a:lnTo>
                      <a:pt x="164" y="309"/>
                    </a:lnTo>
                    <a:lnTo>
                      <a:pt x="154" y="309"/>
                    </a:lnTo>
                    <a:lnTo>
                      <a:pt x="134" y="309"/>
                    </a:lnTo>
                    <a:lnTo>
                      <a:pt x="108" y="309"/>
                    </a:lnTo>
                    <a:lnTo>
                      <a:pt x="98" y="304"/>
                    </a:lnTo>
                    <a:lnTo>
                      <a:pt x="67" y="304"/>
                    </a:lnTo>
                    <a:lnTo>
                      <a:pt x="67" y="299"/>
                    </a:lnTo>
                    <a:lnTo>
                      <a:pt x="56" y="293"/>
                    </a:lnTo>
                    <a:lnTo>
                      <a:pt x="62" y="283"/>
                    </a:lnTo>
                    <a:lnTo>
                      <a:pt x="62" y="278"/>
                    </a:lnTo>
                    <a:lnTo>
                      <a:pt x="62" y="273"/>
                    </a:lnTo>
                    <a:lnTo>
                      <a:pt x="62" y="268"/>
                    </a:lnTo>
                    <a:lnTo>
                      <a:pt x="62" y="263"/>
                    </a:lnTo>
                    <a:lnTo>
                      <a:pt x="56" y="257"/>
                    </a:lnTo>
                    <a:lnTo>
                      <a:pt x="62" y="252"/>
                    </a:lnTo>
                    <a:lnTo>
                      <a:pt x="56" y="247"/>
                    </a:lnTo>
                    <a:lnTo>
                      <a:pt x="62" y="247"/>
                    </a:lnTo>
                    <a:lnTo>
                      <a:pt x="56" y="242"/>
                    </a:lnTo>
                    <a:lnTo>
                      <a:pt x="56" y="232"/>
                    </a:lnTo>
                    <a:lnTo>
                      <a:pt x="51" y="227"/>
                    </a:lnTo>
                    <a:lnTo>
                      <a:pt x="51" y="221"/>
                    </a:lnTo>
                    <a:lnTo>
                      <a:pt x="56" y="216"/>
                    </a:lnTo>
                    <a:lnTo>
                      <a:pt x="51" y="216"/>
                    </a:lnTo>
                    <a:lnTo>
                      <a:pt x="46" y="216"/>
                    </a:lnTo>
                    <a:lnTo>
                      <a:pt x="46" y="211"/>
                    </a:lnTo>
                    <a:lnTo>
                      <a:pt x="51" y="211"/>
                    </a:lnTo>
                    <a:lnTo>
                      <a:pt x="51" y="206"/>
                    </a:lnTo>
                    <a:lnTo>
                      <a:pt x="46" y="211"/>
                    </a:lnTo>
                    <a:lnTo>
                      <a:pt x="41" y="206"/>
                    </a:lnTo>
                    <a:lnTo>
                      <a:pt x="41" y="201"/>
                    </a:lnTo>
                    <a:lnTo>
                      <a:pt x="41" y="196"/>
                    </a:lnTo>
                    <a:lnTo>
                      <a:pt x="41" y="191"/>
                    </a:lnTo>
                    <a:lnTo>
                      <a:pt x="41" y="185"/>
                    </a:lnTo>
                    <a:lnTo>
                      <a:pt x="41" y="180"/>
                    </a:lnTo>
                    <a:lnTo>
                      <a:pt x="41" y="175"/>
                    </a:lnTo>
                    <a:lnTo>
                      <a:pt x="36" y="170"/>
                    </a:lnTo>
                    <a:lnTo>
                      <a:pt x="36" y="165"/>
                    </a:lnTo>
                    <a:lnTo>
                      <a:pt x="36" y="160"/>
                    </a:lnTo>
                    <a:lnTo>
                      <a:pt x="31" y="160"/>
                    </a:lnTo>
                    <a:lnTo>
                      <a:pt x="31" y="155"/>
                    </a:lnTo>
                    <a:lnTo>
                      <a:pt x="26" y="149"/>
                    </a:lnTo>
                    <a:lnTo>
                      <a:pt x="20" y="144"/>
                    </a:lnTo>
                    <a:lnTo>
                      <a:pt x="20" y="139"/>
                    </a:lnTo>
                    <a:lnTo>
                      <a:pt x="20" y="134"/>
                    </a:lnTo>
                    <a:lnTo>
                      <a:pt x="26" y="134"/>
                    </a:lnTo>
                    <a:lnTo>
                      <a:pt x="20" y="129"/>
                    </a:lnTo>
                    <a:lnTo>
                      <a:pt x="20" y="124"/>
                    </a:lnTo>
                    <a:lnTo>
                      <a:pt x="15" y="124"/>
                    </a:lnTo>
                    <a:lnTo>
                      <a:pt x="15" y="119"/>
                    </a:lnTo>
                    <a:lnTo>
                      <a:pt x="20" y="113"/>
                    </a:lnTo>
                    <a:lnTo>
                      <a:pt x="15" y="108"/>
                    </a:lnTo>
                    <a:lnTo>
                      <a:pt x="10" y="108"/>
                    </a:lnTo>
                    <a:lnTo>
                      <a:pt x="10" y="103"/>
                    </a:lnTo>
                    <a:lnTo>
                      <a:pt x="10" y="98"/>
                    </a:lnTo>
                    <a:lnTo>
                      <a:pt x="10" y="93"/>
                    </a:lnTo>
                    <a:lnTo>
                      <a:pt x="5" y="93"/>
                    </a:lnTo>
                    <a:lnTo>
                      <a:pt x="5" y="88"/>
                    </a:lnTo>
                    <a:lnTo>
                      <a:pt x="0" y="88"/>
                    </a:lnTo>
                    <a:lnTo>
                      <a:pt x="0" y="83"/>
                    </a:lnTo>
                    <a:lnTo>
                      <a:pt x="0" y="77"/>
                    </a:lnTo>
                    <a:lnTo>
                      <a:pt x="5" y="77"/>
                    </a:lnTo>
                    <a:lnTo>
                      <a:pt x="5" y="72"/>
                    </a:lnTo>
                    <a:lnTo>
                      <a:pt x="5" y="67"/>
                    </a:lnTo>
                    <a:lnTo>
                      <a:pt x="5" y="62"/>
                    </a:lnTo>
                    <a:lnTo>
                      <a:pt x="10" y="62"/>
                    </a:lnTo>
                    <a:lnTo>
                      <a:pt x="10" y="57"/>
                    </a:lnTo>
                    <a:lnTo>
                      <a:pt x="10" y="52"/>
                    </a:lnTo>
                    <a:lnTo>
                      <a:pt x="10" y="47"/>
                    </a:lnTo>
                    <a:lnTo>
                      <a:pt x="15" y="47"/>
                    </a:lnTo>
                    <a:lnTo>
                      <a:pt x="15" y="41"/>
                    </a:lnTo>
                    <a:lnTo>
                      <a:pt x="10" y="31"/>
                    </a:lnTo>
                    <a:lnTo>
                      <a:pt x="5" y="31"/>
                    </a:lnTo>
                    <a:lnTo>
                      <a:pt x="5" y="26"/>
                    </a:lnTo>
                    <a:lnTo>
                      <a:pt x="5" y="21"/>
                    </a:lnTo>
                    <a:lnTo>
                      <a:pt x="10" y="16"/>
                    </a:lnTo>
                    <a:lnTo>
                      <a:pt x="5" y="11"/>
                    </a:lnTo>
                    <a:lnTo>
                      <a:pt x="5" y="5"/>
                    </a:lnTo>
                    <a:lnTo>
                      <a:pt x="5" y="0"/>
                    </a:lnTo>
                    <a:lnTo>
                      <a:pt x="15" y="0"/>
                    </a:lnTo>
                    <a:lnTo>
                      <a:pt x="46" y="0"/>
                    </a:lnTo>
                    <a:lnTo>
                      <a:pt x="62" y="0"/>
                    </a:lnTo>
                    <a:lnTo>
                      <a:pt x="92" y="0"/>
                    </a:lnTo>
                    <a:lnTo>
                      <a:pt x="98" y="0"/>
                    </a:lnTo>
                    <a:lnTo>
                      <a:pt x="134" y="0"/>
                    </a:lnTo>
                    <a:lnTo>
                      <a:pt x="139" y="0"/>
                    </a:lnTo>
                    <a:lnTo>
                      <a:pt x="170" y="0"/>
                    </a:lnTo>
                    <a:lnTo>
                      <a:pt x="185" y="0"/>
                    </a:lnTo>
                    <a:lnTo>
                      <a:pt x="206" y="0"/>
                    </a:lnTo>
                    <a:lnTo>
                      <a:pt x="231" y="0"/>
                    </a:lnTo>
                    <a:lnTo>
                      <a:pt x="242" y="0"/>
                    </a:lnTo>
                    <a:lnTo>
                      <a:pt x="278" y="0"/>
                    </a:lnTo>
                    <a:lnTo>
                      <a:pt x="319" y="0"/>
                    </a:lnTo>
                    <a:lnTo>
                      <a:pt x="324" y="0"/>
                    </a:lnTo>
                    <a:lnTo>
                      <a:pt x="355" y="0"/>
                    </a:lnTo>
                    <a:lnTo>
                      <a:pt x="380" y="0"/>
                    </a:lnTo>
                    <a:lnTo>
                      <a:pt x="391" y="0"/>
                    </a:lnTo>
                    <a:lnTo>
                      <a:pt x="421" y="0"/>
                    </a:lnTo>
                    <a:lnTo>
                      <a:pt x="416" y="5"/>
                    </a:lnTo>
                    <a:lnTo>
                      <a:pt x="421" y="11"/>
                    </a:lnTo>
                    <a:lnTo>
                      <a:pt x="421" y="16"/>
                    </a:lnTo>
                    <a:lnTo>
                      <a:pt x="432" y="21"/>
                    </a:lnTo>
                    <a:lnTo>
                      <a:pt x="432" y="26"/>
                    </a:lnTo>
                    <a:lnTo>
                      <a:pt x="427" y="41"/>
                    </a:lnTo>
                    <a:lnTo>
                      <a:pt x="421" y="47"/>
                    </a:lnTo>
                    <a:lnTo>
                      <a:pt x="427" y="47"/>
                    </a:lnTo>
                    <a:lnTo>
                      <a:pt x="427" y="57"/>
                    </a:lnTo>
                    <a:lnTo>
                      <a:pt x="427" y="62"/>
                    </a:lnTo>
                    <a:lnTo>
                      <a:pt x="432" y="67"/>
                    </a:lnTo>
                    <a:lnTo>
                      <a:pt x="432" y="77"/>
                    </a:lnTo>
                    <a:lnTo>
                      <a:pt x="432" y="83"/>
                    </a:lnTo>
                    <a:lnTo>
                      <a:pt x="437" y="88"/>
                    </a:lnTo>
                    <a:lnTo>
                      <a:pt x="442" y="88"/>
                    </a:lnTo>
                    <a:lnTo>
                      <a:pt x="447" y="88"/>
                    </a:lnTo>
                    <a:lnTo>
                      <a:pt x="457" y="93"/>
                    </a:lnTo>
                    <a:lnTo>
                      <a:pt x="463" y="93"/>
                    </a:lnTo>
                    <a:lnTo>
                      <a:pt x="463" y="98"/>
                    </a:lnTo>
                    <a:lnTo>
                      <a:pt x="463" y="103"/>
                    </a:lnTo>
                    <a:lnTo>
                      <a:pt x="468" y="103"/>
                    </a:lnTo>
                    <a:lnTo>
                      <a:pt x="463" y="108"/>
                    </a:lnTo>
                    <a:lnTo>
                      <a:pt x="468" y="113"/>
                    </a:lnTo>
                    <a:lnTo>
                      <a:pt x="473" y="113"/>
                    </a:lnTo>
                    <a:lnTo>
                      <a:pt x="478" y="119"/>
                    </a:lnTo>
                    <a:lnTo>
                      <a:pt x="478" y="124"/>
                    </a:lnTo>
                    <a:lnTo>
                      <a:pt x="483" y="124"/>
                    </a:lnTo>
                    <a:lnTo>
                      <a:pt x="483" y="134"/>
                    </a:lnTo>
                    <a:lnTo>
                      <a:pt x="488" y="139"/>
                    </a:lnTo>
                    <a:lnTo>
                      <a:pt x="499" y="144"/>
                    </a:lnTo>
                    <a:lnTo>
                      <a:pt x="499" y="149"/>
                    </a:lnTo>
                    <a:lnTo>
                      <a:pt x="504" y="149"/>
                    </a:lnTo>
                    <a:lnTo>
                      <a:pt x="504" y="155"/>
                    </a:lnTo>
                    <a:lnTo>
                      <a:pt x="504" y="160"/>
                    </a:lnTo>
                    <a:lnTo>
                      <a:pt x="504" y="165"/>
                    </a:lnTo>
                    <a:lnTo>
                      <a:pt x="499" y="180"/>
                    </a:lnTo>
                    <a:lnTo>
                      <a:pt x="493" y="180"/>
                    </a:lnTo>
                    <a:lnTo>
                      <a:pt x="488" y="185"/>
                    </a:lnTo>
                    <a:lnTo>
                      <a:pt x="488" y="191"/>
                    </a:lnTo>
                    <a:lnTo>
                      <a:pt x="488" y="196"/>
                    </a:lnTo>
                    <a:lnTo>
                      <a:pt x="488" y="201"/>
                    </a:lnTo>
                    <a:lnTo>
                      <a:pt x="483" y="206"/>
                    </a:lnTo>
                    <a:lnTo>
                      <a:pt x="478" y="211"/>
                    </a:lnTo>
                    <a:lnTo>
                      <a:pt x="473" y="211"/>
                    </a:lnTo>
                    <a:lnTo>
                      <a:pt x="468" y="211"/>
                    </a:lnTo>
                    <a:lnTo>
                      <a:pt x="463" y="216"/>
                    </a:lnTo>
                    <a:lnTo>
                      <a:pt x="457" y="216"/>
                    </a:lnTo>
                    <a:lnTo>
                      <a:pt x="452" y="216"/>
                    </a:lnTo>
                    <a:lnTo>
                      <a:pt x="447" y="216"/>
                    </a:lnTo>
                    <a:lnTo>
                      <a:pt x="442" y="221"/>
                    </a:lnTo>
                    <a:lnTo>
                      <a:pt x="437" y="221"/>
                    </a:lnTo>
                    <a:lnTo>
                      <a:pt x="432" y="221"/>
                    </a:lnTo>
                    <a:lnTo>
                      <a:pt x="432" y="227"/>
                    </a:lnTo>
                    <a:lnTo>
                      <a:pt x="427" y="237"/>
                    </a:lnTo>
                    <a:lnTo>
                      <a:pt x="427" y="242"/>
                    </a:lnTo>
                    <a:lnTo>
                      <a:pt x="432" y="247"/>
                    </a:lnTo>
                    <a:lnTo>
                      <a:pt x="437" y="247"/>
                    </a:lnTo>
                    <a:lnTo>
                      <a:pt x="442" y="252"/>
                    </a:lnTo>
                    <a:lnTo>
                      <a:pt x="442" y="257"/>
                    </a:lnTo>
                    <a:lnTo>
                      <a:pt x="442" y="268"/>
                    </a:lnTo>
                    <a:lnTo>
                      <a:pt x="437" y="273"/>
                    </a:lnTo>
                    <a:lnTo>
                      <a:pt x="432" y="278"/>
                    </a:lnTo>
                    <a:lnTo>
                      <a:pt x="432" y="283"/>
                    </a:lnTo>
                    <a:lnTo>
                      <a:pt x="432" y="288"/>
                    </a:lnTo>
                    <a:lnTo>
                      <a:pt x="427" y="293"/>
                    </a:lnTo>
                    <a:close/>
                  </a:path>
                </a:pathLst>
              </a:custGeom>
              <a:solidFill>
                <a:srgbClr val="CCFFCC"/>
              </a:solidFill>
              <a:ln w="8001">
                <a:solidFill>
                  <a:srgbClr val="000000"/>
                </a:solidFill>
                <a:prstDash val="solid"/>
                <a:round/>
                <a:headEnd/>
                <a:tailEnd/>
              </a:ln>
            </p:spPr>
            <p:txBody>
              <a:bodyPr/>
              <a:lstStyle/>
              <a:p>
                <a:endParaRPr lang="en-US"/>
              </a:p>
            </p:txBody>
          </p:sp>
          <p:sp>
            <p:nvSpPr>
              <p:cNvPr id="964671" name="Freeform 63">
                <a:hlinkClick r:id="rId24" action="ppaction://hlinksldjump"/>
              </p:cNvPr>
              <p:cNvSpPr>
                <a:spLocks/>
              </p:cNvSpPr>
              <p:nvPr/>
            </p:nvSpPr>
            <p:spPr bwMode="auto">
              <a:xfrm>
                <a:off x="2176" y="1634"/>
                <a:ext cx="716" cy="308"/>
              </a:xfrm>
              <a:custGeom>
                <a:avLst/>
                <a:gdLst/>
                <a:ahLst/>
                <a:cxnLst>
                  <a:cxn ang="0">
                    <a:pos x="154" y="272"/>
                  </a:cxn>
                  <a:cxn ang="0">
                    <a:pos x="154" y="231"/>
                  </a:cxn>
                  <a:cxn ang="0">
                    <a:pos x="108" y="206"/>
                  </a:cxn>
                  <a:cxn ang="0">
                    <a:pos x="0" y="206"/>
                  </a:cxn>
                  <a:cxn ang="0">
                    <a:pos x="0" y="134"/>
                  </a:cxn>
                  <a:cxn ang="0">
                    <a:pos x="0" y="0"/>
                  </a:cxn>
                  <a:cxn ang="0">
                    <a:pos x="98" y="0"/>
                  </a:cxn>
                  <a:cxn ang="0">
                    <a:pos x="298" y="0"/>
                  </a:cxn>
                  <a:cxn ang="0">
                    <a:pos x="432" y="0"/>
                  </a:cxn>
                  <a:cxn ang="0">
                    <a:pos x="447" y="10"/>
                  </a:cxn>
                  <a:cxn ang="0">
                    <a:pos x="463" y="20"/>
                  </a:cxn>
                  <a:cxn ang="0">
                    <a:pos x="478" y="15"/>
                  </a:cxn>
                  <a:cxn ang="0">
                    <a:pos x="488" y="15"/>
                  </a:cxn>
                  <a:cxn ang="0">
                    <a:pos x="504" y="15"/>
                  </a:cxn>
                  <a:cxn ang="0">
                    <a:pos x="514" y="15"/>
                  </a:cxn>
                  <a:cxn ang="0">
                    <a:pos x="524" y="15"/>
                  </a:cxn>
                  <a:cxn ang="0">
                    <a:pos x="540" y="20"/>
                  </a:cxn>
                  <a:cxn ang="0">
                    <a:pos x="555" y="26"/>
                  </a:cxn>
                  <a:cxn ang="0">
                    <a:pos x="571" y="31"/>
                  </a:cxn>
                  <a:cxn ang="0">
                    <a:pos x="576" y="46"/>
                  </a:cxn>
                  <a:cxn ang="0">
                    <a:pos x="586" y="51"/>
                  </a:cxn>
                  <a:cxn ang="0">
                    <a:pos x="591" y="62"/>
                  </a:cxn>
                  <a:cxn ang="0">
                    <a:pos x="596" y="72"/>
                  </a:cxn>
                  <a:cxn ang="0">
                    <a:pos x="596" y="82"/>
                  </a:cxn>
                  <a:cxn ang="0">
                    <a:pos x="607" y="98"/>
                  </a:cxn>
                  <a:cxn ang="0">
                    <a:pos x="612" y="108"/>
                  </a:cxn>
                  <a:cxn ang="0">
                    <a:pos x="617" y="123"/>
                  </a:cxn>
                  <a:cxn ang="0">
                    <a:pos x="617" y="139"/>
                  </a:cxn>
                  <a:cxn ang="0">
                    <a:pos x="622" y="154"/>
                  </a:cxn>
                  <a:cxn ang="0">
                    <a:pos x="622" y="154"/>
                  </a:cxn>
                  <a:cxn ang="0">
                    <a:pos x="632" y="159"/>
                  </a:cxn>
                  <a:cxn ang="0">
                    <a:pos x="632" y="175"/>
                  </a:cxn>
                  <a:cxn ang="0">
                    <a:pos x="632" y="190"/>
                  </a:cxn>
                  <a:cxn ang="0">
                    <a:pos x="638" y="206"/>
                  </a:cxn>
                  <a:cxn ang="0">
                    <a:pos x="638" y="221"/>
                  </a:cxn>
                  <a:cxn ang="0">
                    <a:pos x="643" y="242"/>
                  </a:cxn>
                  <a:cxn ang="0">
                    <a:pos x="648" y="257"/>
                  </a:cxn>
                  <a:cxn ang="0">
                    <a:pos x="653" y="257"/>
                  </a:cxn>
                  <a:cxn ang="0">
                    <a:pos x="653" y="272"/>
                  </a:cxn>
                  <a:cxn ang="0">
                    <a:pos x="658" y="283"/>
                  </a:cxn>
                  <a:cxn ang="0">
                    <a:pos x="668" y="293"/>
                  </a:cxn>
                  <a:cxn ang="0">
                    <a:pos x="674" y="303"/>
                  </a:cxn>
                  <a:cxn ang="0">
                    <a:pos x="643" y="308"/>
                  </a:cxn>
                  <a:cxn ang="0">
                    <a:pos x="591" y="308"/>
                  </a:cxn>
                  <a:cxn ang="0">
                    <a:pos x="519" y="308"/>
                  </a:cxn>
                  <a:cxn ang="0">
                    <a:pos x="447" y="308"/>
                  </a:cxn>
                  <a:cxn ang="0">
                    <a:pos x="386" y="308"/>
                  </a:cxn>
                  <a:cxn ang="0">
                    <a:pos x="298" y="308"/>
                  </a:cxn>
                  <a:cxn ang="0">
                    <a:pos x="206" y="308"/>
                  </a:cxn>
                </a:cxnLst>
                <a:rect l="0" t="0" r="r" b="b"/>
                <a:pathLst>
                  <a:path w="679" h="308">
                    <a:moveTo>
                      <a:pt x="206" y="308"/>
                    </a:moveTo>
                    <a:lnTo>
                      <a:pt x="154" y="308"/>
                    </a:lnTo>
                    <a:lnTo>
                      <a:pt x="154" y="272"/>
                    </a:lnTo>
                    <a:lnTo>
                      <a:pt x="154" y="267"/>
                    </a:lnTo>
                    <a:lnTo>
                      <a:pt x="154" y="236"/>
                    </a:lnTo>
                    <a:lnTo>
                      <a:pt x="154" y="231"/>
                    </a:lnTo>
                    <a:lnTo>
                      <a:pt x="154" y="206"/>
                    </a:lnTo>
                    <a:lnTo>
                      <a:pt x="113" y="206"/>
                    </a:lnTo>
                    <a:lnTo>
                      <a:pt x="108" y="206"/>
                    </a:lnTo>
                    <a:lnTo>
                      <a:pt x="51" y="206"/>
                    </a:lnTo>
                    <a:lnTo>
                      <a:pt x="36" y="206"/>
                    </a:lnTo>
                    <a:lnTo>
                      <a:pt x="0" y="206"/>
                    </a:lnTo>
                    <a:lnTo>
                      <a:pt x="0" y="164"/>
                    </a:lnTo>
                    <a:lnTo>
                      <a:pt x="0" y="149"/>
                    </a:lnTo>
                    <a:lnTo>
                      <a:pt x="0" y="134"/>
                    </a:lnTo>
                    <a:lnTo>
                      <a:pt x="0" y="103"/>
                    </a:lnTo>
                    <a:lnTo>
                      <a:pt x="0" y="41"/>
                    </a:lnTo>
                    <a:lnTo>
                      <a:pt x="0" y="0"/>
                    </a:lnTo>
                    <a:lnTo>
                      <a:pt x="41" y="0"/>
                    </a:lnTo>
                    <a:lnTo>
                      <a:pt x="82" y="0"/>
                    </a:lnTo>
                    <a:lnTo>
                      <a:pt x="98" y="0"/>
                    </a:lnTo>
                    <a:lnTo>
                      <a:pt x="154" y="0"/>
                    </a:lnTo>
                    <a:lnTo>
                      <a:pt x="221" y="0"/>
                    </a:lnTo>
                    <a:lnTo>
                      <a:pt x="298" y="0"/>
                    </a:lnTo>
                    <a:lnTo>
                      <a:pt x="350" y="0"/>
                    </a:lnTo>
                    <a:lnTo>
                      <a:pt x="370" y="0"/>
                    </a:lnTo>
                    <a:lnTo>
                      <a:pt x="432" y="0"/>
                    </a:lnTo>
                    <a:lnTo>
                      <a:pt x="432" y="5"/>
                    </a:lnTo>
                    <a:lnTo>
                      <a:pt x="437" y="5"/>
                    </a:lnTo>
                    <a:lnTo>
                      <a:pt x="447" y="10"/>
                    </a:lnTo>
                    <a:lnTo>
                      <a:pt x="458" y="15"/>
                    </a:lnTo>
                    <a:lnTo>
                      <a:pt x="463" y="15"/>
                    </a:lnTo>
                    <a:lnTo>
                      <a:pt x="463" y="20"/>
                    </a:lnTo>
                    <a:lnTo>
                      <a:pt x="468" y="20"/>
                    </a:lnTo>
                    <a:lnTo>
                      <a:pt x="473" y="20"/>
                    </a:lnTo>
                    <a:lnTo>
                      <a:pt x="478" y="15"/>
                    </a:lnTo>
                    <a:lnTo>
                      <a:pt x="483" y="10"/>
                    </a:lnTo>
                    <a:lnTo>
                      <a:pt x="483" y="15"/>
                    </a:lnTo>
                    <a:lnTo>
                      <a:pt x="488" y="15"/>
                    </a:lnTo>
                    <a:lnTo>
                      <a:pt x="494" y="15"/>
                    </a:lnTo>
                    <a:lnTo>
                      <a:pt x="499" y="10"/>
                    </a:lnTo>
                    <a:lnTo>
                      <a:pt x="504" y="15"/>
                    </a:lnTo>
                    <a:lnTo>
                      <a:pt x="509" y="10"/>
                    </a:lnTo>
                    <a:lnTo>
                      <a:pt x="509" y="15"/>
                    </a:lnTo>
                    <a:lnTo>
                      <a:pt x="514" y="15"/>
                    </a:lnTo>
                    <a:lnTo>
                      <a:pt x="519" y="10"/>
                    </a:lnTo>
                    <a:lnTo>
                      <a:pt x="524" y="10"/>
                    </a:lnTo>
                    <a:lnTo>
                      <a:pt x="524" y="15"/>
                    </a:lnTo>
                    <a:lnTo>
                      <a:pt x="530" y="15"/>
                    </a:lnTo>
                    <a:lnTo>
                      <a:pt x="535" y="20"/>
                    </a:lnTo>
                    <a:lnTo>
                      <a:pt x="540" y="20"/>
                    </a:lnTo>
                    <a:lnTo>
                      <a:pt x="545" y="26"/>
                    </a:lnTo>
                    <a:lnTo>
                      <a:pt x="550" y="26"/>
                    </a:lnTo>
                    <a:lnTo>
                      <a:pt x="555" y="26"/>
                    </a:lnTo>
                    <a:lnTo>
                      <a:pt x="560" y="31"/>
                    </a:lnTo>
                    <a:lnTo>
                      <a:pt x="566" y="31"/>
                    </a:lnTo>
                    <a:lnTo>
                      <a:pt x="571" y="31"/>
                    </a:lnTo>
                    <a:lnTo>
                      <a:pt x="571" y="36"/>
                    </a:lnTo>
                    <a:lnTo>
                      <a:pt x="571" y="41"/>
                    </a:lnTo>
                    <a:lnTo>
                      <a:pt x="576" y="46"/>
                    </a:lnTo>
                    <a:lnTo>
                      <a:pt x="576" y="51"/>
                    </a:lnTo>
                    <a:lnTo>
                      <a:pt x="581" y="46"/>
                    </a:lnTo>
                    <a:lnTo>
                      <a:pt x="586" y="51"/>
                    </a:lnTo>
                    <a:lnTo>
                      <a:pt x="591" y="51"/>
                    </a:lnTo>
                    <a:lnTo>
                      <a:pt x="596" y="56"/>
                    </a:lnTo>
                    <a:lnTo>
                      <a:pt x="591" y="62"/>
                    </a:lnTo>
                    <a:lnTo>
                      <a:pt x="591" y="67"/>
                    </a:lnTo>
                    <a:lnTo>
                      <a:pt x="596" y="67"/>
                    </a:lnTo>
                    <a:lnTo>
                      <a:pt x="596" y="72"/>
                    </a:lnTo>
                    <a:lnTo>
                      <a:pt x="602" y="77"/>
                    </a:lnTo>
                    <a:lnTo>
                      <a:pt x="596" y="77"/>
                    </a:lnTo>
                    <a:lnTo>
                      <a:pt x="596" y="82"/>
                    </a:lnTo>
                    <a:lnTo>
                      <a:pt x="596" y="87"/>
                    </a:lnTo>
                    <a:lnTo>
                      <a:pt x="602" y="92"/>
                    </a:lnTo>
                    <a:lnTo>
                      <a:pt x="607" y="98"/>
                    </a:lnTo>
                    <a:lnTo>
                      <a:pt x="607" y="103"/>
                    </a:lnTo>
                    <a:lnTo>
                      <a:pt x="612" y="103"/>
                    </a:lnTo>
                    <a:lnTo>
                      <a:pt x="612" y="108"/>
                    </a:lnTo>
                    <a:lnTo>
                      <a:pt x="612" y="113"/>
                    </a:lnTo>
                    <a:lnTo>
                      <a:pt x="617" y="118"/>
                    </a:lnTo>
                    <a:lnTo>
                      <a:pt x="617" y="123"/>
                    </a:lnTo>
                    <a:lnTo>
                      <a:pt x="617" y="128"/>
                    </a:lnTo>
                    <a:lnTo>
                      <a:pt x="617" y="134"/>
                    </a:lnTo>
                    <a:lnTo>
                      <a:pt x="617" y="139"/>
                    </a:lnTo>
                    <a:lnTo>
                      <a:pt x="617" y="144"/>
                    </a:lnTo>
                    <a:lnTo>
                      <a:pt x="617" y="149"/>
                    </a:lnTo>
                    <a:lnTo>
                      <a:pt x="622" y="154"/>
                    </a:lnTo>
                    <a:lnTo>
                      <a:pt x="627" y="149"/>
                    </a:lnTo>
                    <a:lnTo>
                      <a:pt x="627" y="154"/>
                    </a:lnTo>
                    <a:lnTo>
                      <a:pt x="622" y="154"/>
                    </a:lnTo>
                    <a:lnTo>
                      <a:pt x="622" y="159"/>
                    </a:lnTo>
                    <a:lnTo>
                      <a:pt x="627" y="159"/>
                    </a:lnTo>
                    <a:lnTo>
                      <a:pt x="632" y="159"/>
                    </a:lnTo>
                    <a:lnTo>
                      <a:pt x="627" y="164"/>
                    </a:lnTo>
                    <a:lnTo>
                      <a:pt x="627" y="170"/>
                    </a:lnTo>
                    <a:lnTo>
                      <a:pt x="632" y="175"/>
                    </a:lnTo>
                    <a:lnTo>
                      <a:pt x="632" y="185"/>
                    </a:lnTo>
                    <a:lnTo>
                      <a:pt x="638" y="190"/>
                    </a:lnTo>
                    <a:lnTo>
                      <a:pt x="632" y="190"/>
                    </a:lnTo>
                    <a:lnTo>
                      <a:pt x="638" y="195"/>
                    </a:lnTo>
                    <a:lnTo>
                      <a:pt x="632" y="200"/>
                    </a:lnTo>
                    <a:lnTo>
                      <a:pt x="638" y="206"/>
                    </a:lnTo>
                    <a:lnTo>
                      <a:pt x="638" y="211"/>
                    </a:lnTo>
                    <a:lnTo>
                      <a:pt x="638" y="216"/>
                    </a:lnTo>
                    <a:lnTo>
                      <a:pt x="638" y="221"/>
                    </a:lnTo>
                    <a:lnTo>
                      <a:pt x="638" y="226"/>
                    </a:lnTo>
                    <a:lnTo>
                      <a:pt x="632" y="236"/>
                    </a:lnTo>
                    <a:lnTo>
                      <a:pt x="643" y="242"/>
                    </a:lnTo>
                    <a:lnTo>
                      <a:pt x="643" y="247"/>
                    </a:lnTo>
                    <a:lnTo>
                      <a:pt x="643" y="252"/>
                    </a:lnTo>
                    <a:lnTo>
                      <a:pt x="648" y="257"/>
                    </a:lnTo>
                    <a:lnTo>
                      <a:pt x="648" y="252"/>
                    </a:lnTo>
                    <a:lnTo>
                      <a:pt x="653" y="252"/>
                    </a:lnTo>
                    <a:lnTo>
                      <a:pt x="653" y="257"/>
                    </a:lnTo>
                    <a:lnTo>
                      <a:pt x="648" y="257"/>
                    </a:lnTo>
                    <a:lnTo>
                      <a:pt x="653" y="267"/>
                    </a:lnTo>
                    <a:lnTo>
                      <a:pt x="653" y="272"/>
                    </a:lnTo>
                    <a:lnTo>
                      <a:pt x="653" y="278"/>
                    </a:lnTo>
                    <a:lnTo>
                      <a:pt x="658" y="278"/>
                    </a:lnTo>
                    <a:lnTo>
                      <a:pt x="658" y="283"/>
                    </a:lnTo>
                    <a:lnTo>
                      <a:pt x="663" y="288"/>
                    </a:lnTo>
                    <a:lnTo>
                      <a:pt x="668" y="288"/>
                    </a:lnTo>
                    <a:lnTo>
                      <a:pt x="668" y="293"/>
                    </a:lnTo>
                    <a:lnTo>
                      <a:pt x="674" y="298"/>
                    </a:lnTo>
                    <a:lnTo>
                      <a:pt x="668" y="303"/>
                    </a:lnTo>
                    <a:lnTo>
                      <a:pt x="674" y="303"/>
                    </a:lnTo>
                    <a:lnTo>
                      <a:pt x="674" y="308"/>
                    </a:lnTo>
                    <a:lnTo>
                      <a:pt x="679" y="308"/>
                    </a:lnTo>
                    <a:lnTo>
                      <a:pt x="643" y="308"/>
                    </a:lnTo>
                    <a:lnTo>
                      <a:pt x="627" y="308"/>
                    </a:lnTo>
                    <a:lnTo>
                      <a:pt x="607" y="308"/>
                    </a:lnTo>
                    <a:lnTo>
                      <a:pt x="591" y="308"/>
                    </a:lnTo>
                    <a:lnTo>
                      <a:pt x="560" y="308"/>
                    </a:lnTo>
                    <a:lnTo>
                      <a:pt x="555" y="308"/>
                    </a:lnTo>
                    <a:lnTo>
                      <a:pt x="519" y="308"/>
                    </a:lnTo>
                    <a:lnTo>
                      <a:pt x="483" y="308"/>
                    </a:lnTo>
                    <a:lnTo>
                      <a:pt x="473" y="308"/>
                    </a:lnTo>
                    <a:lnTo>
                      <a:pt x="447" y="308"/>
                    </a:lnTo>
                    <a:lnTo>
                      <a:pt x="432" y="308"/>
                    </a:lnTo>
                    <a:lnTo>
                      <a:pt x="416" y="308"/>
                    </a:lnTo>
                    <a:lnTo>
                      <a:pt x="386" y="308"/>
                    </a:lnTo>
                    <a:lnTo>
                      <a:pt x="381" y="308"/>
                    </a:lnTo>
                    <a:lnTo>
                      <a:pt x="345" y="308"/>
                    </a:lnTo>
                    <a:lnTo>
                      <a:pt x="298" y="308"/>
                    </a:lnTo>
                    <a:lnTo>
                      <a:pt x="257" y="308"/>
                    </a:lnTo>
                    <a:lnTo>
                      <a:pt x="211" y="308"/>
                    </a:lnTo>
                    <a:lnTo>
                      <a:pt x="206" y="308"/>
                    </a:lnTo>
                    <a:close/>
                  </a:path>
                </a:pathLst>
              </a:custGeom>
              <a:solidFill>
                <a:srgbClr val="CCFFCC"/>
              </a:solidFill>
              <a:ln w="8001">
                <a:solidFill>
                  <a:srgbClr val="000000"/>
                </a:solidFill>
                <a:prstDash val="solid"/>
                <a:round/>
                <a:headEnd/>
                <a:tailEnd/>
              </a:ln>
            </p:spPr>
            <p:txBody>
              <a:bodyPr/>
              <a:lstStyle/>
              <a:p>
                <a:endParaRPr lang="en-US"/>
              </a:p>
            </p:txBody>
          </p:sp>
          <p:sp>
            <p:nvSpPr>
              <p:cNvPr id="964672" name="Freeform 64">
                <a:hlinkClick r:id="rId25" action="ppaction://hlinksldjump"/>
              </p:cNvPr>
              <p:cNvSpPr>
                <a:spLocks/>
              </p:cNvSpPr>
              <p:nvPr/>
            </p:nvSpPr>
            <p:spPr bwMode="auto">
              <a:xfrm>
                <a:off x="1769" y="1840"/>
                <a:ext cx="569" cy="401"/>
              </a:xfrm>
              <a:custGeom>
                <a:avLst/>
                <a:gdLst/>
                <a:ahLst/>
                <a:cxnLst>
                  <a:cxn ang="0">
                    <a:pos x="540" y="339"/>
                  </a:cxn>
                  <a:cxn ang="0">
                    <a:pos x="540" y="365"/>
                  </a:cxn>
                  <a:cxn ang="0">
                    <a:pos x="540" y="401"/>
                  </a:cxn>
                  <a:cxn ang="0">
                    <a:pos x="468" y="401"/>
                  </a:cxn>
                  <a:cxn ang="0">
                    <a:pos x="463" y="401"/>
                  </a:cxn>
                  <a:cxn ang="0">
                    <a:pos x="391" y="401"/>
                  </a:cxn>
                  <a:cxn ang="0">
                    <a:pos x="304" y="401"/>
                  </a:cxn>
                  <a:cxn ang="0">
                    <a:pos x="299" y="401"/>
                  </a:cxn>
                  <a:cxn ang="0">
                    <a:pos x="258" y="401"/>
                  </a:cxn>
                  <a:cxn ang="0">
                    <a:pos x="237" y="401"/>
                  </a:cxn>
                  <a:cxn ang="0">
                    <a:pos x="201" y="401"/>
                  </a:cxn>
                  <a:cxn ang="0">
                    <a:pos x="170" y="401"/>
                  </a:cxn>
                  <a:cxn ang="0">
                    <a:pos x="165" y="401"/>
                  </a:cxn>
                  <a:cxn ang="0">
                    <a:pos x="124" y="401"/>
                  </a:cxn>
                  <a:cxn ang="0">
                    <a:pos x="119" y="401"/>
                  </a:cxn>
                  <a:cxn ang="0">
                    <a:pos x="52" y="401"/>
                  </a:cxn>
                  <a:cxn ang="0">
                    <a:pos x="0" y="401"/>
                  </a:cxn>
                  <a:cxn ang="0">
                    <a:pos x="0" y="339"/>
                  </a:cxn>
                  <a:cxn ang="0">
                    <a:pos x="0" y="313"/>
                  </a:cxn>
                  <a:cxn ang="0">
                    <a:pos x="0" y="287"/>
                  </a:cxn>
                  <a:cxn ang="0">
                    <a:pos x="0" y="277"/>
                  </a:cxn>
                  <a:cxn ang="0">
                    <a:pos x="0" y="251"/>
                  </a:cxn>
                  <a:cxn ang="0">
                    <a:pos x="0" y="169"/>
                  </a:cxn>
                  <a:cxn ang="0">
                    <a:pos x="0" y="154"/>
                  </a:cxn>
                  <a:cxn ang="0">
                    <a:pos x="0" y="138"/>
                  </a:cxn>
                  <a:cxn ang="0">
                    <a:pos x="0" y="82"/>
                  </a:cxn>
                  <a:cxn ang="0">
                    <a:pos x="0" y="36"/>
                  </a:cxn>
                  <a:cxn ang="0">
                    <a:pos x="0" y="0"/>
                  </a:cxn>
                  <a:cxn ang="0">
                    <a:pos x="88" y="0"/>
                  </a:cxn>
                  <a:cxn ang="0">
                    <a:pos x="134" y="0"/>
                  </a:cxn>
                  <a:cxn ang="0">
                    <a:pos x="170" y="0"/>
                  </a:cxn>
                  <a:cxn ang="0">
                    <a:pos x="211" y="0"/>
                  </a:cxn>
                  <a:cxn ang="0">
                    <a:pos x="222" y="0"/>
                  </a:cxn>
                  <a:cxn ang="0">
                    <a:pos x="294" y="0"/>
                  </a:cxn>
                  <a:cxn ang="0">
                    <a:pos x="319" y="0"/>
                  </a:cxn>
                  <a:cxn ang="0">
                    <a:pos x="386" y="0"/>
                  </a:cxn>
                  <a:cxn ang="0">
                    <a:pos x="422" y="0"/>
                  </a:cxn>
                  <a:cxn ang="0">
                    <a:pos x="437" y="0"/>
                  </a:cxn>
                  <a:cxn ang="0">
                    <a:pos x="494" y="0"/>
                  </a:cxn>
                  <a:cxn ang="0">
                    <a:pos x="499" y="0"/>
                  </a:cxn>
                  <a:cxn ang="0">
                    <a:pos x="540" y="0"/>
                  </a:cxn>
                  <a:cxn ang="0">
                    <a:pos x="540" y="25"/>
                  </a:cxn>
                  <a:cxn ang="0">
                    <a:pos x="540" y="30"/>
                  </a:cxn>
                  <a:cxn ang="0">
                    <a:pos x="540" y="61"/>
                  </a:cxn>
                  <a:cxn ang="0">
                    <a:pos x="540" y="66"/>
                  </a:cxn>
                  <a:cxn ang="0">
                    <a:pos x="540" y="102"/>
                  </a:cxn>
                  <a:cxn ang="0">
                    <a:pos x="540" y="149"/>
                  </a:cxn>
                  <a:cxn ang="0">
                    <a:pos x="540" y="190"/>
                  </a:cxn>
                  <a:cxn ang="0">
                    <a:pos x="540" y="200"/>
                  </a:cxn>
                  <a:cxn ang="0">
                    <a:pos x="540" y="236"/>
                  </a:cxn>
                  <a:cxn ang="0">
                    <a:pos x="540" y="241"/>
                  </a:cxn>
                  <a:cxn ang="0">
                    <a:pos x="540" y="277"/>
                  </a:cxn>
                  <a:cxn ang="0">
                    <a:pos x="540" y="329"/>
                  </a:cxn>
                  <a:cxn ang="0">
                    <a:pos x="540" y="339"/>
                  </a:cxn>
                </a:cxnLst>
                <a:rect l="0" t="0" r="r" b="b"/>
                <a:pathLst>
                  <a:path w="540" h="401">
                    <a:moveTo>
                      <a:pt x="540" y="339"/>
                    </a:moveTo>
                    <a:lnTo>
                      <a:pt x="540" y="365"/>
                    </a:lnTo>
                    <a:lnTo>
                      <a:pt x="540" y="401"/>
                    </a:lnTo>
                    <a:lnTo>
                      <a:pt x="468" y="401"/>
                    </a:lnTo>
                    <a:lnTo>
                      <a:pt x="463" y="401"/>
                    </a:lnTo>
                    <a:lnTo>
                      <a:pt x="391" y="401"/>
                    </a:lnTo>
                    <a:lnTo>
                      <a:pt x="304" y="401"/>
                    </a:lnTo>
                    <a:lnTo>
                      <a:pt x="299" y="401"/>
                    </a:lnTo>
                    <a:lnTo>
                      <a:pt x="258" y="401"/>
                    </a:lnTo>
                    <a:lnTo>
                      <a:pt x="237" y="401"/>
                    </a:lnTo>
                    <a:lnTo>
                      <a:pt x="201" y="401"/>
                    </a:lnTo>
                    <a:lnTo>
                      <a:pt x="170" y="401"/>
                    </a:lnTo>
                    <a:lnTo>
                      <a:pt x="165" y="401"/>
                    </a:lnTo>
                    <a:lnTo>
                      <a:pt x="124" y="401"/>
                    </a:lnTo>
                    <a:lnTo>
                      <a:pt x="119" y="401"/>
                    </a:lnTo>
                    <a:lnTo>
                      <a:pt x="52" y="401"/>
                    </a:lnTo>
                    <a:lnTo>
                      <a:pt x="0" y="401"/>
                    </a:lnTo>
                    <a:lnTo>
                      <a:pt x="0" y="339"/>
                    </a:lnTo>
                    <a:lnTo>
                      <a:pt x="0" y="313"/>
                    </a:lnTo>
                    <a:lnTo>
                      <a:pt x="0" y="287"/>
                    </a:lnTo>
                    <a:lnTo>
                      <a:pt x="0" y="277"/>
                    </a:lnTo>
                    <a:lnTo>
                      <a:pt x="0" y="251"/>
                    </a:lnTo>
                    <a:lnTo>
                      <a:pt x="0" y="169"/>
                    </a:lnTo>
                    <a:lnTo>
                      <a:pt x="0" y="154"/>
                    </a:lnTo>
                    <a:lnTo>
                      <a:pt x="0" y="138"/>
                    </a:lnTo>
                    <a:lnTo>
                      <a:pt x="0" y="82"/>
                    </a:lnTo>
                    <a:lnTo>
                      <a:pt x="0" y="36"/>
                    </a:lnTo>
                    <a:lnTo>
                      <a:pt x="0" y="0"/>
                    </a:lnTo>
                    <a:lnTo>
                      <a:pt x="88" y="0"/>
                    </a:lnTo>
                    <a:lnTo>
                      <a:pt x="134" y="0"/>
                    </a:lnTo>
                    <a:lnTo>
                      <a:pt x="170" y="0"/>
                    </a:lnTo>
                    <a:lnTo>
                      <a:pt x="211" y="0"/>
                    </a:lnTo>
                    <a:lnTo>
                      <a:pt x="222" y="0"/>
                    </a:lnTo>
                    <a:lnTo>
                      <a:pt x="294" y="0"/>
                    </a:lnTo>
                    <a:lnTo>
                      <a:pt x="319" y="0"/>
                    </a:lnTo>
                    <a:lnTo>
                      <a:pt x="386" y="0"/>
                    </a:lnTo>
                    <a:lnTo>
                      <a:pt x="422" y="0"/>
                    </a:lnTo>
                    <a:lnTo>
                      <a:pt x="437" y="0"/>
                    </a:lnTo>
                    <a:lnTo>
                      <a:pt x="494" y="0"/>
                    </a:lnTo>
                    <a:lnTo>
                      <a:pt x="499" y="0"/>
                    </a:lnTo>
                    <a:lnTo>
                      <a:pt x="540" y="0"/>
                    </a:lnTo>
                    <a:lnTo>
                      <a:pt x="540" y="25"/>
                    </a:lnTo>
                    <a:lnTo>
                      <a:pt x="540" y="30"/>
                    </a:lnTo>
                    <a:lnTo>
                      <a:pt x="540" y="61"/>
                    </a:lnTo>
                    <a:lnTo>
                      <a:pt x="540" y="66"/>
                    </a:lnTo>
                    <a:lnTo>
                      <a:pt x="540" y="102"/>
                    </a:lnTo>
                    <a:lnTo>
                      <a:pt x="540" y="149"/>
                    </a:lnTo>
                    <a:lnTo>
                      <a:pt x="540" y="190"/>
                    </a:lnTo>
                    <a:lnTo>
                      <a:pt x="540" y="200"/>
                    </a:lnTo>
                    <a:lnTo>
                      <a:pt x="540" y="236"/>
                    </a:lnTo>
                    <a:lnTo>
                      <a:pt x="540" y="241"/>
                    </a:lnTo>
                    <a:lnTo>
                      <a:pt x="540" y="277"/>
                    </a:lnTo>
                    <a:lnTo>
                      <a:pt x="540" y="329"/>
                    </a:lnTo>
                    <a:lnTo>
                      <a:pt x="540" y="339"/>
                    </a:lnTo>
                    <a:close/>
                  </a:path>
                </a:pathLst>
              </a:custGeom>
              <a:solidFill>
                <a:srgbClr val="FFCC00"/>
              </a:solidFill>
              <a:ln w="8001">
                <a:solidFill>
                  <a:srgbClr val="000000"/>
                </a:solidFill>
                <a:prstDash val="solid"/>
                <a:round/>
                <a:headEnd/>
                <a:tailEnd/>
              </a:ln>
            </p:spPr>
            <p:txBody>
              <a:bodyPr/>
              <a:lstStyle/>
              <a:p>
                <a:endParaRPr lang="en-US"/>
              </a:p>
            </p:txBody>
          </p:sp>
          <p:sp>
            <p:nvSpPr>
              <p:cNvPr id="964673" name="Freeform 65">
                <a:hlinkClick r:id="rId26" action="ppaction://hlinksldjump"/>
              </p:cNvPr>
              <p:cNvSpPr>
                <a:spLocks/>
              </p:cNvSpPr>
              <p:nvPr/>
            </p:nvSpPr>
            <p:spPr bwMode="auto">
              <a:xfrm>
                <a:off x="2338" y="1942"/>
                <a:ext cx="613" cy="299"/>
              </a:xfrm>
              <a:custGeom>
                <a:avLst/>
                <a:gdLst/>
                <a:ahLst/>
                <a:cxnLst>
                  <a:cxn ang="0">
                    <a:pos x="520" y="299"/>
                  </a:cxn>
                  <a:cxn ang="0">
                    <a:pos x="489" y="299"/>
                  </a:cxn>
                  <a:cxn ang="0">
                    <a:pos x="468" y="299"/>
                  </a:cxn>
                  <a:cxn ang="0">
                    <a:pos x="412" y="299"/>
                  </a:cxn>
                  <a:cxn ang="0">
                    <a:pos x="355" y="299"/>
                  </a:cxn>
                  <a:cxn ang="0">
                    <a:pos x="309" y="299"/>
                  </a:cxn>
                  <a:cxn ang="0">
                    <a:pos x="273" y="299"/>
                  </a:cxn>
                  <a:cxn ang="0">
                    <a:pos x="206" y="299"/>
                  </a:cxn>
                  <a:cxn ang="0">
                    <a:pos x="160" y="299"/>
                  </a:cxn>
                  <a:cxn ang="0">
                    <a:pos x="113" y="299"/>
                  </a:cxn>
                  <a:cxn ang="0">
                    <a:pos x="77" y="299"/>
                  </a:cxn>
                  <a:cxn ang="0">
                    <a:pos x="5" y="299"/>
                  </a:cxn>
                  <a:cxn ang="0">
                    <a:pos x="0" y="263"/>
                  </a:cxn>
                  <a:cxn ang="0">
                    <a:pos x="0" y="227"/>
                  </a:cxn>
                  <a:cxn ang="0">
                    <a:pos x="0" y="139"/>
                  </a:cxn>
                  <a:cxn ang="0">
                    <a:pos x="0" y="98"/>
                  </a:cxn>
                  <a:cxn ang="0">
                    <a:pos x="0" y="47"/>
                  </a:cxn>
                  <a:cxn ang="0">
                    <a:pos x="52" y="0"/>
                  </a:cxn>
                  <a:cxn ang="0">
                    <a:pos x="103" y="0"/>
                  </a:cxn>
                  <a:cxn ang="0">
                    <a:pos x="191" y="0"/>
                  </a:cxn>
                  <a:cxn ang="0">
                    <a:pos x="232" y="0"/>
                  </a:cxn>
                  <a:cxn ang="0">
                    <a:pos x="278" y="0"/>
                  </a:cxn>
                  <a:cxn ang="0">
                    <a:pos x="319" y="0"/>
                  </a:cxn>
                  <a:cxn ang="0">
                    <a:pos x="365" y="0"/>
                  </a:cxn>
                  <a:cxn ang="0">
                    <a:pos x="406" y="0"/>
                  </a:cxn>
                  <a:cxn ang="0">
                    <a:pos x="453" y="0"/>
                  </a:cxn>
                  <a:cxn ang="0">
                    <a:pos x="489" y="0"/>
                  </a:cxn>
                  <a:cxn ang="0">
                    <a:pos x="530" y="5"/>
                  </a:cxn>
                  <a:cxn ang="0">
                    <a:pos x="535" y="11"/>
                  </a:cxn>
                  <a:cxn ang="0">
                    <a:pos x="545" y="16"/>
                  </a:cxn>
                  <a:cxn ang="0">
                    <a:pos x="550" y="11"/>
                  </a:cxn>
                  <a:cxn ang="0">
                    <a:pos x="556" y="16"/>
                  </a:cxn>
                  <a:cxn ang="0">
                    <a:pos x="556" y="26"/>
                  </a:cxn>
                  <a:cxn ang="0">
                    <a:pos x="556" y="26"/>
                  </a:cxn>
                  <a:cxn ang="0">
                    <a:pos x="550" y="31"/>
                  </a:cxn>
                  <a:cxn ang="0">
                    <a:pos x="545" y="41"/>
                  </a:cxn>
                  <a:cxn ang="0">
                    <a:pos x="545" y="52"/>
                  </a:cxn>
                  <a:cxn ang="0">
                    <a:pos x="550" y="57"/>
                  </a:cxn>
                  <a:cxn ang="0">
                    <a:pos x="556" y="62"/>
                  </a:cxn>
                  <a:cxn ang="0">
                    <a:pos x="556" y="72"/>
                  </a:cxn>
                  <a:cxn ang="0">
                    <a:pos x="566" y="83"/>
                  </a:cxn>
                  <a:cxn ang="0">
                    <a:pos x="576" y="83"/>
                  </a:cxn>
                  <a:cxn ang="0">
                    <a:pos x="581" y="88"/>
                  </a:cxn>
                  <a:cxn ang="0">
                    <a:pos x="581" y="119"/>
                  </a:cxn>
                  <a:cxn ang="0">
                    <a:pos x="576" y="155"/>
                  </a:cxn>
                  <a:cxn ang="0">
                    <a:pos x="576" y="196"/>
                  </a:cxn>
                  <a:cxn ang="0">
                    <a:pos x="576" y="237"/>
                  </a:cxn>
                  <a:cxn ang="0">
                    <a:pos x="576" y="268"/>
                  </a:cxn>
                  <a:cxn ang="0">
                    <a:pos x="576" y="299"/>
                  </a:cxn>
                </a:cxnLst>
                <a:rect l="0" t="0" r="r" b="b"/>
                <a:pathLst>
                  <a:path w="581" h="299">
                    <a:moveTo>
                      <a:pt x="545" y="299"/>
                    </a:moveTo>
                    <a:lnTo>
                      <a:pt x="520" y="299"/>
                    </a:lnTo>
                    <a:lnTo>
                      <a:pt x="509" y="299"/>
                    </a:lnTo>
                    <a:lnTo>
                      <a:pt x="489" y="299"/>
                    </a:lnTo>
                    <a:lnTo>
                      <a:pt x="473" y="299"/>
                    </a:lnTo>
                    <a:lnTo>
                      <a:pt x="468" y="299"/>
                    </a:lnTo>
                    <a:lnTo>
                      <a:pt x="432" y="299"/>
                    </a:lnTo>
                    <a:lnTo>
                      <a:pt x="412" y="299"/>
                    </a:lnTo>
                    <a:lnTo>
                      <a:pt x="381" y="299"/>
                    </a:lnTo>
                    <a:lnTo>
                      <a:pt x="355" y="299"/>
                    </a:lnTo>
                    <a:lnTo>
                      <a:pt x="329" y="299"/>
                    </a:lnTo>
                    <a:lnTo>
                      <a:pt x="309" y="299"/>
                    </a:lnTo>
                    <a:lnTo>
                      <a:pt x="288" y="299"/>
                    </a:lnTo>
                    <a:lnTo>
                      <a:pt x="273" y="299"/>
                    </a:lnTo>
                    <a:lnTo>
                      <a:pt x="237" y="299"/>
                    </a:lnTo>
                    <a:lnTo>
                      <a:pt x="206" y="299"/>
                    </a:lnTo>
                    <a:lnTo>
                      <a:pt x="196" y="299"/>
                    </a:lnTo>
                    <a:lnTo>
                      <a:pt x="160" y="299"/>
                    </a:lnTo>
                    <a:lnTo>
                      <a:pt x="155" y="299"/>
                    </a:lnTo>
                    <a:lnTo>
                      <a:pt x="113" y="299"/>
                    </a:lnTo>
                    <a:lnTo>
                      <a:pt x="88" y="299"/>
                    </a:lnTo>
                    <a:lnTo>
                      <a:pt x="77" y="299"/>
                    </a:lnTo>
                    <a:lnTo>
                      <a:pt x="41" y="299"/>
                    </a:lnTo>
                    <a:lnTo>
                      <a:pt x="5" y="299"/>
                    </a:lnTo>
                    <a:lnTo>
                      <a:pt x="0" y="299"/>
                    </a:lnTo>
                    <a:lnTo>
                      <a:pt x="0" y="263"/>
                    </a:lnTo>
                    <a:lnTo>
                      <a:pt x="0" y="237"/>
                    </a:lnTo>
                    <a:lnTo>
                      <a:pt x="0" y="227"/>
                    </a:lnTo>
                    <a:lnTo>
                      <a:pt x="0" y="175"/>
                    </a:lnTo>
                    <a:lnTo>
                      <a:pt x="0" y="139"/>
                    </a:lnTo>
                    <a:lnTo>
                      <a:pt x="0" y="134"/>
                    </a:lnTo>
                    <a:lnTo>
                      <a:pt x="0" y="98"/>
                    </a:lnTo>
                    <a:lnTo>
                      <a:pt x="0" y="88"/>
                    </a:lnTo>
                    <a:lnTo>
                      <a:pt x="0" y="47"/>
                    </a:lnTo>
                    <a:lnTo>
                      <a:pt x="0" y="0"/>
                    </a:lnTo>
                    <a:lnTo>
                      <a:pt x="52" y="0"/>
                    </a:lnTo>
                    <a:lnTo>
                      <a:pt x="57" y="0"/>
                    </a:lnTo>
                    <a:lnTo>
                      <a:pt x="103" y="0"/>
                    </a:lnTo>
                    <a:lnTo>
                      <a:pt x="144" y="0"/>
                    </a:lnTo>
                    <a:lnTo>
                      <a:pt x="191" y="0"/>
                    </a:lnTo>
                    <a:lnTo>
                      <a:pt x="227" y="0"/>
                    </a:lnTo>
                    <a:lnTo>
                      <a:pt x="232" y="0"/>
                    </a:lnTo>
                    <a:lnTo>
                      <a:pt x="262" y="0"/>
                    </a:lnTo>
                    <a:lnTo>
                      <a:pt x="278" y="0"/>
                    </a:lnTo>
                    <a:lnTo>
                      <a:pt x="293" y="0"/>
                    </a:lnTo>
                    <a:lnTo>
                      <a:pt x="319" y="0"/>
                    </a:lnTo>
                    <a:lnTo>
                      <a:pt x="329" y="0"/>
                    </a:lnTo>
                    <a:lnTo>
                      <a:pt x="365" y="0"/>
                    </a:lnTo>
                    <a:lnTo>
                      <a:pt x="401" y="0"/>
                    </a:lnTo>
                    <a:lnTo>
                      <a:pt x="406" y="0"/>
                    </a:lnTo>
                    <a:lnTo>
                      <a:pt x="437" y="0"/>
                    </a:lnTo>
                    <a:lnTo>
                      <a:pt x="453" y="0"/>
                    </a:lnTo>
                    <a:lnTo>
                      <a:pt x="473" y="0"/>
                    </a:lnTo>
                    <a:lnTo>
                      <a:pt x="489" y="0"/>
                    </a:lnTo>
                    <a:lnTo>
                      <a:pt x="525" y="0"/>
                    </a:lnTo>
                    <a:lnTo>
                      <a:pt x="530" y="5"/>
                    </a:lnTo>
                    <a:lnTo>
                      <a:pt x="535" y="5"/>
                    </a:lnTo>
                    <a:lnTo>
                      <a:pt x="535" y="11"/>
                    </a:lnTo>
                    <a:lnTo>
                      <a:pt x="540" y="16"/>
                    </a:lnTo>
                    <a:lnTo>
                      <a:pt x="545" y="16"/>
                    </a:lnTo>
                    <a:lnTo>
                      <a:pt x="545" y="11"/>
                    </a:lnTo>
                    <a:lnTo>
                      <a:pt x="550" y="11"/>
                    </a:lnTo>
                    <a:lnTo>
                      <a:pt x="556" y="11"/>
                    </a:lnTo>
                    <a:lnTo>
                      <a:pt x="556" y="16"/>
                    </a:lnTo>
                    <a:lnTo>
                      <a:pt x="556" y="21"/>
                    </a:lnTo>
                    <a:lnTo>
                      <a:pt x="556" y="26"/>
                    </a:lnTo>
                    <a:lnTo>
                      <a:pt x="561" y="26"/>
                    </a:lnTo>
                    <a:lnTo>
                      <a:pt x="556" y="26"/>
                    </a:lnTo>
                    <a:lnTo>
                      <a:pt x="550" y="26"/>
                    </a:lnTo>
                    <a:lnTo>
                      <a:pt x="550" y="31"/>
                    </a:lnTo>
                    <a:lnTo>
                      <a:pt x="545" y="36"/>
                    </a:lnTo>
                    <a:lnTo>
                      <a:pt x="545" y="41"/>
                    </a:lnTo>
                    <a:lnTo>
                      <a:pt x="540" y="47"/>
                    </a:lnTo>
                    <a:lnTo>
                      <a:pt x="545" y="52"/>
                    </a:lnTo>
                    <a:lnTo>
                      <a:pt x="545" y="57"/>
                    </a:lnTo>
                    <a:lnTo>
                      <a:pt x="550" y="57"/>
                    </a:lnTo>
                    <a:lnTo>
                      <a:pt x="550" y="62"/>
                    </a:lnTo>
                    <a:lnTo>
                      <a:pt x="556" y="62"/>
                    </a:lnTo>
                    <a:lnTo>
                      <a:pt x="556" y="67"/>
                    </a:lnTo>
                    <a:lnTo>
                      <a:pt x="556" y="72"/>
                    </a:lnTo>
                    <a:lnTo>
                      <a:pt x="561" y="77"/>
                    </a:lnTo>
                    <a:lnTo>
                      <a:pt x="566" y="83"/>
                    </a:lnTo>
                    <a:lnTo>
                      <a:pt x="571" y="83"/>
                    </a:lnTo>
                    <a:lnTo>
                      <a:pt x="576" y="83"/>
                    </a:lnTo>
                    <a:lnTo>
                      <a:pt x="576" y="88"/>
                    </a:lnTo>
                    <a:lnTo>
                      <a:pt x="581" y="88"/>
                    </a:lnTo>
                    <a:lnTo>
                      <a:pt x="581" y="98"/>
                    </a:lnTo>
                    <a:lnTo>
                      <a:pt x="581" y="119"/>
                    </a:lnTo>
                    <a:lnTo>
                      <a:pt x="576" y="129"/>
                    </a:lnTo>
                    <a:lnTo>
                      <a:pt x="576" y="155"/>
                    </a:lnTo>
                    <a:lnTo>
                      <a:pt x="576" y="160"/>
                    </a:lnTo>
                    <a:lnTo>
                      <a:pt x="576" y="196"/>
                    </a:lnTo>
                    <a:lnTo>
                      <a:pt x="576" y="232"/>
                    </a:lnTo>
                    <a:lnTo>
                      <a:pt x="576" y="237"/>
                    </a:lnTo>
                    <a:lnTo>
                      <a:pt x="576" y="263"/>
                    </a:lnTo>
                    <a:lnTo>
                      <a:pt x="576" y="268"/>
                    </a:lnTo>
                    <a:lnTo>
                      <a:pt x="576" y="293"/>
                    </a:lnTo>
                    <a:lnTo>
                      <a:pt x="576" y="299"/>
                    </a:lnTo>
                    <a:lnTo>
                      <a:pt x="545" y="299"/>
                    </a:lnTo>
                    <a:close/>
                  </a:path>
                </a:pathLst>
              </a:custGeom>
              <a:solidFill>
                <a:srgbClr val="CCFFCC"/>
              </a:solidFill>
              <a:ln w="8001">
                <a:solidFill>
                  <a:srgbClr val="000000"/>
                </a:solidFill>
                <a:prstDash val="solid"/>
                <a:round/>
                <a:headEnd/>
                <a:tailEnd/>
              </a:ln>
            </p:spPr>
            <p:txBody>
              <a:bodyPr/>
              <a:lstStyle/>
              <a:p>
                <a:endParaRPr lang="en-US"/>
              </a:p>
            </p:txBody>
          </p:sp>
          <p:sp>
            <p:nvSpPr>
              <p:cNvPr id="964674" name="Freeform 66">
                <a:hlinkClick r:id="rId27" action="ppaction://hlinksldjump"/>
              </p:cNvPr>
              <p:cNvSpPr>
                <a:spLocks/>
              </p:cNvSpPr>
              <p:nvPr/>
            </p:nvSpPr>
            <p:spPr bwMode="auto">
              <a:xfrm>
                <a:off x="2854" y="1881"/>
                <a:ext cx="547" cy="457"/>
              </a:xfrm>
              <a:custGeom>
                <a:avLst/>
                <a:gdLst/>
                <a:ahLst/>
                <a:cxnLst>
                  <a:cxn ang="0">
                    <a:pos x="514" y="380"/>
                  </a:cxn>
                  <a:cxn ang="0">
                    <a:pos x="509" y="401"/>
                  </a:cxn>
                  <a:cxn ang="0">
                    <a:pos x="488" y="411"/>
                  </a:cxn>
                  <a:cxn ang="0">
                    <a:pos x="483" y="406"/>
                  </a:cxn>
                  <a:cxn ang="0">
                    <a:pos x="478" y="421"/>
                  </a:cxn>
                  <a:cxn ang="0">
                    <a:pos x="478" y="432"/>
                  </a:cxn>
                  <a:cxn ang="0">
                    <a:pos x="478" y="442"/>
                  </a:cxn>
                  <a:cxn ang="0">
                    <a:pos x="452" y="457"/>
                  </a:cxn>
                  <a:cxn ang="0">
                    <a:pos x="426" y="447"/>
                  </a:cxn>
                  <a:cxn ang="0">
                    <a:pos x="437" y="437"/>
                  </a:cxn>
                  <a:cxn ang="0">
                    <a:pos x="442" y="421"/>
                  </a:cxn>
                  <a:cxn ang="0">
                    <a:pos x="437" y="406"/>
                  </a:cxn>
                  <a:cxn ang="0">
                    <a:pos x="360" y="411"/>
                  </a:cxn>
                  <a:cxn ang="0">
                    <a:pos x="282" y="406"/>
                  </a:cxn>
                  <a:cxn ang="0">
                    <a:pos x="190" y="406"/>
                  </a:cxn>
                  <a:cxn ang="0">
                    <a:pos x="87" y="411"/>
                  </a:cxn>
                  <a:cxn ang="0">
                    <a:pos x="87" y="354"/>
                  </a:cxn>
                  <a:cxn ang="0">
                    <a:pos x="87" y="293"/>
                  </a:cxn>
                  <a:cxn ang="0">
                    <a:pos x="87" y="190"/>
                  </a:cxn>
                  <a:cxn ang="0">
                    <a:pos x="87" y="149"/>
                  </a:cxn>
                  <a:cxn ang="0">
                    <a:pos x="72" y="138"/>
                  </a:cxn>
                  <a:cxn ang="0">
                    <a:pos x="61" y="123"/>
                  </a:cxn>
                  <a:cxn ang="0">
                    <a:pos x="51" y="108"/>
                  </a:cxn>
                  <a:cxn ang="0">
                    <a:pos x="61" y="87"/>
                  </a:cxn>
                  <a:cxn ang="0">
                    <a:pos x="67" y="82"/>
                  </a:cxn>
                  <a:cxn ang="0">
                    <a:pos x="56" y="72"/>
                  </a:cxn>
                  <a:cxn ang="0">
                    <a:pos x="46" y="66"/>
                  </a:cxn>
                  <a:cxn ang="0">
                    <a:pos x="31" y="56"/>
                  </a:cxn>
                  <a:cxn ang="0">
                    <a:pos x="25" y="41"/>
                  </a:cxn>
                  <a:cxn ang="0">
                    <a:pos x="10" y="31"/>
                  </a:cxn>
                  <a:cxn ang="0">
                    <a:pos x="10" y="10"/>
                  </a:cxn>
                  <a:cxn ang="0">
                    <a:pos x="0" y="5"/>
                  </a:cxn>
                  <a:cxn ang="0">
                    <a:pos x="67" y="5"/>
                  </a:cxn>
                  <a:cxn ang="0">
                    <a:pos x="133" y="5"/>
                  </a:cxn>
                  <a:cxn ang="0">
                    <a:pos x="205" y="0"/>
                  </a:cxn>
                  <a:cxn ang="0">
                    <a:pos x="277" y="0"/>
                  </a:cxn>
                  <a:cxn ang="0">
                    <a:pos x="324" y="10"/>
                  </a:cxn>
                  <a:cxn ang="0">
                    <a:pos x="334" y="20"/>
                  </a:cxn>
                  <a:cxn ang="0">
                    <a:pos x="329" y="41"/>
                  </a:cxn>
                  <a:cxn ang="0">
                    <a:pos x="334" y="66"/>
                  </a:cxn>
                  <a:cxn ang="0">
                    <a:pos x="339" y="82"/>
                  </a:cxn>
                  <a:cxn ang="0">
                    <a:pos x="360" y="108"/>
                  </a:cxn>
                  <a:cxn ang="0">
                    <a:pos x="375" y="123"/>
                  </a:cxn>
                  <a:cxn ang="0">
                    <a:pos x="390" y="144"/>
                  </a:cxn>
                  <a:cxn ang="0">
                    <a:pos x="390" y="159"/>
                  </a:cxn>
                  <a:cxn ang="0">
                    <a:pos x="411" y="164"/>
                  </a:cxn>
                  <a:cxn ang="0">
                    <a:pos x="437" y="174"/>
                  </a:cxn>
                  <a:cxn ang="0">
                    <a:pos x="432" y="195"/>
                  </a:cxn>
                  <a:cxn ang="0">
                    <a:pos x="426" y="221"/>
                  </a:cxn>
                  <a:cxn ang="0">
                    <a:pos x="421" y="236"/>
                  </a:cxn>
                  <a:cxn ang="0">
                    <a:pos x="432" y="252"/>
                  </a:cxn>
                  <a:cxn ang="0">
                    <a:pos x="452" y="267"/>
                  </a:cxn>
                  <a:cxn ang="0">
                    <a:pos x="468" y="277"/>
                  </a:cxn>
                  <a:cxn ang="0">
                    <a:pos x="483" y="293"/>
                  </a:cxn>
                  <a:cxn ang="0">
                    <a:pos x="493" y="318"/>
                  </a:cxn>
                  <a:cxn ang="0">
                    <a:pos x="483" y="329"/>
                  </a:cxn>
                  <a:cxn ang="0">
                    <a:pos x="493" y="344"/>
                  </a:cxn>
                  <a:cxn ang="0">
                    <a:pos x="504" y="360"/>
                  </a:cxn>
                  <a:cxn ang="0">
                    <a:pos x="509" y="360"/>
                  </a:cxn>
                </a:cxnLst>
                <a:rect l="0" t="0" r="r" b="b"/>
                <a:pathLst>
                  <a:path w="519" h="457">
                    <a:moveTo>
                      <a:pt x="519" y="365"/>
                    </a:moveTo>
                    <a:lnTo>
                      <a:pt x="514" y="370"/>
                    </a:lnTo>
                    <a:lnTo>
                      <a:pt x="514" y="375"/>
                    </a:lnTo>
                    <a:lnTo>
                      <a:pt x="514" y="380"/>
                    </a:lnTo>
                    <a:lnTo>
                      <a:pt x="509" y="385"/>
                    </a:lnTo>
                    <a:lnTo>
                      <a:pt x="514" y="390"/>
                    </a:lnTo>
                    <a:lnTo>
                      <a:pt x="509" y="396"/>
                    </a:lnTo>
                    <a:lnTo>
                      <a:pt x="509" y="401"/>
                    </a:lnTo>
                    <a:lnTo>
                      <a:pt x="504" y="401"/>
                    </a:lnTo>
                    <a:lnTo>
                      <a:pt x="498" y="396"/>
                    </a:lnTo>
                    <a:lnTo>
                      <a:pt x="493" y="406"/>
                    </a:lnTo>
                    <a:lnTo>
                      <a:pt x="488" y="411"/>
                    </a:lnTo>
                    <a:lnTo>
                      <a:pt x="488" y="406"/>
                    </a:lnTo>
                    <a:lnTo>
                      <a:pt x="488" y="401"/>
                    </a:lnTo>
                    <a:lnTo>
                      <a:pt x="483" y="401"/>
                    </a:lnTo>
                    <a:lnTo>
                      <a:pt x="483" y="406"/>
                    </a:lnTo>
                    <a:lnTo>
                      <a:pt x="483" y="411"/>
                    </a:lnTo>
                    <a:lnTo>
                      <a:pt x="483" y="416"/>
                    </a:lnTo>
                    <a:lnTo>
                      <a:pt x="483" y="421"/>
                    </a:lnTo>
                    <a:lnTo>
                      <a:pt x="478" y="421"/>
                    </a:lnTo>
                    <a:lnTo>
                      <a:pt x="478" y="426"/>
                    </a:lnTo>
                    <a:lnTo>
                      <a:pt x="483" y="426"/>
                    </a:lnTo>
                    <a:lnTo>
                      <a:pt x="483" y="432"/>
                    </a:lnTo>
                    <a:lnTo>
                      <a:pt x="478" y="432"/>
                    </a:lnTo>
                    <a:lnTo>
                      <a:pt x="473" y="432"/>
                    </a:lnTo>
                    <a:lnTo>
                      <a:pt x="473" y="437"/>
                    </a:lnTo>
                    <a:lnTo>
                      <a:pt x="478" y="437"/>
                    </a:lnTo>
                    <a:lnTo>
                      <a:pt x="478" y="442"/>
                    </a:lnTo>
                    <a:lnTo>
                      <a:pt x="473" y="447"/>
                    </a:lnTo>
                    <a:lnTo>
                      <a:pt x="473" y="452"/>
                    </a:lnTo>
                    <a:lnTo>
                      <a:pt x="468" y="457"/>
                    </a:lnTo>
                    <a:lnTo>
                      <a:pt x="452" y="457"/>
                    </a:lnTo>
                    <a:lnTo>
                      <a:pt x="426" y="457"/>
                    </a:lnTo>
                    <a:lnTo>
                      <a:pt x="416" y="457"/>
                    </a:lnTo>
                    <a:lnTo>
                      <a:pt x="421" y="447"/>
                    </a:lnTo>
                    <a:lnTo>
                      <a:pt x="426" y="447"/>
                    </a:lnTo>
                    <a:lnTo>
                      <a:pt x="426" y="442"/>
                    </a:lnTo>
                    <a:lnTo>
                      <a:pt x="432" y="442"/>
                    </a:lnTo>
                    <a:lnTo>
                      <a:pt x="432" y="437"/>
                    </a:lnTo>
                    <a:lnTo>
                      <a:pt x="437" y="437"/>
                    </a:lnTo>
                    <a:lnTo>
                      <a:pt x="437" y="432"/>
                    </a:lnTo>
                    <a:lnTo>
                      <a:pt x="442" y="432"/>
                    </a:lnTo>
                    <a:lnTo>
                      <a:pt x="442" y="426"/>
                    </a:lnTo>
                    <a:lnTo>
                      <a:pt x="442" y="421"/>
                    </a:lnTo>
                    <a:lnTo>
                      <a:pt x="442" y="416"/>
                    </a:lnTo>
                    <a:lnTo>
                      <a:pt x="437" y="416"/>
                    </a:lnTo>
                    <a:lnTo>
                      <a:pt x="437" y="411"/>
                    </a:lnTo>
                    <a:lnTo>
                      <a:pt x="437" y="406"/>
                    </a:lnTo>
                    <a:lnTo>
                      <a:pt x="432" y="406"/>
                    </a:lnTo>
                    <a:lnTo>
                      <a:pt x="401" y="406"/>
                    </a:lnTo>
                    <a:lnTo>
                      <a:pt x="385" y="411"/>
                    </a:lnTo>
                    <a:lnTo>
                      <a:pt x="360" y="411"/>
                    </a:lnTo>
                    <a:lnTo>
                      <a:pt x="339" y="406"/>
                    </a:lnTo>
                    <a:lnTo>
                      <a:pt x="334" y="406"/>
                    </a:lnTo>
                    <a:lnTo>
                      <a:pt x="318" y="406"/>
                    </a:lnTo>
                    <a:lnTo>
                      <a:pt x="282" y="406"/>
                    </a:lnTo>
                    <a:lnTo>
                      <a:pt x="252" y="406"/>
                    </a:lnTo>
                    <a:lnTo>
                      <a:pt x="231" y="411"/>
                    </a:lnTo>
                    <a:lnTo>
                      <a:pt x="226" y="411"/>
                    </a:lnTo>
                    <a:lnTo>
                      <a:pt x="190" y="406"/>
                    </a:lnTo>
                    <a:lnTo>
                      <a:pt x="169" y="411"/>
                    </a:lnTo>
                    <a:lnTo>
                      <a:pt x="149" y="411"/>
                    </a:lnTo>
                    <a:lnTo>
                      <a:pt x="133" y="406"/>
                    </a:lnTo>
                    <a:lnTo>
                      <a:pt x="87" y="411"/>
                    </a:lnTo>
                    <a:lnTo>
                      <a:pt x="87" y="390"/>
                    </a:lnTo>
                    <a:lnTo>
                      <a:pt x="87" y="380"/>
                    </a:lnTo>
                    <a:lnTo>
                      <a:pt x="87" y="360"/>
                    </a:lnTo>
                    <a:lnTo>
                      <a:pt x="87" y="354"/>
                    </a:lnTo>
                    <a:lnTo>
                      <a:pt x="87" y="329"/>
                    </a:lnTo>
                    <a:lnTo>
                      <a:pt x="87" y="324"/>
                    </a:lnTo>
                    <a:lnTo>
                      <a:pt x="87" y="298"/>
                    </a:lnTo>
                    <a:lnTo>
                      <a:pt x="87" y="293"/>
                    </a:lnTo>
                    <a:lnTo>
                      <a:pt x="87" y="257"/>
                    </a:lnTo>
                    <a:lnTo>
                      <a:pt x="87" y="221"/>
                    </a:lnTo>
                    <a:lnTo>
                      <a:pt x="87" y="216"/>
                    </a:lnTo>
                    <a:lnTo>
                      <a:pt x="87" y="190"/>
                    </a:lnTo>
                    <a:lnTo>
                      <a:pt x="92" y="180"/>
                    </a:lnTo>
                    <a:lnTo>
                      <a:pt x="92" y="159"/>
                    </a:lnTo>
                    <a:lnTo>
                      <a:pt x="92" y="149"/>
                    </a:lnTo>
                    <a:lnTo>
                      <a:pt x="87" y="149"/>
                    </a:lnTo>
                    <a:lnTo>
                      <a:pt x="87" y="144"/>
                    </a:lnTo>
                    <a:lnTo>
                      <a:pt x="82" y="144"/>
                    </a:lnTo>
                    <a:lnTo>
                      <a:pt x="77" y="144"/>
                    </a:lnTo>
                    <a:lnTo>
                      <a:pt x="72" y="138"/>
                    </a:lnTo>
                    <a:lnTo>
                      <a:pt x="67" y="133"/>
                    </a:lnTo>
                    <a:lnTo>
                      <a:pt x="67" y="128"/>
                    </a:lnTo>
                    <a:lnTo>
                      <a:pt x="67" y="123"/>
                    </a:lnTo>
                    <a:lnTo>
                      <a:pt x="61" y="123"/>
                    </a:lnTo>
                    <a:lnTo>
                      <a:pt x="61" y="118"/>
                    </a:lnTo>
                    <a:lnTo>
                      <a:pt x="56" y="118"/>
                    </a:lnTo>
                    <a:lnTo>
                      <a:pt x="56" y="113"/>
                    </a:lnTo>
                    <a:lnTo>
                      <a:pt x="51" y="108"/>
                    </a:lnTo>
                    <a:lnTo>
                      <a:pt x="56" y="102"/>
                    </a:lnTo>
                    <a:lnTo>
                      <a:pt x="56" y="97"/>
                    </a:lnTo>
                    <a:lnTo>
                      <a:pt x="61" y="92"/>
                    </a:lnTo>
                    <a:lnTo>
                      <a:pt x="61" y="87"/>
                    </a:lnTo>
                    <a:lnTo>
                      <a:pt x="67" y="87"/>
                    </a:lnTo>
                    <a:lnTo>
                      <a:pt x="72" y="87"/>
                    </a:lnTo>
                    <a:lnTo>
                      <a:pt x="67" y="87"/>
                    </a:lnTo>
                    <a:lnTo>
                      <a:pt x="67" y="82"/>
                    </a:lnTo>
                    <a:lnTo>
                      <a:pt x="67" y="77"/>
                    </a:lnTo>
                    <a:lnTo>
                      <a:pt x="67" y="72"/>
                    </a:lnTo>
                    <a:lnTo>
                      <a:pt x="61" y="72"/>
                    </a:lnTo>
                    <a:lnTo>
                      <a:pt x="56" y="72"/>
                    </a:lnTo>
                    <a:lnTo>
                      <a:pt x="56" y="77"/>
                    </a:lnTo>
                    <a:lnTo>
                      <a:pt x="51" y="77"/>
                    </a:lnTo>
                    <a:lnTo>
                      <a:pt x="46" y="72"/>
                    </a:lnTo>
                    <a:lnTo>
                      <a:pt x="46" y="66"/>
                    </a:lnTo>
                    <a:lnTo>
                      <a:pt x="41" y="66"/>
                    </a:lnTo>
                    <a:lnTo>
                      <a:pt x="36" y="61"/>
                    </a:lnTo>
                    <a:lnTo>
                      <a:pt x="31" y="61"/>
                    </a:lnTo>
                    <a:lnTo>
                      <a:pt x="31" y="56"/>
                    </a:lnTo>
                    <a:lnTo>
                      <a:pt x="25" y="56"/>
                    </a:lnTo>
                    <a:lnTo>
                      <a:pt x="31" y="51"/>
                    </a:lnTo>
                    <a:lnTo>
                      <a:pt x="25" y="46"/>
                    </a:lnTo>
                    <a:lnTo>
                      <a:pt x="25" y="41"/>
                    </a:lnTo>
                    <a:lnTo>
                      <a:pt x="20" y="41"/>
                    </a:lnTo>
                    <a:lnTo>
                      <a:pt x="15" y="36"/>
                    </a:lnTo>
                    <a:lnTo>
                      <a:pt x="15" y="31"/>
                    </a:lnTo>
                    <a:lnTo>
                      <a:pt x="10" y="31"/>
                    </a:lnTo>
                    <a:lnTo>
                      <a:pt x="10" y="25"/>
                    </a:lnTo>
                    <a:lnTo>
                      <a:pt x="10" y="20"/>
                    </a:lnTo>
                    <a:lnTo>
                      <a:pt x="5" y="10"/>
                    </a:lnTo>
                    <a:lnTo>
                      <a:pt x="10" y="10"/>
                    </a:lnTo>
                    <a:lnTo>
                      <a:pt x="10" y="5"/>
                    </a:lnTo>
                    <a:lnTo>
                      <a:pt x="5" y="5"/>
                    </a:lnTo>
                    <a:lnTo>
                      <a:pt x="5" y="10"/>
                    </a:lnTo>
                    <a:lnTo>
                      <a:pt x="0" y="5"/>
                    </a:lnTo>
                    <a:lnTo>
                      <a:pt x="0" y="0"/>
                    </a:lnTo>
                    <a:lnTo>
                      <a:pt x="31" y="0"/>
                    </a:lnTo>
                    <a:lnTo>
                      <a:pt x="41" y="5"/>
                    </a:lnTo>
                    <a:lnTo>
                      <a:pt x="67" y="5"/>
                    </a:lnTo>
                    <a:lnTo>
                      <a:pt x="87" y="5"/>
                    </a:lnTo>
                    <a:lnTo>
                      <a:pt x="97" y="5"/>
                    </a:lnTo>
                    <a:lnTo>
                      <a:pt x="118" y="5"/>
                    </a:lnTo>
                    <a:lnTo>
                      <a:pt x="133" y="5"/>
                    </a:lnTo>
                    <a:lnTo>
                      <a:pt x="154" y="5"/>
                    </a:lnTo>
                    <a:lnTo>
                      <a:pt x="169" y="5"/>
                    </a:lnTo>
                    <a:lnTo>
                      <a:pt x="185" y="5"/>
                    </a:lnTo>
                    <a:lnTo>
                      <a:pt x="205" y="0"/>
                    </a:lnTo>
                    <a:lnTo>
                      <a:pt x="236" y="0"/>
                    </a:lnTo>
                    <a:lnTo>
                      <a:pt x="241" y="0"/>
                    </a:lnTo>
                    <a:lnTo>
                      <a:pt x="262" y="0"/>
                    </a:lnTo>
                    <a:lnTo>
                      <a:pt x="277" y="0"/>
                    </a:lnTo>
                    <a:lnTo>
                      <a:pt x="298" y="0"/>
                    </a:lnTo>
                    <a:lnTo>
                      <a:pt x="313" y="0"/>
                    </a:lnTo>
                    <a:lnTo>
                      <a:pt x="318" y="5"/>
                    </a:lnTo>
                    <a:lnTo>
                      <a:pt x="324" y="10"/>
                    </a:lnTo>
                    <a:lnTo>
                      <a:pt x="324" y="15"/>
                    </a:lnTo>
                    <a:lnTo>
                      <a:pt x="329" y="15"/>
                    </a:lnTo>
                    <a:lnTo>
                      <a:pt x="329" y="20"/>
                    </a:lnTo>
                    <a:lnTo>
                      <a:pt x="334" y="20"/>
                    </a:lnTo>
                    <a:lnTo>
                      <a:pt x="334" y="25"/>
                    </a:lnTo>
                    <a:lnTo>
                      <a:pt x="334" y="31"/>
                    </a:lnTo>
                    <a:lnTo>
                      <a:pt x="329" y="36"/>
                    </a:lnTo>
                    <a:lnTo>
                      <a:pt x="329" y="41"/>
                    </a:lnTo>
                    <a:lnTo>
                      <a:pt x="329" y="46"/>
                    </a:lnTo>
                    <a:lnTo>
                      <a:pt x="329" y="56"/>
                    </a:lnTo>
                    <a:lnTo>
                      <a:pt x="334" y="61"/>
                    </a:lnTo>
                    <a:lnTo>
                      <a:pt x="334" y="66"/>
                    </a:lnTo>
                    <a:lnTo>
                      <a:pt x="339" y="72"/>
                    </a:lnTo>
                    <a:lnTo>
                      <a:pt x="334" y="72"/>
                    </a:lnTo>
                    <a:lnTo>
                      <a:pt x="334" y="77"/>
                    </a:lnTo>
                    <a:lnTo>
                      <a:pt x="339" y="82"/>
                    </a:lnTo>
                    <a:lnTo>
                      <a:pt x="339" y="87"/>
                    </a:lnTo>
                    <a:lnTo>
                      <a:pt x="344" y="92"/>
                    </a:lnTo>
                    <a:lnTo>
                      <a:pt x="354" y="102"/>
                    </a:lnTo>
                    <a:lnTo>
                      <a:pt x="360" y="108"/>
                    </a:lnTo>
                    <a:lnTo>
                      <a:pt x="365" y="108"/>
                    </a:lnTo>
                    <a:lnTo>
                      <a:pt x="365" y="113"/>
                    </a:lnTo>
                    <a:lnTo>
                      <a:pt x="365" y="118"/>
                    </a:lnTo>
                    <a:lnTo>
                      <a:pt x="375" y="123"/>
                    </a:lnTo>
                    <a:lnTo>
                      <a:pt x="380" y="128"/>
                    </a:lnTo>
                    <a:lnTo>
                      <a:pt x="385" y="133"/>
                    </a:lnTo>
                    <a:lnTo>
                      <a:pt x="390" y="138"/>
                    </a:lnTo>
                    <a:lnTo>
                      <a:pt x="390" y="144"/>
                    </a:lnTo>
                    <a:lnTo>
                      <a:pt x="390" y="149"/>
                    </a:lnTo>
                    <a:lnTo>
                      <a:pt x="396" y="154"/>
                    </a:lnTo>
                    <a:lnTo>
                      <a:pt x="390" y="154"/>
                    </a:lnTo>
                    <a:lnTo>
                      <a:pt x="390" y="159"/>
                    </a:lnTo>
                    <a:lnTo>
                      <a:pt x="396" y="169"/>
                    </a:lnTo>
                    <a:lnTo>
                      <a:pt x="401" y="174"/>
                    </a:lnTo>
                    <a:lnTo>
                      <a:pt x="406" y="174"/>
                    </a:lnTo>
                    <a:lnTo>
                      <a:pt x="411" y="164"/>
                    </a:lnTo>
                    <a:lnTo>
                      <a:pt x="416" y="164"/>
                    </a:lnTo>
                    <a:lnTo>
                      <a:pt x="421" y="169"/>
                    </a:lnTo>
                    <a:lnTo>
                      <a:pt x="426" y="169"/>
                    </a:lnTo>
                    <a:lnTo>
                      <a:pt x="437" y="174"/>
                    </a:lnTo>
                    <a:lnTo>
                      <a:pt x="437" y="180"/>
                    </a:lnTo>
                    <a:lnTo>
                      <a:pt x="437" y="185"/>
                    </a:lnTo>
                    <a:lnTo>
                      <a:pt x="432" y="190"/>
                    </a:lnTo>
                    <a:lnTo>
                      <a:pt x="432" y="195"/>
                    </a:lnTo>
                    <a:lnTo>
                      <a:pt x="432" y="200"/>
                    </a:lnTo>
                    <a:lnTo>
                      <a:pt x="426" y="205"/>
                    </a:lnTo>
                    <a:lnTo>
                      <a:pt x="426" y="210"/>
                    </a:lnTo>
                    <a:lnTo>
                      <a:pt x="426" y="221"/>
                    </a:lnTo>
                    <a:lnTo>
                      <a:pt x="421" y="221"/>
                    </a:lnTo>
                    <a:lnTo>
                      <a:pt x="421" y="226"/>
                    </a:lnTo>
                    <a:lnTo>
                      <a:pt x="421" y="231"/>
                    </a:lnTo>
                    <a:lnTo>
                      <a:pt x="421" y="236"/>
                    </a:lnTo>
                    <a:lnTo>
                      <a:pt x="421" y="241"/>
                    </a:lnTo>
                    <a:lnTo>
                      <a:pt x="426" y="246"/>
                    </a:lnTo>
                    <a:lnTo>
                      <a:pt x="426" y="252"/>
                    </a:lnTo>
                    <a:lnTo>
                      <a:pt x="432" y="252"/>
                    </a:lnTo>
                    <a:lnTo>
                      <a:pt x="437" y="257"/>
                    </a:lnTo>
                    <a:lnTo>
                      <a:pt x="442" y="262"/>
                    </a:lnTo>
                    <a:lnTo>
                      <a:pt x="447" y="262"/>
                    </a:lnTo>
                    <a:lnTo>
                      <a:pt x="452" y="267"/>
                    </a:lnTo>
                    <a:lnTo>
                      <a:pt x="447" y="272"/>
                    </a:lnTo>
                    <a:lnTo>
                      <a:pt x="452" y="272"/>
                    </a:lnTo>
                    <a:lnTo>
                      <a:pt x="457" y="272"/>
                    </a:lnTo>
                    <a:lnTo>
                      <a:pt x="468" y="277"/>
                    </a:lnTo>
                    <a:lnTo>
                      <a:pt x="473" y="282"/>
                    </a:lnTo>
                    <a:lnTo>
                      <a:pt x="473" y="288"/>
                    </a:lnTo>
                    <a:lnTo>
                      <a:pt x="478" y="288"/>
                    </a:lnTo>
                    <a:lnTo>
                      <a:pt x="483" y="293"/>
                    </a:lnTo>
                    <a:lnTo>
                      <a:pt x="483" y="298"/>
                    </a:lnTo>
                    <a:lnTo>
                      <a:pt x="483" y="303"/>
                    </a:lnTo>
                    <a:lnTo>
                      <a:pt x="488" y="313"/>
                    </a:lnTo>
                    <a:lnTo>
                      <a:pt x="493" y="318"/>
                    </a:lnTo>
                    <a:lnTo>
                      <a:pt x="493" y="324"/>
                    </a:lnTo>
                    <a:lnTo>
                      <a:pt x="488" y="324"/>
                    </a:lnTo>
                    <a:lnTo>
                      <a:pt x="488" y="329"/>
                    </a:lnTo>
                    <a:lnTo>
                      <a:pt x="483" y="329"/>
                    </a:lnTo>
                    <a:lnTo>
                      <a:pt x="483" y="334"/>
                    </a:lnTo>
                    <a:lnTo>
                      <a:pt x="488" y="334"/>
                    </a:lnTo>
                    <a:lnTo>
                      <a:pt x="488" y="339"/>
                    </a:lnTo>
                    <a:lnTo>
                      <a:pt x="493" y="344"/>
                    </a:lnTo>
                    <a:lnTo>
                      <a:pt x="493" y="349"/>
                    </a:lnTo>
                    <a:lnTo>
                      <a:pt x="493" y="354"/>
                    </a:lnTo>
                    <a:lnTo>
                      <a:pt x="498" y="360"/>
                    </a:lnTo>
                    <a:lnTo>
                      <a:pt x="504" y="360"/>
                    </a:lnTo>
                    <a:lnTo>
                      <a:pt x="504" y="354"/>
                    </a:lnTo>
                    <a:lnTo>
                      <a:pt x="504" y="349"/>
                    </a:lnTo>
                    <a:lnTo>
                      <a:pt x="509" y="354"/>
                    </a:lnTo>
                    <a:lnTo>
                      <a:pt x="509" y="360"/>
                    </a:lnTo>
                    <a:lnTo>
                      <a:pt x="514" y="360"/>
                    </a:lnTo>
                    <a:lnTo>
                      <a:pt x="519" y="360"/>
                    </a:lnTo>
                    <a:lnTo>
                      <a:pt x="519" y="365"/>
                    </a:lnTo>
                    <a:close/>
                  </a:path>
                </a:pathLst>
              </a:custGeom>
              <a:solidFill>
                <a:srgbClr val="CCFFCC"/>
              </a:solidFill>
              <a:ln w="8001">
                <a:solidFill>
                  <a:srgbClr val="000000"/>
                </a:solidFill>
                <a:prstDash val="solid"/>
                <a:round/>
                <a:headEnd/>
                <a:tailEnd/>
              </a:ln>
            </p:spPr>
            <p:txBody>
              <a:bodyPr/>
              <a:lstStyle/>
              <a:p>
                <a:endParaRPr lang="en-US"/>
              </a:p>
            </p:txBody>
          </p:sp>
          <p:sp>
            <p:nvSpPr>
              <p:cNvPr id="964675" name="Freeform 67">
                <a:hlinkClick r:id="" action="ppaction://noaction"/>
              </p:cNvPr>
              <p:cNvSpPr>
                <a:spLocks noEditPoints="1"/>
              </p:cNvSpPr>
              <p:nvPr/>
            </p:nvSpPr>
            <p:spPr bwMode="auto">
              <a:xfrm>
                <a:off x="4869" y="1140"/>
                <a:ext cx="341" cy="484"/>
              </a:xfrm>
              <a:custGeom>
                <a:avLst/>
                <a:gdLst/>
                <a:ahLst/>
                <a:cxnLst>
                  <a:cxn ang="0">
                    <a:pos x="103" y="412"/>
                  </a:cxn>
                  <a:cxn ang="0">
                    <a:pos x="98" y="396"/>
                  </a:cxn>
                  <a:cxn ang="0">
                    <a:pos x="88" y="406"/>
                  </a:cxn>
                  <a:cxn ang="0">
                    <a:pos x="72" y="406"/>
                  </a:cxn>
                  <a:cxn ang="0">
                    <a:pos x="62" y="437"/>
                  </a:cxn>
                  <a:cxn ang="0">
                    <a:pos x="47" y="458"/>
                  </a:cxn>
                  <a:cxn ang="0">
                    <a:pos x="21" y="473"/>
                  </a:cxn>
                  <a:cxn ang="0">
                    <a:pos x="16" y="458"/>
                  </a:cxn>
                  <a:cxn ang="0">
                    <a:pos x="11" y="442"/>
                  </a:cxn>
                  <a:cxn ang="0">
                    <a:pos x="11" y="432"/>
                  </a:cxn>
                  <a:cxn ang="0">
                    <a:pos x="5" y="314"/>
                  </a:cxn>
                  <a:cxn ang="0">
                    <a:pos x="21" y="252"/>
                  </a:cxn>
                  <a:cxn ang="0">
                    <a:pos x="21" y="232"/>
                  </a:cxn>
                  <a:cxn ang="0">
                    <a:pos x="31" y="221"/>
                  </a:cxn>
                  <a:cxn ang="0">
                    <a:pos x="57" y="191"/>
                  </a:cxn>
                  <a:cxn ang="0">
                    <a:pos x="62" y="170"/>
                  </a:cxn>
                  <a:cxn ang="0">
                    <a:pos x="67" y="149"/>
                  </a:cxn>
                  <a:cxn ang="0">
                    <a:pos x="83" y="119"/>
                  </a:cxn>
                  <a:cxn ang="0">
                    <a:pos x="144" y="0"/>
                  </a:cxn>
                  <a:cxn ang="0">
                    <a:pos x="175" y="31"/>
                  </a:cxn>
                  <a:cxn ang="0">
                    <a:pos x="216" y="11"/>
                  </a:cxn>
                  <a:cxn ang="0">
                    <a:pos x="257" y="170"/>
                  </a:cxn>
                  <a:cxn ang="0">
                    <a:pos x="262" y="185"/>
                  </a:cxn>
                  <a:cxn ang="0">
                    <a:pos x="262" y="201"/>
                  </a:cxn>
                  <a:cxn ang="0">
                    <a:pos x="288" y="221"/>
                  </a:cxn>
                  <a:cxn ang="0">
                    <a:pos x="283" y="247"/>
                  </a:cxn>
                  <a:cxn ang="0">
                    <a:pos x="298" y="257"/>
                  </a:cxn>
                  <a:cxn ang="0">
                    <a:pos x="314" y="283"/>
                  </a:cxn>
                  <a:cxn ang="0">
                    <a:pos x="319" y="299"/>
                  </a:cxn>
                  <a:cxn ang="0">
                    <a:pos x="288" y="309"/>
                  </a:cxn>
                  <a:cxn ang="0">
                    <a:pos x="257" y="324"/>
                  </a:cxn>
                  <a:cxn ang="0">
                    <a:pos x="247" y="335"/>
                  </a:cxn>
                  <a:cxn ang="0">
                    <a:pos x="242" y="345"/>
                  </a:cxn>
                  <a:cxn ang="0">
                    <a:pos x="221" y="329"/>
                  </a:cxn>
                  <a:cxn ang="0">
                    <a:pos x="201" y="340"/>
                  </a:cxn>
                  <a:cxn ang="0">
                    <a:pos x="180" y="350"/>
                  </a:cxn>
                  <a:cxn ang="0">
                    <a:pos x="185" y="324"/>
                  </a:cxn>
                  <a:cxn ang="0">
                    <a:pos x="175" y="319"/>
                  </a:cxn>
                  <a:cxn ang="0">
                    <a:pos x="170" y="340"/>
                  </a:cxn>
                  <a:cxn ang="0">
                    <a:pos x="160" y="376"/>
                  </a:cxn>
                  <a:cxn ang="0">
                    <a:pos x="139" y="381"/>
                  </a:cxn>
                  <a:cxn ang="0">
                    <a:pos x="118" y="401"/>
                  </a:cxn>
                  <a:cxn ang="0">
                    <a:pos x="118" y="381"/>
                  </a:cxn>
                  <a:cxn ang="0">
                    <a:pos x="108" y="406"/>
                  </a:cxn>
                  <a:cxn ang="0">
                    <a:pos x="103" y="381"/>
                  </a:cxn>
                  <a:cxn ang="0">
                    <a:pos x="216" y="340"/>
                  </a:cxn>
                  <a:cxn ang="0">
                    <a:pos x="216" y="355"/>
                  </a:cxn>
                  <a:cxn ang="0">
                    <a:pos x="211" y="345"/>
                  </a:cxn>
                </a:cxnLst>
                <a:rect l="0" t="0" r="r" b="b"/>
                <a:pathLst>
                  <a:path w="324" h="484">
                    <a:moveTo>
                      <a:pt x="103" y="376"/>
                    </a:moveTo>
                    <a:lnTo>
                      <a:pt x="98" y="386"/>
                    </a:lnTo>
                    <a:lnTo>
                      <a:pt x="103" y="412"/>
                    </a:lnTo>
                    <a:lnTo>
                      <a:pt x="98" y="412"/>
                    </a:lnTo>
                    <a:lnTo>
                      <a:pt x="98" y="401"/>
                    </a:lnTo>
                    <a:lnTo>
                      <a:pt x="98" y="396"/>
                    </a:lnTo>
                    <a:lnTo>
                      <a:pt x="93" y="406"/>
                    </a:lnTo>
                    <a:lnTo>
                      <a:pt x="88" y="412"/>
                    </a:lnTo>
                    <a:lnTo>
                      <a:pt x="88" y="406"/>
                    </a:lnTo>
                    <a:lnTo>
                      <a:pt x="88" y="401"/>
                    </a:lnTo>
                    <a:lnTo>
                      <a:pt x="83" y="401"/>
                    </a:lnTo>
                    <a:lnTo>
                      <a:pt x="72" y="406"/>
                    </a:lnTo>
                    <a:lnTo>
                      <a:pt x="67" y="417"/>
                    </a:lnTo>
                    <a:lnTo>
                      <a:pt x="72" y="432"/>
                    </a:lnTo>
                    <a:lnTo>
                      <a:pt x="62" y="437"/>
                    </a:lnTo>
                    <a:lnTo>
                      <a:pt x="57" y="448"/>
                    </a:lnTo>
                    <a:lnTo>
                      <a:pt x="52" y="453"/>
                    </a:lnTo>
                    <a:lnTo>
                      <a:pt x="47" y="458"/>
                    </a:lnTo>
                    <a:lnTo>
                      <a:pt x="36" y="484"/>
                    </a:lnTo>
                    <a:lnTo>
                      <a:pt x="26" y="478"/>
                    </a:lnTo>
                    <a:lnTo>
                      <a:pt x="21" y="473"/>
                    </a:lnTo>
                    <a:lnTo>
                      <a:pt x="26" y="468"/>
                    </a:lnTo>
                    <a:lnTo>
                      <a:pt x="16" y="463"/>
                    </a:lnTo>
                    <a:lnTo>
                      <a:pt x="16" y="458"/>
                    </a:lnTo>
                    <a:lnTo>
                      <a:pt x="11" y="453"/>
                    </a:lnTo>
                    <a:lnTo>
                      <a:pt x="11" y="448"/>
                    </a:lnTo>
                    <a:lnTo>
                      <a:pt x="11" y="442"/>
                    </a:lnTo>
                    <a:lnTo>
                      <a:pt x="11" y="437"/>
                    </a:lnTo>
                    <a:lnTo>
                      <a:pt x="16" y="432"/>
                    </a:lnTo>
                    <a:lnTo>
                      <a:pt x="11" y="432"/>
                    </a:lnTo>
                    <a:lnTo>
                      <a:pt x="11" y="406"/>
                    </a:lnTo>
                    <a:lnTo>
                      <a:pt x="11" y="355"/>
                    </a:lnTo>
                    <a:lnTo>
                      <a:pt x="5" y="314"/>
                    </a:lnTo>
                    <a:lnTo>
                      <a:pt x="0" y="242"/>
                    </a:lnTo>
                    <a:lnTo>
                      <a:pt x="11" y="237"/>
                    </a:lnTo>
                    <a:lnTo>
                      <a:pt x="21" y="252"/>
                    </a:lnTo>
                    <a:lnTo>
                      <a:pt x="21" y="247"/>
                    </a:lnTo>
                    <a:lnTo>
                      <a:pt x="26" y="237"/>
                    </a:lnTo>
                    <a:lnTo>
                      <a:pt x="21" y="232"/>
                    </a:lnTo>
                    <a:lnTo>
                      <a:pt x="26" y="232"/>
                    </a:lnTo>
                    <a:lnTo>
                      <a:pt x="36" y="232"/>
                    </a:lnTo>
                    <a:lnTo>
                      <a:pt x="31" y="221"/>
                    </a:lnTo>
                    <a:lnTo>
                      <a:pt x="47" y="201"/>
                    </a:lnTo>
                    <a:lnTo>
                      <a:pt x="57" y="196"/>
                    </a:lnTo>
                    <a:lnTo>
                      <a:pt x="57" y="191"/>
                    </a:lnTo>
                    <a:lnTo>
                      <a:pt x="67" y="175"/>
                    </a:lnTo>
                    <a:lnTo>
                      <a:pt x="67" y="170"/>
                    </a:lnTo>
                    <a:lnTo>
                      <a:pt x="62" y="170"/>
                    </a:lnTo>
                    <a:lnTo>
                      <a:pt x="67" y="160"/>
                    </a:lnTo>
                    <a:lnTo>
                      <a:pt x="62" y="160"/>
                    </a:lnTo>
                    <a:lnTo>
                      <a:pt x="67" y="149"/>
                    </a:lnTo>
                    <a:lnTo>
                      <a:pt x="67" y="144"/>
                    </a:lnTo>
                    <a:lnTo>
                      <a:pt x="72" y="129"/>
                    </a:lnTo>
                    <a:lnTo>
                      <a:pt x="83" y="119"/>
                    </a:lnTo>
                    <a:lnTo>
                      <a:pt x="88" y="103"/>
                    </a:lnTo>
                    <a:lnTo>
                      <a:pt x="88" y="88"/>
                    </a:lnTo>
                    <a:lnTo>
                      <a:pt x="144" y="0"/>
                    </a:lnTo>
                    <a:lnTo>
                      <a:pt x="160" y="5"/>
                    </a:lnTo>
                    <a:lnTo>
                      <a:pt x="160" y="21"/>
                    </a:lnTo>
                    <a:lnTo>
                      <a:pt x="175" y="31"/>
                    </a:lnTo>
                    <a:lnTo>
                      <a:pt x="201" y="21"/>
                    </a:lnTo>
                    <a:lnTo>
                      <a:pt x="211" y="21"/>
                    </a:lnTo>
                    <a:lnTo>
                      <a:pt x="216" y="11"/>
                    </a:lnTo>
                    <a:lnTo>
                      <a:pt x="226" y="11"/>
                    </a:lnTo>
                    <a:lnTo>
                      <a:pt x="257" y="47"/>
                    </a:lnTo>
                    <a:lnTo>
                      <a:pt x="257" y="170"/>
                    </a:lnTo>
                    <a:lnTo>
                      <a:pt x="262" y="175"/>
                    </a:lnTo>
                    <a:lnTo>
                      <a:pt x="257" y="180"/>
                    </a:lnTo>
                    <a:lnTo>
                      <a:pt x="262" y="185"/>
                    </a:lnTo>
                    <a:lnTo>
                      <a:pt x="257" y="191"/>
                    </a:lnTo>
                    <a:lnTo>
                      <a:pt x="257" y="201"/>
                    </a:lnTo>
                    <a:lnTo>
                      <a:pt x="262" y="201"/>
                    </a:lnTo>
                    <a:lnTo>
                      <a:pt x="273" y="211"/>
                    </a:lnTo>
                    <a:lnTo>
                      <a:pt x="283" y="211"/>
                    </a:lnTo>
                    <a:lnTo>
                      <a:pt x="288" y="221"/>
                    </a:lnTo>
                    <a:lnTo>
                      <a:pt x="283" y="221"/>
                    </a:lnTo>
                    <a:lnTo>
                      <a:pt x="288" y="237"/>
                    </a:lnTo>
                    <a:lnTo>
                      <a:pt x="283" y="247"/>
                    </a:lnTo>
                    <a:lnTo>
                      <a:pt x="283" y="257"/>
                    </a:lnTo>
                    <a:lnTo>
                      <a:pt x="293" y="263"/>
                    </a:lnTo>
                    <a:lnTo>
                      <a:pt x="298" y="257"/>
                    </a:lnTo>
                    <a:lnTo>
                      <a:pt x="309" y="257"/>
                    </a:lnTo>
                    <a:lnTo>
                      <a:pt x="309" y="263"/>
                    </a:lnTo>
                    <a:lnTo>
                      <a:pt x="314" y="283"/>
                    </a:lnTo>
                    <a:lnTo>
                      <a:pt x="309" y="288"/>
                    </a:lnTo>
                    <a:lnTo>
                      <a:pt x="324" y="293"/>
                    </a:lnTo>
                    <a:lnTo>
                      <a:pt x="319" y="299"/>
                    </a:lnTo>
                    <a:lnTo>
                      <a:pt x="304" y="314"/>
                    </a:lnTo>
                    <a:lnTo>
                      <a:pt x="293" y="314"/>
                    </a:lnTo>
                    <a:lnTo>
                      <a:pt x="288" y="309"/>
                    </a:lnTo>
                    <a:lnTo>
                      <a:pt x="278" y="319"/>
                    </a:lnTo>
                    <a:lnTo>
                      <a:pt x="273" y="324"/>
                    </a:lnTo>
                    <a:lnTo>
                      <a:pt x="257" y="324"/>
                    </a:lnTo>
                    <a:lnTo>
                      <a:pt x="252" y="324"/>
                    </a:lnTo>
                    <a:lnTo>
                      <a:pt x="252" y="335"/>
                    </a:lnTo>
                    <a:lnTo>
                      <a:pt x="247" y="335"/>
                    </a:lnTo>
                    <a:lnTo>
                      <a:pt x="247" y="329"/>
                    </a:lnTo>
                    <a:lnTo>
                      <a:pt x="242" y="335"/>
                    </a:lnTo>
                    <a:lnTo>
                      <a:pt x="242" y="345"/>
                    </a:lnTo>
                    <a:lnTo>
                      <a:pt x="237" y="345"/>
                    </a:lnTo>
                    <a:lnTo>
                      <a:pt x="232" y="335"/>
                    </a:lnTo>
                    <a:lnTo>
                      <a:pt x="221" y="329"/>
                    </a:lnTo>
                    <a:lnTo>
                      <a:pt x="216" y="340"/>
                    </a:lnTo>
                    <a:lnTo>
                      <a:pt x="211" y="335"/>
                    </a:lnTo>
                    <a:lnTo>
                      <a:pt x="201" y="340"/>
                    </a:lnTo>
                    <a:lnTo>
                      <a:pt x="201" y="355"/>
                    </a:lnTo>
                    <a:lnTo>
                      <a:pt x="185" y="350"/>
                    </a:lnTo>
                    <a:lnTo>
                      <a:pt x="180" y="350"/>
                    </a:lnTo>
                    <a:lnTo>
                      <a:pt x="180" y="340"/>
                    </a:lnTo>
                    <a:lnTo>
                      <a:pt x="185" y="329"/>
                    </a:lnTo>
                    <a:lnTo>
                      <a:pt x="185" y="324"/>
                    </a:lnTo>
                    <a:lnTo>
                      <a:pt x="180" y="319"/>
                    </a:lnTo>
                    <a:lnTo>
                      <a:pt x="180" y="314"/>
                    </a:lnTo>
                    <a:lnTo>
                      <a:pt x="175" y="319"/>
                    </a:lnTo>
                    <a:lnTo>
                      <a:pt x="180" y="324"/>
                    </a:lnTo>
                    <a:lnTo>
                      <a:pt x="180" y="329"/>
                    </a:lnTo>
                    <a:lnTo>
                      <a:pt x="170" y="340"/>
                    </a:lnTo>
                    <a:lnTo>
                      <a:pt x="165" y="355"/>
                    </a:lnTo>
                    <a:lnTo>
                      <a:pt x="165" y="360"/>
                    </a:lnTo>
                    <a:lnTo>
                      <a:pt x="160" y="376"/>
                    </a:lnTo>
                    <a:lnTo>
                      <a:pt x="149" y="391"/>
                    </a:lnTo>
                    <a:lnTo>
                      <a:pt x="144" y="391"/>
                    </a:lnTo>
                    <a:lnTo>
                      <a:pt x="139" y="381"/>
                    </a:lnTo>
                    <a:lnTo>
                      <a:pt x="134" y="381"/>
                    </a:lnTo>
                    <a:lnTo>
                      <a:pt x="129" y="396"/>
                    </a:lnTo>
                    <a:lnTo>
                      <a:pt x="118" y="401"/>
                    </a:lnTo>
                    <a:lnTo>
                      <a:pt x="113" y="401"/>
                    </a:lnTo>
                    <a:lnTo>
                      <a:pt x="113" y="386"/>
                    </a:lnTo>
                    <a:lnTo>
                      <a:pt x="118" y="381"/>
                    </a:lnTo>
                    <a:lnTo>
                      <a:pt x="108" y="391"/>
                    </a:lnTo>
                    <a:lnTo>
                      <a:pt x="108" y="396"/>
                    </a:lnTo>
                    <a:lnTo>
                      <a:pt x="108" y="406"/>
                    </a:lnTo>
                    <a:lnTo>
                      <a:pt x="108" y="412"/>
                    </a:lnTo>
                    <a:lnTo>
                      <a:pt x="103" y="406"/>
                    </a:lnTo>
                    <a:lnTo>
                      <a:pt x="103" y="381"/>
                    </a:lnTo>
                    <a:lnTo>
                      <a:pt x="103" y="376"/>
                    </a:lnTo>
                    <a:close/>
                    <a:moveTo>
                      <a:pt x="211" y="345"/>
                    </a:moveTo>
                    <a:lnTo>
                      <a:pt x="216" y="340"/>
                    </a:lnTo>
                    <a:lnTo>
                      <a:pt x="221" y="340"/>
                    </a:lnTo>
                    <a:lnTo>
                      <a:pt x="232" y="350"/>
                    </a:lnTo>
                    <a:lnTo>
                      <a:pt x="216" y="355"/>
                    </a:lnTo>
                    <a:lnTo>
                      <a:pt x="216" y="360"/>
                    </a:lnTo>
                    <a:lnTo>
                      <a:pt x="211" y="355"/>
                    </a:lnTo>
                    <a:lnTo>
                      <a:pt x="211" y="345"/>
                    </a:lnTo>
                    <a:close/>
                  </a:path>
                </a:pathLst>
              </a:custGeom>
              <a:solidFill>
                <a:srgbClr val="CCFFCC"/>
              </a:solidFill>
              <a:ln w="8001">
                <a:solidFill>
                  <a:srgbClr val="000000"/>
                </a:solidFill>
                <a:prstDash val="solid"/>
                <a:round/>
                <a:headEnd/>
                <a:tailEnd/>
              </a:ln>
            </p:spPr>
            <p:txBody>
              <a:bodyPr/>
              <a:lstStyle/>
              <a:p>
                <a:endParaRPr lang="en-US"/>
              </a:p>
            </p:txBody>
          </p:sp>
          <p:sp>
            <p:nvSpPr>
              <p:cNvPr id="964676" name="Freeform 68">
                <a:hlinkClick r:id="" action="ppaction://noaction"/>
              </p:cNvPr>
              <p:cNvSpPr>
                <a:spLocks/>
              </p:cNvSpPr>
              <p:nvPr/>
            </p:nvSpPr>
            <p:spPr bwMode="auto">
              <a:xfrm>
                <a:off x="4679" y="1413"/>
                <a:ext cx="157" cy="247"/>
              </a:xfrm>
              <a:custGeom>
                <a:avLst/>
                <a:gdLst/>
                <a:ahLst/>
                <a:cxnLst>
                  <a:cxn ang="0">
                    <a:pos x="11" y="241"/>
                  </a:cxn>
                  <a:cxn ang="0">
                    <a:pos x="11" y="226"/>
                  </a:cxn>
                  <a:cxn ang="0">
                    <a:pos x="16" y="164"/>
                  </a:cxn>
                  <a:cxn ang="0">
                    <a:pos x="11" y="159"/>
                  </a:cxn>
                  <a:cxn ang="0">
                    <a:pos x="5" y="154"/>
                  </a:cxn>
                  <a:cxn ang="0">
                    <a:pos x="0" y="159"/>
                  </a:cxn>
                  <a:cxn ang="0">
                    <a:pos x="5" y="144"/>
                  </a:cxn>
                  <a:cxn ang="0">
                    <a:pos x="5" y="133"/>
                  </a:cxn>
                  <a:cxn ang="0">
                    <a:pos x="0" y="123"/>
                  </a:cxn>
                  <a:cxn ang="0">
                    <a:pos x="0" y="108"/>
                  </a:cxn>
                  <a:cxn ang="0">
                    <a:pos x="0" y="98"/>
                  </a:cxn>
                  <a:cxn ang="0">
                    <a:pos x="11" y="82"/>
                  </a:cxn>
                  <a:cxn ang="0">
                    <a:pos x="11" y="67"/>
                  </a:cxn>
                  <a:cxn ang="0">
                    <a:pos x="5" y="51"/>
                  </a:cxn>
                  <a:cxn ang="0">
                    <a:pos x="5" y="41"/>
                  </a:cxn>
                  <a:cxn ang="0">
                    <a:pos x="11" y="26"/>
                  </a:cxn>
                  <a:cxn ang="0">
                    <a:pos x="11" y="10"/>
                  </a:cxn>
                  <a:cxn ang="0">
                    <a:pos x="21" y="0"/>
                  </a:cxn>
                  <a:cxn ang="0">
                    <a:pos x="119" y="0"/>
                  </a:cxn>
                  <a:cxn ang="0">
                    <a:pos x="149" y="5"/>
                  </a:cxn>
                  <a:cxn ang="0">
                    <a:pos x="149" y="15"/>
                  </a:cxn>
                  <a:cxn ang="0">
                    <a:pos x="139" y="31"/>
                  </a:cxn>
                  <a:cxn ang="0">
                    <a:pos x="144" y="41"/>
                  </a:cxn>
                  <a:cxn ang="0">
                    <a:pos x="149" y="51"/>
                  </a:cxn>
                  <a:cxn ang="0">
                    <a:pos x="144" y="56"/>
                  </a:cxn>
                  <a:cxn ang="0">
                    <a:pos x="139" y="62"/>
                  </a:cxn>
                  <a:cxn ang="0">
                    <a:pos x="129" y="67"/>
                  </a:cxn>
                  <a:cxn ang="0">
                    <a:pos x="124" y="72"/>
                  </a:cxn>
                  <a:cxn ang="0">
                    <a:pos x="119" y="77"/>
                  </a:cxn>
                  <a:cxn ang="0">
                    <a:pos x="108" y="77"/>
                  </a:cxn>
                  <a:cxn ang="0">
                    <a:pos x="108" y="87"/>
                  </a:cxn>
                  <a:cxn ang="0">
                    <a:pos x="108" y="98"/>
                  </a:cxn>
                  <a:cxn ang="0">
                    <a:pos x="108" y="108"/>
                  </a:cxn>
                  <a:cxn ang="0">
                    <a:pos x="103" y="118"/>
                  </a:cxn>
                  <a:cxn ang="0">
                    <a:pos x="98" y="123"/>
                  </a:cxn>
                  <a:cxn ang="0">
                    <a:pos x="98" y="139"/>
                  </a:cxn>
                  <a:cxn ang="0">
                    <a:pos x="88" y="144"/>
                  </a:cxn>
                  <a:cxn ang="0">
                    <a:pos x="83" y="159"/>
                  </a:cxn>
                  <a:cxn ang="0">
                    <a:pos x="83" y="169"/>
                  </a:cxn>
                  <a:cxn ang="0">
                    <a:pos x="77" y="180"/>
                  </a:cxn>
                  <a:cxn ang="0">
                    <a:pos x="77" y="185"/>
                  </a:cxn>
                  <a:cxn ang="0">
                    <a:pos x="77" y="195"/>
                  </a:cxn>
                  <a:cxn ang="0">
                    <a:pos x="77" y="205"/>
                  </a:cxn>
                  <a:cxn ang="0">
                    <a:pos x="77" y="216"/>
                  </a:cxn>
                  <a:cxn ang="0">
                    <a:pos x="72" y="221"/>
                  </a:cxn>
                  <a:cxn ang="0">
                    <a:pos x="67" y="231"/>
                  </a:cxn>
                  <a:cxn ang="0">
                    <a:pos x="77" y="247"/>
                  </a:cxn>
                  <a:cxn ang="0">
                    <a:pos x="31" y="247"/>
                  </a:cxn>
                </a:cxnLst>
                <a:rect l="0" t="0" r="r" b="b"/>
                <a:pathLst>
                  <a:path w="149" h="247">
                    <a:moveTo>
                      <a:pt x="16" y="247"/>
                    </a:moveTo>
                    <a:lnTo>
                      <a:pt x="11" y="241"/>
                    </a:lnTo>
                    <a:lnTo>
                      <a:pt x="11" y="236"/>
                    </a:lnTo>
                    <a:lnTo>
                      <a:pt x="11" y="226"/>
                    </a:lnTo>
                    <a:lnTo>
                      <a:pt x="16" y="185"/>
                    </a:lnTo>
                    <a:lnTo>
                      <a:pt x="16" y="164"/>
                    </a:lnTo>
                    <a:lnTo>
                      <a:pt x="16" y="159"/>
                    </a:lnTo>
                    <a:lnTo>
                      <a:pt x="11" y="159"/>
                    </a:lnTo>
                    <a:lnTo>
                      <a:pt x="11" y="154"/>
                    </a:lnTo>
                    <a:lnTo>
                      <a:pt x="5" y="154"/>
                    </a:lnTo>
                    <a:lnTo>
                      <a:pt x="5" y="159"/>
                    </a:lnTo>
                    <a:lnTo>
                      <a:pt x="0" y="159"/>
                    </a:lnTo>
                    <a:lnTo>
                      <a:pt x="0" y="149"/>
                    </a:lnTo>
                    <a:lnTo>
                      <a:pt x="5" y="144"/>
                    </a:lnTo>
                    <a:lnTo>
                      <a:pt x="5" y="139"/>
                    </a:lnTo>
                    <a:lnTo>
                      <a:pt x="5" y="133"/>
                    </a:lnTo>
                    <a:lnTo>
                      <a:pt x="5" y="123"/>
                    </a:lnTo>
                    <a:lnTo>
                      <a:pt x="0" y="123"/>
                    </a:lnTo>
                    <a:lnTo>
                      <a:pt x="0" y="113"/>
                    </a:lnTo>
                    <a:lnTo>
                      <a:pt x="0" y="108"/>
                    </a:lnTo>
                    <a:lnTo>
                      <a:pt x="0" y="103"/>
                    </a:lnTo>
                    <a:lnTo>
                      <a:pt x="0" y="98"/>
                    </a:lnTo>
                    <a:lnTo>
                      <a:pt x="5" y="92"/>
                    </a:lnTo>
                    <a:lnTo>
                      <a:pt x="11" y="82"/>
                    </a:lnTo>
                    <a:lnTo>
                      <a:pt x="11" y="72"/>
                    </a:lnTo>
                    <a:lnTo>
                      <a:pt x="11" y="67"/>
                    </a:lnTo>
                    <a:lnTo>
                      <a:pt x="11" y="51"/>
                    </a:lnTo>
                    <a:lnTo>
                      <a:pt x="5" y="51"/>
                    </a:lnTo>
                    <a:lnTo>
                      <a:pt x="5" y="46"/>
                    </a:lnTo>
                    <a:lnTo>
                      <a:pt x="5" y="41"/>
                    </a:lnTo>
                    <a:lnTo>
                      <a:pt x="5" y="36"/>
                    </a:lnTo>
                    <a:lnTo>
                      <a:pt x="11" y="26"/>
                    </a:lnTo>
                    <a:lnTo>
                      <a:pt x="5" y="20"/>
                    </a:lnTo>
                    <a:lnTo>
                      <a:pt x="11" y="10"/>
                    </a:lnTo>
                    <a:lnTo>
                      <a:pt x="5" y="5"/>
                    </a:lnTo>
                    <a:lnTo>
                      <a:pt x="21" y="0"/>
                    </a:lnTo>
                    <a:lnTo>
                      <a:pt x="67" y="5"/>
                    </a:lnTo>
                    <a:lnTo>
                      <a:pt x="119" y="0"/>
                    </a:lnTo>
                    <a:lnTo>
                      <a:pt x="149" y="0"/>
                    </a:lnTo>
                    <a:lnTo>
                      <a:pt x="149" y="5"/>
                    </a:lnTo>
                    <a:lnTo>
                      <a:pt x="149" y="10"/>
                    </a:lnTo>
                    <a:lnTo>
                      <a:pt x="149" y="15"/>
                    </a:lnTo>
                    <a:lnTo>
                      <a:pt x="144" y="26"/>
                    </a:lnTo>
                    <a:lnTo>
                      <a:pt x="139" y="31"/>
                    </a:lnTo>
                    <a:lnTo>
                      <a:pt x="144" y="36"/>
                    </a:lnTo>
                    <a:lnTo>
                      <a:pt x="144" y="41"/>
                    </a:lnTo>
                    <a:lnTo>
                      <a:pt x="144" y="46"/>
                    </a:lnTo>
                    <a:lnTo>
                      <a:pt x="149" y="51"/>
                    </a:lnTo>
                    <a:lnTo>
                      <a:pt x="144" y="51"/>
                    </a:lnTo>
                    <a:lnTo>
                      <a:pt x="144" y="56"/>
                    </a:lnTo>
                    <a:lnTo>
                      <a:pt x="144" y="62"/>
                    </a:lnTo>
                    <a:lnTo>
                      <a:pt x="139" y="62"/>
                    </a:lnTo>
                    <a:lnTo>
                      <a:pt x="139" y="67"/>
                    </a:lnTo>
                    <a:lnTo>
                      <a:pt x="129" y="67"/>
                    </a:lnTo>
                    <a:lnTo>
                      <a:pt x="129" y="72"/>
                    </a:lnTo>
                    <a:lnTo>
                      <a:pt x="124" y="72"/>
                    </a:lnTo>
                    <a:lnTo>
                      <a:pt x="124" y="77"/>
                    </a:lnTo>
                    <a:lnTo>
                      <a:pt x="119" y="77"/>
                    </a:lnTo>
                    <a:lnTo>
                      <a:pt x="113" y="77"/>
                    </a:lnTo>
                    <a:lnTo>
                      <a:pt x="108" y="77"/>
                    </a:lnTo>
                    <a:lnTo>
                      <a:pt x="108" y="82"/>
                    </a:lnTo>
                    <a:lnTo>
                      <a:pt x="108" y="87"/>
                    </a:lnTo>
                    <a:lnTo>
                      <a:pt x="108" y="92"/>
                    </a:lnTo>
                    <a:lnTo>
                      <a:pt x="108" y="98"/>
                    </a:lnTo>
                    <a:lnTo>
                      <a:pt x="108" y="103"/>
                    </a:lnTo>
                    <a:lnTo>
                      <a:pt x="108" y="108"/>
                    </a:lnTo>
                    <a:lnTo>
                      <a:pt x="103" y="113"/>
                    </a:lnTo>
                    <a:lnTo>
                      <a:pt x="103" y="118"/>
                    </a:lnTo>
                    <a:lnTo>
                      <a:pt x="103" y="123"/>
                    </a:lnTo>
                    <a:lnTo>
                      <a:pt x="98" y="123"/>
                    </a:lnTo>
                    <a:lnTo>
                      <a:pt x="98" y="133"/>
                    </a:lnTo>
                    <a:lnTo>
                      <a:pt x="98" y="139"/>
                    </a:lnTo>
                    <a:lnTo>
                      <a:pt x="93" y="139"/>
                    </a:lnTo>
                    <a:lnTo>
                      <a:pt x="88" y="144"/>
                    </a:lnTo>
                    <a:lnTo>
                      <a:pt x="88" y="154"/>
                    </a:lnTo>
                    <a:lnTo>
                      <a:pt x="83" y="159"/>
                    </a:lnTo>
                    <a:lnTo>
                      <a:pt x="83" y="164"/>
                    </a:lnTo>
                    <a:lnTo>
                      <a:pt x="83" y="169"/>
                    </a:lnTo>
                    <a:lnTo>
                      <a:pt x="83" y="175"/>
                    </a:lnTo>
                    <a:lnTo>
                      <a:pt x="77" y="180"/>
                    </a:lnTo>
                    <a:lnTo>
                      <a:pt x="83" y="180"/>
                    </a:lnTo>
                    <a:lnTo>
                      <a:pt x="77" y="185"/>
                    </a:lnTo>
                    <a:lnTo>
                      <a:pt x="83" y="185"/>
                    </a:lnTo>
                    <a:lnTo>
                      <a:pt x="77" y="195"/>
                    </a:lnTo>
                    <a:lnTo>
                      <a:pt x="77" y="200"/>
                    </a:lnTo>
                    <a:lnTo>
                      <a:pt x="77" y="205"/>
                    </a:lnTo>
                    <a:lnTo>
                      <a:pt x="77" y="211"/>
                    </a:lnTo>
                    <a:lnTo>
                      <a:pt x="77" y="216"/>
                    </a:lnTo>
                    <a:lnTo>
                      <a:pt x="77" y="221"/>
                    </a:lnTo>
                    <a:lnTo>
                      <a:pt x="72" y="221"/>
                    </a:lnTo>
                    <a:lnTo>
                      <a:pt x="72" y="226"/>
                    </a:lnTo>
                    <a:lnTo>
                      <a:pt x="67" y="231"/>
                    </a:lnTo>
                    <a:lnTo>
                      <a:pt x="72" y="241"/>
                    </a:lnTo>
                    <a:lnTo>
                      <a:pt x="77" y="247"/>
                    </a:lnTo>
                    <a:lnTo>
                      <a:pt x="41" y="247"/>
                    </a:lnTo>
                    <a:lnTo>
                      <a:pt x="31" y="247"/>
                    </a:lnTo>
                    <a:lnTo>
                      <a:pt x="16" y="247"/>
                    </a:lnTo>
                    <a:close/>
                  </a:path>
                </a:pathLst>
              </a:custGeom>
              <a:solidFill>
                <a:srgbClr val="00FF00"/>
              </a:solidFill>
              <a:ln w="8001">
                <a:solidFill>
                  <a:srgbClr val="000000"/>
                </a:solidFill>
                <a:prstDash val="solid"/>
                <a:round/>
                <a:headEnd/>
                <a:tailEnd/>
              </a:ln>
            </p:spPr>
            <p:txBody>
              <a:bodyPr/>
              <a:lstStyle/>
              <a:p>
                <a:endParaRPr lang="en-US"/>
              </a:p>
            </p:txBody>
          </p:sp>
          <p:sp>
            <p:nvSpPr>
              <p:cNvPr id="964677" name="Freeform 69">
                <a:hlinkClick r:id="" action="ppaction://noaction"/>
              </p:cNvPr>
              <p:cNvSpPr>
                <a:spLocks/>
              </p:cNvSpPr>
              <p:nvPr/>
            </p:nvSpPr>
            <p:spPr bwMode="auto">
              <a:xfrm>
                <a:off x="4750" y="1382"/>
                <a:ext cx="151" cy="283"/>
              </a:xfrm>
              <a:custGeom>
                <a:avLst/>
                <a:gdLst/>
                <a:ahLst/>
                <a:cxnLst>
                  <a:cxn ang="0">
                    <a:pos x="10" y="278"/>
                  </a:cxn>
                  <a:cxn ang="0">
                    <a:pos x="0" y="262"/>
                  </a:cxn>
                  <a:cxn ang="0">
                    <a:pos x="5" y="252"/>
                  </a:cxn>
                  <a:cxn ang="0">
                    <a:pos x="10" y="247"/>
                  </a:cxn>
                  <a:cxn ang="0">
                    <a:pos x="10" y="236"/>
                  </a:cxn>
                  <a:cxn ang="0">
                    <a:pos x="10" y="226"/>
                  </a:cxn>
                  <a:cxn ang="0">
                    <a:pos x="10" y="216"/>
                  </a:cxn>
                  <a:cxn ang="0">
                    <a:pos x="10" y="211"/>
                  </a:cxn>
                  <a:cxn ang="0">
                    <a:pos x="16" y="200"/>
                  </a:cxn>
                  <a:cxn ang="0">
                    <a:pos x="16" y="190"/>
                  </a:cxn>
                  <a:cxn ang="0">
                    <a:pos x="21" y="175"/>
                  </a:cxn>
                  <a:cxn ang="0">
                    <a:pos x="31" y="170"/>
                  </a:cxn>
                  <a:cxn ang="0">
                    <a:pos x="31" y="154"/>
                  </a:cxn>
                  <a:cxn ang="0">
                    <a:pos x="36" y="149"/>
                  </a:cxn>
                  <a:cxn ang="0">
                    <a:pos x="41" y="139"/>
                  </a:cxn>
                  <a:cxn ang="0">
                    <a:pos x="41" y="129"/>
                  </a:cxn>
                  <a:cxn ang="0">
                    <a:pos x="41" y="118"/>
                  </a:cxn>
                  <a:cxn ang="0">
                    <a:pos x="41" y="108"/>
                  </a:cxn>
                  <a:cxn ang="0">
                    <a:pos x="52" y="108"/>
                  </a:cxn>
                  <a:cxn ang="0">
                    <a:pos x="57" y="103"/>
                  </a:cxn>
                  <a:cxn ang="0">
                    <a:pos x="62" y="98"/>
                  </a:cxn>
                  <a:cxn ang="0">
                    <a:pos x="72" y="93"/>
                  </a:cxn>
                  <a:cxn ang="0">
                    <a:pos x="77" y="87"/>
                  </a:cxn>
                  <a:cxn ang="0">
                    <a:pos x="82" y="82"/>
                  </a:cxn>
                  <a:cxn ang="0">
                    <a:pos x="77" y="72"/>
                  </a:cxn>
                  <a:cxn ang="0">
                    <a:pos x="72" y="62"/>
                  </a:cxn>
                  <a:cxn ang="0">
                    <a:pos x="82" y="46"/>
                  </a:cxn>
                  <a:cxn ang="0">
                    <a:pos x="82" y="36"/>
                  </a:cxn>
                  <a:cxn ang="0">
                    <a:pos x="82" y="26"/>
                  </a:cxn>
                  <a:cxn ang="0">
                    <a:pos x="93" y="10"/>
                  </a:cxn>
                  <a:cxn ang="0">
                    <a:pos x="93" y="10"/>
                  </a:cxn>
                  <a:cxn ang="0">
                    <a:pos x="108" y="10"/>
                  </a:cxn>
                  <a:cxn ang="0">
                    <a:pos x="118" y="72"/>
                  </a:cxn>
                  <a:cxn ang="0">
                    <a:pos x="124" y="164"/>
                  </a:cxn>
                  <a:cxn ang="0">
                    <a:pos x="129" y="190"/>
                  </a:cxn>
                  <a:cxn ang="0">
                    <a:pos x="124" y="200"/>
                  </a:cxn>
                  <a:cxn ang="0">
                    <a:pos x="124" y="211"/>
                  </a:cxn>
                  <a:cxn ang="0">
                    <a:pos x="129" y="221"/>
                  </a:cxn>
                  <a:cxn ang="0">
                    <a:pos x="134" y="231"/>
                  </a:cxn>
                  <a:cxn ang="0">
                    <a:pos x="134" y="236"/>
                  </a:cxn>
                  <a:cxn ang="0">
                    <a:pos x="139" y="242"/>
                  </a:cxn>
                  <a:cxn ang="0">
                    <a:pos x="139" y="262"/>
                  </a:cxn>
                  <a:cxn ang="0">
                    <a:pos x="129" y="262"/>
                  </a:cxn>
                  <a:cxn ang="0">
                    <a:pos x="118" y="272"/>
                  </a:cxn>
                  <a:cxn ang="0">
                    <a:pos x="108" y="272"/>
                  </a:cxn>
                  <a:cxn ang="0">
                    <a:pos x="103" y="278"/>
                  </a:cxn>
                  <a:cxn ang="0">
                    <a:pos x="52" y="283"/>
                  </a:cxn>
                </a:cxnLst>
                <a:rect l="0" t="0" r="r" b="b"/>
                <a:pathLst>
                  <a:path w="144" h="283">
                    <a:moveTo>
                      <a:pt x="21" y="278"/>
                    </a:moveTo>
                    <a:lnTo>
                      <a:pt x="10" y="278"/>
                    </a:lnTo>
                    <a:lnTo>
                      <a:pt x="5" y="272"/>
                    </a:lnTo>
                    <a:lnTo>
                      <a:pt x="0" y="262"/>
                    </a:lnTo>
                    <a:lnTo>
                      <a:pt x="5" y="257"/>
                    </a:lnTo>
                    <a:lnTo>
                      <a:pt x="5" y="252"/>
                    </a:lnTo>
                    <a:lnTo>
                      <a:pt x="10" y="252"/>
                    </a:lnTo>
                    <a:lnTo>
                      <a:pt x="10" y="247"/>
                    </a:lnTo>
                    <a:lnTo>
                      <a:pt x="10" y="242"/>
                    </a:lnTo>
                    <a:lnTo>
                      <a:pt x="10" y="236"/>
                    </a:lnTo>
                    <a:lnTo>
                      <a:pt x="10" y="231"/>
                    </a:lnTo>
                    <a:lnTo>
                      <a:pt x="10" y="226"/>
                    </a:lnTo>
                    <a:lnTo>
                      <a:pt x="16" y="216"/>
                    </a:lnTo>
                    <a:lnTo>
                      <a:pt x="10" y="216"/>
                    </a:lnTo>
                    <a:lnTo>
                      <a:pt x="16" y="211"/>
                    </a:lnTo>
                    <a:lnTo>
                      <a:pt x="10" y="211"/>
                    </a:lnTo>
                    <a:lnTo>
                      <a:pt x="16" y="206"/>
                    </a:lnTo>
                    <a:lnTo>
                      <a:pt x="16" y="200"/>
                    </a:lnTo>
                    <a:lnTo>
                      <a:pt x="16" y="195"/>
                    </a:lnTo>
                    <a:lnTo>
                      <a:pt x="16" y="190"/>
                    </a:lnTo>
                    <a:lnTo>
                      <a:pt x="21" y="185"/>
                    </a:lnTo>
                    <a:lnTo>
                      <a:pt x="21" y="175"/>
                    </a:lnTo>
                    <a:lnTo>
                      <a:pt x="26" y="170"/>
                    </a:lnTo>
                    <a:lnTo>
                      <a:pt x="31" y="170"/>
                    </a:lnTo>
                    <a:lnTo>
                      <a:pt x="31" y="164"/>
                    </a:lnTo>
                    <a:lnTo>
                      <a:pt x="31" y="154"/>
                    </a:lnTo>
                    <a:lnTo>
                      <a:pt x="36" y="154"/>
                    </a:lnTo>
                    <a:lnTo>
                      <a:pt x="36" y="149"/>
                    </a:lnTo>
                    <a:lnTo>
                      <a:pt x="36" y="144"/>
                    </a:lnTo>
                    <a:lnTo>
                      <a:pt x="41" y="139"/>
                    </a:lnTo>
                    <a:lnTo>
                      <a:pt x="41" y="134"/>
                    </a:lnTo>
                    <a:lnTo>
                      <a:pt x="41" y="129"/>
                    </a:lnTo>
                    <a:lnTo>
                      <a:pt x="41" y="123"/>
                    </a:lnTo>
                    <a:lnTo>
                      <a:pt x="41" y="118"/>
                    </a:lnTo>
                    <a:lnTo>
                      <a:pt x="41" y="113"/>
                    </a:lnTo>
                    <a:lnTo>
                      <a:pt x="41" y="108"/>
                    </a:lnTo>
                    <a:lnTo>
                      <a:pt x="46" y="108"/>
                    </a:lnTo>
                    <a:lnTo>
                      <a:pt x="52" y="108"/>
                    </a:lnTo>
                    <a:lnTo>
                      <a:pt x="57" y="108"/>
                    </a:lnTo>
                    <a:lnTo>
                      <a:pt x="57" y="103"/>
                    </a:lnTo>
                    <a:lnTo>
                      <a:pt x="62" y="103"/>
                    </a:lnTo>
                    <a:lnTo>
                      <a:pt x="62" y="98"/>
                    </a:lnTo>
                    <a:lnTo>
                      <a:pt x="72" y="98"/>
                    </a:lnTo>
                    <a:lnTo>
                      <a:pt x="72" y="93"/>
                    </a:lnTo>
                    <a:lnTo>
                      <a:pt x="77" y="93"/>
                    </a:lnTo>
                    <a:lnTo>
                      <a:pt x="77" y="87"/>
                    </a:lnTo>
                    <a:lnTo>
                      <a:pt x="77" y="82"/>
                    </a:lnTo>
                    <a:lnTo>
                      <a:pt x="82" y="82"/>
                    </a:lnTo>
                    <a:lnTo>
                      <a:pt x="77" y="77"/>
                    </a:lnTo>
                    <a:lnTo>
                      <a:pt x="77" y="72"/>
                    </a:lnTo>
                    <a:lnTo>
                      <a:pt x="77" y="67"/>
                    </a:lnTo>
                    <a:lnTo>
                      <a:pt x="72" y="62"/>
                    </a:lnTo>
                    <a:lnTo>
                      <a:pt x="77" y="57"/>
                    </a:lnTo>
                    <a:lnTo>
                      <a:pt x="82" y="46"/>
                    </a:lnTo>
                    <a:lnTo>
                      <a:pt x="82" y="41"/>
                    </a:lnTo>
                    <a:lnTo>
                      <a:pt x="82" y="36"/>
                    </a:lnTo>
                    <a:lnTo>
                      <a:pt x="82" y="31"/>
                    </a:lnTo>
                    <a:lnTo>
                      <a:pt x="82" y="26"/>
                    </a:lnTo>
                    <a:lnTo>
                      <a:pt x="88" y="21"/>
                    </a:lnTo>
                    <a:lnTo>
                      <a:pt x="93" y="10"/>
                    </a:lnTo>
                    <a:lnTo>
                      <a:pt x="88" y="10"/>
                    </a:lnTo>
                    <a:lnTo>
                      <a:pt x="93" y="10"/>
                    </a:lnTo>
                    <a:lnTo>
                      <a:pt x="98" y="0"/>
                    </a:lnTo>
                    <a:lnTo>
                      <a:pt x="108" y="10"/>
                    </a:lnTo>
                    <a:lnTo>
                      <a:pt x="113" y="0"/>
                    </a:lnTo>
                    <a:lnTo>
                      <a:pt x="118" y="72"/>
                    </a:lnTo>
                    <a:lnTo>
                      <a:pt x="124" y="113"/>
                    </a:lnTo>
                    <a:lnTo>
                      <a:pt x="124" y="164"/>
                    </a:lnTo>
                    <a:lnTo>
                      <a:pt x="124" y="190"/>
                    </a:lnTo>
                    <a:lnTo>
                      <a:pt x="129" y="190"/>
                    </a:lnTo>
                    <a:lnTo>
                      <a:pt x="124" y="195"/>
                    </a:lnTo>
                    <a:lnTo>
                      <a:pt x="124" y="200"/>
                    </a:lnTo>
                    <a:lnTo>
                      <a:pt x="124" y="206"/>
                    </a:lnTo>
                    <a:lnTo>
                      <a:pt x="124" y="211"/>
                    </a:lnTo>
                    <a:lnTo>
                      <a:pt x="129" y="216"/>
                    </a:lnTo>
                    <a:lnTo>
                      <a:pt x="129" y="221"/>
                    </a:lnTo>
                    <a:lnTo>
                      <a:pt x="139" y="226"/>
                    </a:lnTo>
                    <a:lnTo>
                      <a:pt x="134" y="231"/>
                    </a:lnTo>
                    <a:lnTo>
                      <a:pt x="139" y="236"/>
                    </a:lnTo>
                    <a:lnTo>
                      <a:pt x="134" y="236"/>
                    </a:lnTo>
                    <a:lnTo>
                      <a:pt x="129" y="242"/>
                    </a:lnTo>
                    <a:lnTo>
                      <a:pt x="139" y="242"/>
                    </a:lnTo>
                    <a:lnTo>
                      <a:pt x="144" y="242"/>
                    </a:lnTo>
                    <a:lnTo>
                      <a:pt x="139" y="262"/>
                    </a:lnTo>
                    <a:lnTo>
                      <a:pt x="134" y="262"/>
                    </a:lnTo>
                    <a:lnTo>
                      <a:pt x="129" y="262"/>
                    </a:lnTo>
                    <a:lnTo>
                      <a:pt x="118" y="267"/>
                    </a:lnTo>
                    <a:lnTo>
                      <a:pt x="118" y="272"/>
                    </a:lnTo>
                    <a:lnTo>
                      <a:pt x="113" y="267"/>
                    </a:lnTo>
                    <a:lnTo>
                      <a:pt x="108" y="272"/>
                    </a:lnTo>
                    <a:lnTo>
                      <a:pt x="108" y="278"/>
                    </a:lnTo>
                    <a:lnTo>
                      <a:pt x="103" y="278"/>
                    </a:lnTo>
                    <a:lnTo>
                      <a:pt x="98" y="283"/>
                    </a:lnTo>
                    <a:lnTo>
                      <a:pt x="52" y="283"/>
                    </a:lnTo>
                    <a:lnTo>
                      <a:pt x="21" y="278"/>
                    </a:lnTo>
                    <a:close/>
                  </a:path>
                </a:pathLst>
              </a:custGeom>
              <a:solidFill>
                <a:srgbClr val="00FF00"/>
              </a:solidFill>
              <a:ln w="8001">
                <a:solidFill>
                  <a:srgbClr val="000000"/>
                </a:solidFill>
                <a:prstDash val="solid"/>
                <a:round/>
                <a:headEnd/>
                <a:tailEnd/>
              </a:ln>
            </p:spPr>
            <p:txBody>
              <a:bodyPr/>
              <a:lstStyle/>
              <a:p>
                <a:endParaRPr lang="en-US"/>
              </a:p>
            </p:txBody>
          </p:sp>
          <p:sp>
            <p:nvSpPr>
              <p:cNvPr id="964678" name="Freeform 70">
                <a:hlinkClick r:id="" action="ppaction://noaction"/>
              </p:cNvPr>
              <p:cNvSpPr>
                <a:spLocks noEditPoints="1"/>
              </p:cNvSpPr>
              <p:nvPr/>
            </p:nvSpPr>
            <p:spPr bwMode="auto">
              <a:xfrm>
                <a:off x="4674" y="1644"/>
                <a:ext cx="293" cy="170"/>
              </a:xfrm>
              <a:custGeom>
                <a:avLst/>
                <a:gdLst/>
                <a:ahLst/>
                <a:cxnLst>
                  <a:cxn ang="0">
                    <a:pos x="170" y="113"/>
                  </a:cxn>
                  <a:cxn ang="0">
                    <a:pos x="170" y="103"/>
                  </a:cxn>
                  <a:cxn ang="0">
                    <a:pos x="165" y="93"/>
                  </a:cxn>
                  <a:cxn ang="0">
                    <a:pos x="134" y="93"/>
                  </a:cxn>
                  <a:cxn ang="0">
                    <a:pos x="77" y="88"/>
                  </a:cxn>
                  <a:cxn ang="0">
                    <a:pos x="72" y="93"/>
                  </a:cxn>
                  <a:cxn ang="0">
                    <a:pos x="57" y="88"/>
                  </a:cxn>
                  <a:cxn ang="0">
                    <a:pos x="52" y="93"/>
                  </a:cxn>
                  <a:cxn ang="0">
                    <a:pos x="41" y="88"/>
                  </a:cxn>
                  <a:cxn ang="0">
                    <a:pos x="0" y="88"/>
                  </a:cxn>
                  <a:cxn ang="0">
                    <a:pos x="10" y="41"/>
                  </a:cxn>
                  <a:cxn ang="0">
                    <a:pos x="36" y="16"/>
                  </a:cxn>
                  <a:cxn ang="0">
                    <a:pos x="82" y="16"/>
                  </a:cxn>
                  <a:cxn ang="0">
                    <a:pos x="124" y="21"/>
                  </a:cxn>
                  <a:cxn ang="0">
                    <a:pos x="175" y="16"/>
                  </a:cxn>
                  <a:cxn ang="0">
                    <a:pos x="180" y="10"/>
                  </a:cxn>
                  <a:cxn ang="0">
                    <a:pos x="190" y="10"/>
                  </a:cxn>
                  <a:cxn ang="0">
                    <a:pos x="201" y="0"/>
                  </a:cxn>
                  <a:cxn ang="0">
                    <a:pos x="211" y="0"/>
                  </a:cxn>
                  <a:cxn ang="0">
                    <a:pos x="226" y="26"/>
                  </a:cxn>
                  <a:cxn ang="0">
                    <a:pos x="211" y="36"/>
                  </a:cxn>
                  <a:cxn ang="0">
                    <a:pos x="196" y="46"/>
                  </a:cxn>
                  <a:cxn ang="0">
                    <a:pos x="201" y="67"/>
                  </a:cxn>
                  <a:cxn ang="0">
                    <a:pos x="211" y="67"/>
                  </a:cxn>
                  <a:cxn ang="0">
                    <a:pos x="226" y="98"/>
                  </a:cxn>
                  <a:cxn ang="0">
                    <a:pos x="232" y="113"/>
                  </a:cxn>
                  <a:cxn ang="0">
                    <a:pos x="252" y="124"/>
                  </a:cxn>
                  <a:cxn ang="0">
                    <a:pos x="257" y="124"/>
                  </a:cxn>
                  <a:cxn ang="0">
                    <a:pos x="273" y="108"/>
                  </a:cxn>
                  <a:cxn ang="0">
                    <a:pos x="252" y="88"/>
                  </a:cxn>
                  <a:cxn ang="0">
                    <a:pos x="268" y="93"/>
                  </a:cxn>
                  <a:cxn ang="0">
                    <a:pos x="278" y="118"/>
                  </a:cxn>
                  <a:cxn ang="0">
                    <a:pos x="242" y="134"/>
                  </a:cxn>
                  <a:cxn ang="0">
                    <a:pos x="221" y="139"/>
                  </a:cxn>
                  <a:cxn ang="0">
                    <a:pos x="206" y="134"/>
                  </a:cxn>
                  <a:cxn ang="0">
                    <a:pos x="196" y="144"/>
                  </a:cxn>
                  <a:cxn ang="0">
                    <a:pos x="185" y="129"/>
                  </a:cxn>
                  <a:cxn ang="0">
                    <a:pos x="175" y="124"/>
                  </a:cxn>
                  <a:cxn ang="0">
                    <a:pos x="170" y="118"/>
                  </a:cxn>
                  <a:cxn ang="0">
                    <a:pos x="226" y="149"/>
                  </a:cxn>
                  <a:cxn ang="0">
                    <a:pos x="226" y="154"/>
                  </a:cxn>
                  <a:cxn ang="0">
                    <a:pos x="237" y="160"/>
                  </a:cxn>
                  <a:cxn ang="0">
                    <a:pos x="211" y="165"/>
                  </a:cxn>
                  <a:cxn ang="0">
                    <a:pos x="211" y="160"/>
                  </a:cxn>
                  <a:cxn ang="0">
                    <a:pos x="216" y="160"/>
                  </a:cxn>
                  <a:cxn ang="0">
                    <a:pos x="226" y="149"/>
                  </a:cxn>
                  <a:cxn ang="0">
                    <a:pos x="268" y="165"/>
                  </a:cxn>
                  <a:cxn ang="0">
                    <a:pos x="268" y="160"/>
                  </a:cxn>
                  <a:cxn ang="0">
                    <a:pos x="268" y="160"/>
                  </a:cxn>
                  <a:cxn ang="0">
                    <a:pos x="273" y="165"/>
                  </a:cxn>
                  <a:cxn ang="0">
                    <a:pos x="262" y="170"/>
                  </a:cxn>
                  <a:cxn ang="0">
                    <a:pos x="257" y="165"/>
                  </a:cxn>
                  <a:cxn ang="0">
                    <a:pos x="268" y="165"/>
                  </a:cxn>
                </a:cxnLst>
                <a:rect l="0" t="0" r="r" b="b"/>
                <a:pathLst>
                  <a:path w="278" h="170">
                    <a:moveTo>
                      <a:pt x="170" y="118"/>
                    </a:moveTo>
                    <a:lnTo>
                      <a:pt x="170" y="113"/>
                    </a:lnTo>
                    <a:lnTo>
                      <a:pt x="170" y="108"/>
                    </a:lnTo>
                    <a:lnTo>
                      <a:pt x="170" y="103"/>
                    </a:lnTo>
                    <a:lnTo>
                      <a:pt x="165" y="103"/>
                    </a:lnTo>
                    <a:lnTo>
                      <a:pt x="165" y="93"/>
                    </a:lnTo>
                    <a:lnTo>
                      <a:pt x="154" y="93"/>
                    </a:lnTo>
                    <a:lnTo>
                      <a:pt x="134" y="93"/>
                    </a:lnTo>
                    <a:lnTo>
                      <a:pt x="108" y="93"/>
                    </a:lnTo>
                    <a:lnTo>
                      <a:pt x="77" y="88"/>
                    </a:lnTo>
                    <a:lnTo>
                      <a:pt x="72" y="88"/>
                    </a:lnTo>
                    <a:lnTo>
                      <a:pt x="72" y="93"/>
                    </a:lnTo>
                    <a:lnTo>
                      <a:pt x="67" y="88"/>
                    </a:lnTo>
                    <a:lnTo>
                      <a:pt x="57" y="88"/>
                    </a:lnTo>
                    <a:lnTo>
                      <a:pt x="57" y="93"/>
                    </a:lnTo>
                    <a:lnTo>
                      <a:pt x="52" y="93"/>
                    </a:lnTo>
                    <a:lnTo>
                      <a:pt x="52" y="88"/>
                    </a:lnTo>
                    <a:lnTo>
                      <a:pt x="41" y="88"/>
                    </a:lnTo>
                    <a:lnTo>
                      <a:pt x="36" y="88"/>
                    </a:lnTo>
                    <a:lnTo>
                      <a:pt x="0" y="88"/>
                    </a:lnTo>
                    <a:lnTo>
                      <a:pt x="0" y="82"/>
                    </a:lnTo>
                    <a:lnTo>
                      <a:pt x="10" y="41"/>
                    </a:lnTo>
                    <a:lnTo>
                      <a:pt x="21" y="16"/>
                    </a:lnTo>
                    <a:lnTo>
                      <a:pt x="36" y="16"/>
                    </a:lnTo>
                    <a:lnTo>
                      <a:pt x="46" y="16"/>
                    </a:lnTo>
                    <a:lnTo>
                      <a:pt x="82" y="16"/>
                    </a:lnTo>
                    <a:lnTo>
                      <a:pt x="93" y="16"/>
                    </a:lnTo>
                    <a:lnTo>
                      <a:pt x="124" y="21"/>
                    </a:lnTo>
                    <a:lnTo>
                      <a:pt x="170" y="21"/>
                    </a:lnTo>
                    <a:lnTo>
                      <a:pt x="175" y="16"/>
                    </a:lnTo>
                    <a:lnTo>
                      <a:pt x="180" y="16"/>
                    </a:lnTo>
                    <a:lnTo>
                      <a:pt x="180" y="10"/>
                    </a:lnTo>
                    <a:lnTo>
                      <a:pt x="185" y="5"/>
                    </a:lnTo>
                    <a:lnTo>
                      <a:pt x="190" y="10"/>
                    </a:lnTo>
                    <a:lnTo>
                      <a:pt x="190" y="5"/>
                    </a:lnTo>
                    <a:lnTo>
                      <a:pt x="201" y="0"/>
                    </a:lnTo>
                    <a:lnTo>
                      <a:pt x="206" y="0"/>
                    </a:lnTo>
                    <a:lnTo>
                      <a:pt x="211" y="0"/>
                    </a:lnTo>
                    <a:lnTo>
                      <a:pt x="216" y="26"/>
                    </a:lnTo>
                    <a:lnTo>
                      <a:pt x="226" y="26"/>
                    </a:lnTo>
                    <a:lnTo>
                      <a:pt x="221" y="31"/>
                    </a:lnTo>
                    <a:lnTo>
                      <a:pt x="211" y="36"/>
                    </a:lnTo>
                    <a:lnTo>
                      <a:pt x="201" y="46"/>
                    </a:lnTo>
                    <a:lnTo>
                      <a:pt x="196" y="46"/>
                    </a:lnTo>
                    <a:lnTo>
                      <a:pt x="190" y="62"/>
                    </a:lnTo>
                    <a:lnTo>
                      <a:pt x="201" y="67"/>
                    </a:lnTo>
                    <a:lnTo>
                      <a:pt x="206" y="67"/>
                    </a:lnTo>
                    <a:lnTo>
                      <a:pt x="211" y="67"/>
                    </a:lnTo>
                    <a:lnTo>
                      <a:pt x="221" y="77"/>
                    </a:lnTo>
                    <a:lnTo>
                      <a:pt x="226" y="98"/>
                    </a:lnTo>
                    <a:lnTo>
                      <a:pt x="232" y="98"/>
                    </a:lnTo>
                    <a:lnTo>
                      <a:pt x="232" y="113"/>
                    </a:lnTo>
                    <a:lnTo>
                      <a:pt x="237" y="118"/>
                    </a:lnTo>
                    <a:lnTo>
                      <a:pt x="252" y="124"/>
                    </a:lnTo>
                    <a:lnTo>
                      <a:pt x="247" y="124"/>
                    </a:lnTo>
                    <a:lnTo>
                      <a:pt x="257" y="124"/>
                    </a:lnTo>
                    <a:lnTo>
                      <a:pt x="273" y="113"/>
                    </a:lnTo>
                    <a:lnTo>
                      <a:pt x="273" y="108"/>
                    </a:lnTo>
                    <a:lnTo>
                      <a:pt x="262" y="93"/>
                    </a:lnTo>
                    <a:lnTo>
                      <a:pt x="252" y="88"/>
                    </a:lnTo>
                    <a:lnTo>
                      <a:pt x="262" y="88"/>
                    </a:lnTo>
                    <a:lnTo>
                      <a:pt x="268" y="93"/>
                    </a:lnTo>
                    <a:lnTo>
                      <a:pt x="273" y="103"/>
                    </a:lnTo>
                    <a:lnTo>
                      <a:pt x="278" y="118"/>
                    </a:lnTo>
                    <a:lnTo>
                      <a:pt x="278" y="129"/>
                    </a:lnTo>
                    <a:lnTo>
                      <a:pt x="242" y="134"/>
                    </a:lnTo>
                    <a:lnTo>
                      <a:pt x="237" y="139"/>
                    </a:lnTo>
                    <a:lnTo>
                      <a:pt x="221" y="139"/>
                    </a:lnTo>
                    <a:lnTo>
                      <a:pt x="226" y="118"/>
                    </a:lnTo>
                    <a:lnTo>
                      <a:pt x="206" y="134"/>
                    </a:lnTo>
                    <a:lnTo>
                      <a:pt x="201" y="129"/>
                    </a:lnTo>
                    <a:lnTo>
                      <a:pt x="196" y="144"/>
                    </a:lnTo>
                    <a:lnTo>
                      <a:pt x="185" y="144"/>
                    </a:lnTo>
                    <a:lnTo>
                      <a:pt x="185" y="129"/>
                    </a:lnTo>
                    <a:lnTo>
                      <a:pt x="180" y="129"/>
                    </a:lnTo>
                    <a:lnTo>
                      <a:pt x="175" y="124"/>
                    </a:lnTo>
                    <a:lnTo>
                      <a:pt x="175" y="118"/>
                    </a:lnTo>
                    <a:lnTo>
                      <a:pt x="170" y="118"/>
                    </a:lnTo>
                    <a:close/>
                    <a:moveTo>
                      <a:pt x="226" y="154"/>
                    </a:moveTo>
                    <a:lnTo>
                      <a:pt x="226" y="149"/>
                    </a:lnTo>
                    <a:lnTo>
                      <a:pt x="232" y="154"/>
                    </a:lnTo>
                    <a:lnTo>
                      <a:pt x="226" y="154"/>
                    </a:lnTo>
                    <a:lnTo>
                      <a:pt x="232" y="154"/>
                    </a:lnTo>
                    <a:lnTo>
                      <a:pt x="237" y="160"/>
                    </a:lnTo>
                    <a:lnTo>
                      <a:pt x="216" y="165"/>
                    </a:lnTo>
                    <a:lnTo>
                      <a:pt x="211" y="165"/>
                    </a:lnTo>
                    <a:lnTo>
                      <a:pt x="206" y="160"/>
                    </a:lnTo>
                    <a:lnTo>
                      <a:pt x="211" y="160"/>
                    </a:lnTo>
                    <a:lnTo>
                      <a:pt x="211" y="165"/>
                    </a:lnTo>
                    <a:lnTo>
                      <a:pt x="216" y="160"/>
                    </a:lnTo>
                    <a:lnTo>
                      <a:pt x="221" y="149"/>
                    </a:lnTo>
                    <a:lnTo>
                      <a:pt x="226" y="149"/>
                    </a:lnTo>
                    <a:lnTo>
                      <a:pt x="226" y="154"/>
                    </a:lnTo>
                    <a:close/>
                    <a:moveTo>
                      <a:pt x="268" y="165"/>
                    </a:moveTo>
                    <a:lnTo>
                      <a:pt x="273" y="165"/>
                    </a:lnTo>
                    <a:lnTo>
                      <a:pt x="268" y="160"/>
                    </a:lnTo>
                    <a:lnTo>
                      <a:pt x="268" y="165"/>
                    </a:lnTo>
                    <a:lnTo>
                      <a:pt x="268" y="160"/>
                    </a:lnTo>
                    <a:lnTo>
                      <a:pt x="268" y="154"/>
                    </a:lnTo>
                    <a:lnTo>
                      <a:pt x="273" y="165"/>
                    </a:lnTo>
                    <a:lnTo>
                      <a:pt x="273" y="170"/>
                    </a:lnTo>
                    <a:lnTo>
                      <a:pt x="262" y="170"/>
                    </a:lnTo>
                    <a:lnTo>
                      <a:pt x="257" y="170"/>
                    </a:lnTo>
                    <a:lnTo>
                      <a:pt x="257" y="165"/>
                    </a:lnTo>
                    <a:lnTo>
                      <a:pt x="262" y="170"/>
                    </a:lnTo>
                    <a:lnTo>
                      <a:pt x="268" y="165"/>
                    </a:lnTo>
                    <a:close/>
                  </a:path>
                </a:pathLst>
              </a:custGeom>
              <a:solidFill>
                <a:srgbClr val="CCFFCC"/>
              </a:solidFill>
              <a:ln w="8001">
                <a:solidFill>
                  <a:srgbClr val="000000"/>
                </a:solidFill>
                <a:prstDash val="solid"/>
                <a:round/>
                <a:headEnd/>
                <a:tailEnd/>
              </a:ln>
            </p:spPr>
            <p:txBody>
              <a:bodyPr/>
              <a:lstStyle/>
              <a:p>
                <a:endParaRPr lang="en-US"/>
              </a:p>
            </p:txBody>
          </p:sp>
          <p:sp>
            <p:nvSpPr>
              <p:cNvPr id="964679" name="Freeform 71">
                <a:hlinkClick r:id="rId28" action="ppaction://hlinksldjump"/>
              </p:cNvPr>
              <p:cNvSpPr>
                <a:spLocks noEditPoints="1"/>
              </p:cNvSpPr>
              <p:nvPr/>
            </p:nvSpPr>
            <p:spPr bwMode="auto">
              <a:xfrm>
                <a:off x="4165" y="1418"/>
                <a:ext cx="645" cy="473"/>
              </a:xfrm>
              <a:custGeom>
                <a:avLst/>
                <a:gdLst/>
                <a:ahLst/>
                <a:cxnLst>
                  <a:cxn ang="0">
                    <a:pos x="31" y="267"/>
                  </a:cxn>
                  <a:cxn ang="0">
                    <a:pos x="67" y="236"/>
                  </a:cxn>
                  <a:cxn ang="0">
                    <a:pos x="62" y="206"/>
                  </a:cxn>
                  <a:cxn ang="0">
                    <a:pos x="51" y="185"/>
                  </a:cxn>
                  <a:cxn ang="0">
                    <a:pos x="154" y="180"/>
                  </a:cxn>
                  <a:cxn ang="0">
                    <a:pos x="221" y="185"/>
                  </a:cxn>
                  <a:cxn ang="0">
                    <a:pos x="242" y="170"/>
                  </a:cxn>
                  <a:cxn ang="0">
                    <a:pos x="278" y="144"/>
                  </a:cxn>
                  <a:cxn ang="0">
                    <a:pos x="272" y="118"/>
                  </a:cxn>
                  <a:cxn ang="0">
                    <a:pos x="272" y="98"/>
                  </a:cxn>
                  <a:cxn ang="0">
                    <a:pos x="303" y="67"/>
                  </a:cxn>
                  <a:cxn ang="0">
                    <a:pos x="370" y="5"/>
                  </a:cxn>
                  <a:cxn ang="0">
                    <a:pos x="493" y="0"/>
                  </a:cxn>
                  <a:cxn ang="0">
                    <a:pos x="499" y="21"/>
                  </a:cxn>
                  <a:cxn ang="0">
                    <a:pos x="493" y="41"/>
                  </a:cxn>
                  <a:cxn ang="0">
                    <a:pos x="499" y="62"/>
                  </a:cxn>
                  <a:cxn ang="0">
                    <a:pos x="493" y="87"/>
                  </a:cxn>
                  <a:cxn ang="0">
                    <a:pos x="488" y="103"/>
                  </a:cxn>
                  <a:cxn ang="0">
                    <a:pos x="493" y="118"/>
                  </a:cxn>
                  <a:cxn ang="0">
                    <a:pos x="493" y="139"/>
                  </a:cxn>
                  <a:cxn ang="0">
                    <a:pos x="493" y="154"/>
                  </a:cxn>
                  <a:cxn ang="0">
                    <a:pos x="499" y="154"/>
                  </a:cxn>
                  <a:cxn ang="0">
                    <a:pos x="504" y="180"/>
                  </a:cxn>
                  <a:cxn ang="0">
                    <a:pos x="499" y="236"/>
                  </a:cxn>
                  <a:cxn ang="0">
                    <a:pos x="483" y="308"/>
                  </a:cxn>
                  <a:cxn ang="0">
                    <a:pos x="483" y="370"/>
                  </a:cxn>
                  <a:cxn ang="0">
                    <a:pos x="483" y="401"/>
                  </a:cxn>
                  <a:cxn ang="0">
                    <a:pos x="463" y="432"/>
                  </a:cxn>
                  <a:cxn ang="0">
                    <a:pos x="442" y="452"/>
                  </a:cxn>
                  <a:cxn ang="0">
                    <a:pos x="452" y="432"/>
                  </a:cxn>
                  <a:cxn ang="0">
                    <a:pos x="427" y="411"/>
                  </a:cxn>
                  <a:cxn ang="0">
                    <a:pos x="391" y="386"/>
                  </a:cxn>
                  <a:cxn ang="0">
                    <a:pos x="370" y="370"/>
                  </a:cxn>
                  <a:cxn ang="0">
                    <a:pos x="365" y="355"/>
                  </a:cxn>
                  <a:cxn ang="0">
                    <a:pos x="360" y="344"/>
                  </a:cxn>
                  <a:cxn ang="0">
                    <a:pos x="355" y="334"/>
                  </a:cxn>
                  <a:cxn ang="0">
                    <a:pos x="339" y="319"/>
                  </a:cxn>
                  <a:cxn ang="0">
                    <a:pos x="278" y="319"/>
                  </a:cxn>
                  <a:cxn ang="0">
                    <a:pos x="164" y="319"/>
                  </a:cxn>
                  <a:cxn ang="0">
                    <a:pos x="113" y="319"/>
                  </a:cxn>
                  <a:cxn ang="0">
                    <a:pos x="10" y="319"/>
                  </a:cxn>
                  <a:cxn ang="0">
                    <a:pos x="463" y="463"/>
                  </a:cxn>
                  <a:cxn ang="0">
                    <a:pos x="463" y="458"/>
                  </a:cxn>
                  <a:cxn ang="0">
                    <a:pos x="442" y="468"/>
                  </a:cxn>
                  <a:cxn ang="0">
                    <a:pos x="452" y="442"/>
                  </a:cxn>
                  <a:cxn ang="0">
                    <a:pos x="478" y="432"/>
                  </a:cxn>
                  <a:cxn ang="0">
                    <a:pos x="504" y="432"/>
                  </a:cxn>
                  <a:cxn ang="0">
                    <a:pos x="550" y="427"/>
                  </a:cxn>
                  <a:cxn ang="0">
                    <a:pos x="565" y="422"/>
                  </a:cxn>
                  <a:cxn ang="0">
                    <a:pos x="560" y="432"/>
                  </a:cxn>
                  <a:cxn ang="0">
                    <a:pos x="596" y="422"/>
                  </a:cxn>
                  <a:cxn ang="0">
                    <a:pos x="607" y="422"/>
                  </a:cxn>
                  <a:cxn ang="0">
                    <a:pos x="463" y="463"/>
                  </a:cxn>
                  <a:cxn ang="0">
                    <a:pos x="519" y="458"/>
                  </a:cxn>
                  <a:cxn ang="0">
                    <a:pos x="524" y="452"/>
                  </a:cxn>
                  <a:cxn ang="0">
                    <a:pos x="499" y="463"/>
                  </a:cxn>
                  <a:cxn ang="0">
                    <a:pos x="432" y="463"/>
                  </a:cxn>
                  <a:cxn ang="0">
                    <a:pos x="437" y="468"/>
                  </a:cxn>
                </a:cxnLst>
                <a:rect l="0" t="0" r="r" b="b"/>
                <a:pathLst>
                  <a:path w="612" h="473">
                    <a:moveTo>
                      <a:pt x="0" y="293"/>
                    </a:moveTo>
                    <a:lnTo>
                      <a:pt x="20" y="278"/>
                    </a:lnTo>
                    <a:lnTo>
                      <a:pt x="31" y="267"/>
                    </a:lnTo>
                    <a:lnTo>
                      <a:pt x="46" y="257"/>
                    </a:lnTo>
                    <a:lnTo>
                      <a:pt x="51" y="247"/>
                    </a:lnTo>
                    <a:lnTo>
                      <a:pt x="67" y="236"/>
                    </a:lnTo>
                    <a:lnTo>
                      <a:pt x="62" y="216"/>
                    </a:lnTo>
                    <a:lnTo>
                      <a:pt x="67" y="211"/>
                    </a:lnTo>
                    <a:lnTo>
                      <a:pt x="62" y="206"/>
                    </a:lnTo>
                    <a:lnTo>
                      <a:pt x="51" y="206"/>
                    </a:lnTo>
                    <a:lnTo>
                      <a:pt x="51" y="200"/>
                    </a:lnTo>
                    <a:lnTo>
                      <a:pt x="51" y="185"/>
                    </a:lnTo>
                    <a:lnTo>
                      <a:pt x="98" y="175"/>
                    </a:lnTo>
                    <a:lnTo>
                      <a:pt x="134" y="175"/>
                    </a:lnTo>
                    <a:lnTo>
                      <a:pt x="154" y="180"/>
                    </a:lnTo>
                    <a:lnTo>
                      <a:pt x="170" y="190"/>
                    </a:lnTo>
                    <a:lnTo>
                      <a:pt x="185" y="185"/>
                    </a:lnTo>
                    <a:lnTo>
                      <a:pt x="221" y="185"/>
                    </a:lnTo>
                    <a:lnTo>
                      <a:pt x="231" y="175"/>
                    </a:lnTo>
                    <a:lnTo>
                      <a:pt x="231" y="180"/>
                    </a:lnTo>
                    <a:lnTo>
                      <a:pt x="242" y="170"/>
                    </a:lnTo>
                    <a:lnTo>
                      <a:pt x="252" y="159"/>
                    </a:lnTo>
                    <a:lnTo>
                      <a:pt x="272" y="154"/>
                    </a:lnTo>
                    <a:lnTo>
                      <a:pt x="278" y="144"/>
                    </a:lnTo>
                    <a:lnTo>
                      <a:pt x="272" y="139"/>
                    </a:lnTo>
                    <a:lnTo>
                      <a:pt x="272" y="123"/>
                    </a:lnTo>
                    <a:lnTo>
                      <a:pt x="272" y="118"/>
                    </a:lnTo>
                    <a:lnTo>
                      <a:pt x="278" y="113"/>
                    </a:lnTo>
                    <a:lnTo>
                      <a:pt x="278" y="108"/>
                    </a:lnTo>
                    <a:lnTo>
                      <a:pt x="272" y="98"/>
                    </a:lnTo>
                    <a:lnTo>
                      <a:pt x="267" y="103"/>
                    </a:lnTo>
                    <a:lnTo>
                      <a:pt x="262" y="98"/>
                    </a:lnTo>
                    <a:lnTo>
                      <a:pt x="303" y="67"/>
                    </a:lnTo>
                    <a:lnTo>
                      <a:pt x="308" y="51"/>
                    </a:lnTo>
                    <a:lnTo>
                      <a:pt x="339" y="21"/>
                    </a:lnTo>
                    <a:lnTo>
                      <a:pt x="370" y="5"/>
                    </a:lnTo>
                    <a:lnTo>
                      <a:pt x="385" y="0"/>
                    </a:lnTo>
                    <a:lnTo>
                      <a:pt x="442" y="0"/>
                    </a:lnTo>
                    <a:lnTo>
                      <a:pt x="493" y="0"/>
                    </a:lnTo>
                    <a:lnTo>
                      <a:pt x="499" y="5"/>
                    </a:lnTo>
                    <a:lnTo>
                      <a:pt x="493" y="15"/>
                    </a:lnTo>
                    <a:lnTo>
                      <a:pt x="499" y="21"/>
                    </a:lnTo>
                    <a:lnTo>
                      <a:pt x="493" y="31"/>
                    </a:lnTo>
                    <a:lnTo>
                      <a:pt x="493" y="36"/>
                    </a:lnTo>
                    <a:lnTo>
                      <a:pt x="493" y="41"/>
                    </a:lnTo>
                    <a:lnTo>
                      <a:pt x="493" y="46"/>
                    </a:lnTo>
                    <a:lnTo>
                      <a:pt x="499" y="46"/>
                    </a:lnTo>
                    <a:lnTo>
                      <a:pt x="499" y="62"/>
                    </a:lnTo>
                    <a:lnTo>
                      <a:pt x="499" y="67"/>
                    </a:lnTo>
                    <a:lnTo>
                      <a:pt x="499" y="77"/>
                    </a:lnTo>
                    <a:lnTo>
                      <a:pt x="493" y="87"/>
                    </a:lnTo>
                    <a:lnTo>
                      <a:pt x="488" y="93"/>
                    </a:lnTo>
                    <a:lnTo>
                      <a:pt x="488" y="98"/>
                    </a:lnTo>
                    <a:lnTo>
                      <a:pt x="488" y="103"/>
                    </a:lnTo>
                    <a:lnTo>
                      <a:pt x="488" y="108"/>
                    </a:lnTo>
                    <a:lnTo>
                      <a:pt x="488" y="118"/>
                    </a:lnTo>
                    <a:lnTo>
                      <a:pt x="493" y="118"/>
                    </a:lnTo>
                    <a:lnTo>
                      <a:pt x="493" y="128"/>
                    </a:lnTo>
                    <a:lnTo>
                      <a:pt x="493" y="134"/>
                    </a:lnTo>
                    <a:lnTo>
                      <a:pt x="493" y="139"/>
                    </a:lnTo>
                    <a:lnTo>
                      <a:pt x="488" y="144"/>
                    </a:lnTo>
                    <a:lnTo>
                      <a:pt x="488" y="154"/>
                    </a:lnTo>
                    <a:lnTo>
                      <a:pt x="493" y="154"/>
                    </a:lnTo>
                    <a:lnTo>
                      <a:pt x="493" y="149"/>
                    </a:lnTo>
                    <a:lnTo>
                      <a:pt x="499" y="149"/>
                    </a:lnTo>
                    <a:lnTo>
                      <a:pt x="499" y="154"/>
                    </a:lnTo>
                    <a:lnTo>
                      <a:pt x="504" y="154"/>
                    </a:lnTo>
                    <a:lnTo>
                      <a:pt x="504" y="159"/>
                    </a:lnTo>
                    <a:lnTo>
                      <a:pt x="504" y="180"/>
                    </a:lnTo>
                    <a:lnTo>
                      <a:pt x="499" y="221"/>
                    </a:lnTo>
                    <a:lnTo>
                      <a:pt x="499" y="231"/>
                    </a:lnTo>
                    <a:lnTo>
                      <a:pt x="499" y="236"/>
                    </a:lnTo>
                    <a:lnTo>
                      <a:pt x="504" y="242"/>
                    </a:lnTo>
                    <a:lnTo>
                      <a:pt x="493" y="267"/>
                    </a:lnTo>
                    <a:lnTo>
                      <a:pt x="483" y="308"/>
                    </a:lnTo>
                    <a:lnTo>
                      <a:pt x="483" y="314"/>
                    </a:lnTo>
                    <a:lnTo>
                      <a:pt x="483" y="355"/>
                    </a:lnTo>
                    <a:lnTo>
                      <a:pt x="483" y="370"/>
                    </a:lnTo>
                    <a:lnTo>
                      <a:pt x="478" y="386"/>
                    </a:lnTo>
                    <a:lnTo>
                      <a:pt x="478" y="391"/>
                    </a:lnTo>
                    <a:lnTo>
                      <a:pt x="483" y="401"/>
                    </a:lnTo>
                    <a:lnTo>
                      <a:pt x="468" y="411"/>
                    </a:lnTo>
                    <a:lnTo>
                      <a:pt x="473" y="422"/>
                    </a:lnTo>
                    <a:lnTo>
                      <a:pt x="463" y="432"/>
                    </a:lnTo>
                    <a:lnTo>
                      <a:pt x="463" y="442"/>
                    </a:lnTo>
                    <a:lnTo>
                      <a:pt x="452" y="442"/>
                    </a:lnTo>
                    <a:lnTo>
                      <a:pt x="442" y="452"/>
                    </a:lnTo>
                    <a:lnTo>
                      <a:pt x="442" y="447"/>
                    </a:lnTo>
                    <a:lnTo>
                      <a:pt x="447" y="442"/>
                    </a:lnTo>
                    <a:lnTo>
                      <a:pt x="452" y="432"/>
                    </a:lnTo>
                    <a:lnTo>
                      <a:pt x="452" y="427"/>
                    </a:lnTo>
                    <a:lnTo>
                      <a:pt x="452" y="422"/>
                    </a:lnTo>
                    <a:lnTo>
                      <a:pt x="427" y="411"/>
                    </a:lnTo>
                    <a:lnTo>
                      <a:pt x="427" y="406"/>
                    </a:lnTo>
                    <a:lnTo>
                      <a:pt x="416" y="401"/>
                    </a:lnTo>
                    <a:lnTo>
                      <a:pt x="391" y="386"/>
                    </a:lnTo>
                    <a:lnTo>
                      <a:pt x="385" y="380"/>
                    </a:lnTo>
                    <a:lnTo>
                      <a:pt x="375" y="375"/>
                    </a:lnTo>
                    <a:lnTo>
                      <a:pt x="370" y="370"/>
                    </a:lnTo>
                    <a:lnTo>
                      <a:pt x="365" y="365"/>
                    </a:lnTo>
                    <a:lnTo>
                      <a:pt x="360" y="360"/>
                    </a:lnTo>
                    <a:lnTo>
                      <a:pt x="365" y="355"/>
                    </a:lnTo>
                    <a:lnTo>
                      <a:pt x="360" y="350"/>
                    </a:lnTo>
                    <a:lnTo>
                      <a:pt x="365" y="350"/>
                    </a:lnTo>
                    <a:lnTo>
                      <a:pt x="360" y="344"/>
                    </a:lnTo>
                    <a:lnTo>
                      <a:pt x="360" y="339"/>
                    </a:lnTo>
                    <a:lnTo>
                      <a:pt x="360" y="334"/>
                    </a:lnTo>
                    <a:lnTo>
                      <a:pt x="355" y="334"/>
                    </a:lnTo>
                    <a:lnTo>
                      <a:pt x="349" y="334"/>
                    </a:lnTo>
                    <a:lnTo>
                      <a:pt x="344" y="324"/>
                    </a:lnTo>
                    <a:lnTo>
                      <a:pt x="339" y="319"/>
                    </a:lnTo>
                    <a:lnTo>
                      <a:pt x="329" y="319"/>
                    </a:lnTo>
                    <a:lnTo>
                      <a:pt x="283" y="319"/>
                    </a:lnTo>
                    <a:lnTo>
                      <a:pt x="278" y="319"/>
                    </a:lnTo>
                    <a:lnTo>
                      <a:pt x="247" y="319"/>
                    </a:lnTo>
                    <a:lnTo>
                      <a:pt x="216" y="319"/>
                    </a:lnTo>
                    <a:lnTo>
                      <a:pt x="164" y="319"/>
                    </a:lnTo>
                    <a:lnTo>
                      <a:pt x="154" y="319"/>
                    </a:lnTo>
                    <a:lnTo>
                      <a:pt x="118" y="319"/>
                    </a:lnTo>
                    <a:lnTo>
                      <a:pt x="113" y="319"/>
                    </a:lnTo>
                    <a:lnTo>
                      <a:pt x="62" y="319"/>
                    </a:lnTo>
                    <a:lnTo>
                      <a:pt x="51" y="319"/>
                    </a:lnTo>
                    <a:lnTo>
                      <a:pt x="10" y="319"/>
                    </a:lnTo>
                    <a:lnTo>
                      <a:pt x="0" y="319"/>
                    </a:lnTo>
                    <a:lnTo>
                      <a:pt x="0" y="293"/>
                    </a:lnTo>
                    <a:close/>
                    <a:moveTo>
                      <a:pt x="463" y="463"/>
                    </a:moveTo>
                    <a:lnTo>
                      <a:pt x="452" y="468"/>
                    </a:lnTo>
                    <a:lnTo>
                      <a:pt x="463" y="463"/>
                    </a:lnTo>
                    <a:lnTo>
                      <a:pt x="463" y="458"/>
                    </a:lnTo>
                    <a:lnTo>
                      <a:pt x="457" y="458"/>
                    </a:lnTo>
                    <a:lnTo>
                      <a:pt x="452" y="463"/>
                    </a:lnTo>
                    <a:lnTo>
                      <a:pt x="442" y="468"/>
                    </a:lnTo>
                    <a:lnTo>
                      <a:pt x="442" y="458"/>
                    </a:lnTo>
                    <a:lnTo>
                      <a:pt x="447" y="447"/>
                    </a:lnTo>
                    <a:lnTo>
                      <a:pt x="452" y="442"/>
                    </a:lnTo>
                    <a:lnTo>
                      <a:pt x="463" y="442"/>
                    </a:lnTo>
                    <a:lnTo>
                      <a:pt x="463" y="437"/>
                    </a:lnTo>
                    <a:lnTo>
                      <a:pt x="478" y="432"/>
                    </a:lnTo>
                    <a:lnTo>
                      <a:pt x="483" y="437"/>
                    </a:lnTo>
                    <a:lnTo>
                      <a:pt x="488" y="432"/>
                    </a:lnTo>
                    <a:lnTo>
                      <a:pt x="504" y="432"/>
                    </a:lnTo>
                    <a:lnTo>
                      <a:pt x="509" y="427"/>
                    </a:lnTo>
                    <a:lnTo>
                      <a:pt x="519" y="427"/>
                    </a:lnTo>
                    <a:lnTo>
                      <a:pt x="550" y="427"/>
                    </a:lnTo>
                    <a:lnTo>
                      <a:pt x="576" y="406"/>
                    </a:lnTo>
                    <a:lnTo>
                      <a:pt x="571" y="411"/>
                    </a:lnTo>
                    <a:lnTo>
                      <a:pt x="565" y="422"/>
                    </a:lnTo>
                    <a:lnTo>
                      <a:pt x="555" y="427"/>
                    </a:lnTo>
                    <a:lnTo>
                      <a:pt x="555" y="432"/>
                    </a:lnTo>
                    <a:lnTo>
                      <a:pt x="560" y="432"/>
                    </a:lnTo>
                    <a:lnTo>
                      <a:pt x="576" y="422"/>
                    </a:lnTo>
                    <a:lnTo>
                      <a:pt x="586" y="416"/>
                    </a:lnTo>
                    <a:lnTo>
                      <a:pt x="596" y="422"/>
                    </a:lnTo>
                    <a:lnTo>
                      <a:pt x="607" y="416"/>
                    </a:lnTo>
                    <a:lnTo>
                      <a:pt x="612" y="416"/>
                    </a:lnTo>
                    <a:lnTo>
                      <a:pt x="607" y="422"/>
                    </a:lnTo>
                    <a:lnTo>
                      <a:pt x="560" y="442"/>
                    </a:lnTo>
                    <a:lnTo>
                      <a:pt x="488" y="458"/>
                    </a:lnTo>
                    <a:lnTo>
                      <a:pt x="463" y="463"/>
                    </a:lnTo>
                    <a:close/>
                    <a:moveTo>
                      <a:pt x="499" y="463"/>
                    </a:moveTo>
                    <a:lnTo>
                      <a:pt x="504" y="463"/>
                    </a:lnTo>
                    <a:lnTo>
                      <a:pt x="519" y="458"/>
                    </a:lnTo>
                    <a:lnTo>
                      <a:pt x="529" y="447"/>
                    </a:lnTo>
                    <a:lnTo>
                      <a:pt x="540" y="447"/>
                    </a:lnTo>
                    <a:lnTo>
                      <a:pt x="524" y="452"/>
                    </a:lnTo>
                    <a:lnTo>
                      <a:pt x="519" y="458"/>
                    </a:lnTo>
                    <a:lnTo>
                      <a:pt x="504" y="463"/>
                    </a:lnTo>
                    <a:lnTo>
                      <a:pt x="499" y="463"/>
                    </a:lnTo>
                    <a:close/>
                    <a:moveTo>
                      <a:pt x="427" y="473"/>
                    </a:moveTo>
                    <a:lnTo>
                      <a:pt x="427" y="468"/>
                    </a:lnTo>
                    <a:lnTo>
                      <a:pt x="432" y="463"/>
                    </a:lnTo>
                    <a:lnTo>
                      <a:pt x="437" y="458"/>
                    </a:lnTo>
                    <a:lnTo>
                      <a:pt x="442" y="463"/>
                    </a:lnTo>
                    <a:lnTo>
                      <a:pt x="437" y="468"/>
                    </a:lnTo>
                    <a:lnTo>
                      <a:pt x="432" y="473"/>
                    </a:lnTo>
                    <a:lnTo>
                      <a:pt x="427" y="473"/>
                    </a:lnTo>
                    <a:close/>
                  </a:path>
                </a:pathLst>
              </a:custGeom>
              <a:solidFill>
                <a:srgbClr val="CCFFCC"/>
              </a:solidFill>
              <a:ln w="8001">
                <a:solidFill>
                  <a:srgbClr val="000000"/>
                </a:solidFill>
                <a:prstDash val="solid"/>
                <a:round/>
                <a:headEnd/>
                <a:tailEnd/>
              </a:ln>
            </p:spPr>
            <p:txBody>
              <a:bodyPr/>
              <a:lstStyle/>
              <a:p>
                <a:endParaRPr lang="en-US"/>
              </a:p>
            </p:txBody>
          </p:sp>
          <p:sp>
            <p:nvSpPr>
              <p:cNvPr id="964680" name="Freeform 72">
                <a:hlinkClick r:id="rId29" action="ppaction://hlinksldjump"/>
              </p:cNvPr>
              <p:cNvSpPr>
                <a:spLocks/>
              </p:cNvSpPr>
              <p:nvPr/>
            </p:nvSpPr>
            <p:spPr bwMode="auto">
              <a:xfrm>
                <a:off x="4099" y="1711"/>
                <a:ext cx="478" cy="262"/>
              </a:xfrm>
              <a:custGeom>
                <a:avLst/>
                <a:gdLst/>
                <a:ahLst/>
                <a:cxnLst>
                  <a:cxn ang="0">
                    <a:pos x="190" y="257"/>
                  </a:cxn>
                  <a:cxn ang="0">
                    <a:pos x="165" y="257"/>
                  </a:cxn>
                  <a:cxn ang="0">
                    <a:pos x="124" y="262"/>
                  </a:cxn>
                  <a:cxn ang="0">
                    <a:pos x="82" y="262"/>
                  </a:cxn>
                  <a:cxn ang="0">
                    <a:pos x="46" y="262"/>
                  </a:cxn>
                  <a:cxn ang="0">
                    <a:pos x="0" y="262"/>
                  </a:cxn>
                  <a:cxn ang="0">
                    <a:pos x="0" y="231"/>
                  </a:cxn>
                  <a:cxn ang="0">
                    <a:pos x="0" y="190"/>
                  </a:cxn>
                  <a:cxn ang="0">
                    <a:pos x="0" y="165"/>
                  </a:cxn>
                  <a:cxn ang="0">
                    <a:pos x="0" y="139"/>
                  </a:cxn>
                  <a:cxn ang="0">
                    <a:pos x="0" y="77"/>
                  </a:cxn>
                  <a:cxn ang="0">
                    <a:pos x="0" y="26"/>
                  </a:cxn>
                  <a:cxn ang="0">
                    <a:pos x="62" y="26"/>
                  </a:cxn>
                  <a:cxn ang="0">
                    <a:pos x="113" y="26"/>
                  </a:cxn>
                  <a:cxn ang="0">
                    <a:pos x="175" y="26"/>
                  </a:cxn>
                  <a:cxn ang="0">
                    <a:pos x="216" y="26"/>
                  </a:cxn>
                  <a:cxn ang="0">
                    <a:pos x="278" y="26"/>
                  </a:cxn>
                  <a:cxn ang="0">
                    <a:pos x="340" y="26"/>
                  </a:cxn>
                  <a:cxn ang="0">
                    <a:pos x="391" y="26"/>
                  </a:cxn>
                  <a:cxn ang="0">
                    <a:pos x="406" y="31"/>
                  </a:cxn>
                  <a:cxn ang="0">
                    <a:pos x="417" y="41"/>
                  </a:cxn>
                  <a:cxn ang="0">
                    <a:pos x="422" y="46"/>
                  </a:cxn>
                  <a:cxn ang="0">
                    <a:pos x="427" y="57"/>
                  </a:cxn>
                  <a:cxn ang="0">
                    <a:pos x="427" y="62"/>
                  </a:cxn>
                  <a:cxn ang="0">
                    <a:pos x="427" y="72"/>
                  </a:cxn>
                  <a:cxn ang="0">
                    <a:pos x="437" y="82"/>
                  </a:cxn>
                  <a:cxn ang="0">
                    <a:pos x="453" y="93"/>
                  </a:cxn>
                  <a:cxn ang="0">
                    <a:pos x="442" y="103"/>
                  </a:cxn>
                  <a:cxn ang="0">
                    <a:pos x="437" y="113"/>
                  </a:cxn>
                  <a:cxn ang="0">
                    <a:pos x="432" y="123"/>
                  </a:cxn>
                  <a:cxn ang="0">
                    <a:pos x="427" y="129"/>
                  </a:cxn>
                  <a:cxn ang="0">
                    <a:pos x="417" y="134"/>
                  </a:cxn>
                  <a:cxn ang="0">
                    <a:pos x="422" y="144"/>
                  </a:cxn>
                  <a:cxn ang="0">
                    <a:pos x="422" y="144"/>
                  </a:cxn>
                  <a:cxn ang="0">
                    <a:pos x="417" y="154"/>
                  </a:cxn>
                  <a:cxn ang="0">
                    <a:pos x="417" y="159"/>
                  </a:cxn>
                  <a:cxn ang="0">
                    <a:pos x="417" y="165"/>
                  </a:cxn>
                  <a:cxn ang="0">
                    <a:pos x="411" y="170"/>
                  </a:cxn>
                  <a:cxn ang="0">
                    <a:pos x="417" y="175"/>
                  </a:cxn>
                  <a:cxn ang="0">
                    <a:pos x="422" y="180"/>
                  </a:cxn>
                  <a:cxn ang="0">
                    <a:pos x="427" y="190"/>
                  </a:cxn>
                  <a:cxn ang="0">
                    <a:pos x="432" y="195"/>
                  </a:cxn>
                  <a:cxn ang="0">
                    <a:pos x="442" y="206"/>
                  </a:cxn>
                  <a:cxn ang="0">
                    <a:pos x="453" y="216"/>
                  </a:cxn>
                  <a:cxn ang="0">
                    <a:pos x="442" y="221"/>
                  </a:cxn>
                  <a:cxn ang="0">
                    <a:pos x="432" y="226"/>
                  </a:cxn>
                  <a:cxn ang="0">
                    <a:pos x="422" y="231"/>
                  </a:cxn>
                  <a:cxn ang="0">
                    <a:pos x="417" y="236"/>
                  </a:cxn>
                  <a:cxn ang="0">
                    <a:pos x="411" y="247"/>
                  </a:cxn>
                  <a:cxn ang="0">
                    <a:pos x="396" y="252"/>
                  </a:cxn>
                  <a:cxn ang="0">
                    <a:pos x="386" y="247"/>
                  </a:cxn>
                  <a:cxn ang="0">
                    <a:pos x="376" y="252"/>
                  </a:cxn>
                  <a:cxn ang="0">
                    <a:pos x="370" y="257"/>
                  </a:cxn>
                  <a:cxn ang="0">
                    <a:pos x="340" y="262"/>
                  </a:cxn>
                  <a:cxn ang="0">
                    <a:pos x="309" y="262"/>
                  </a:cxn>
                  <a:cxn ang="0">
                    <a:pos x="273" y="262"/>
                  </a:cxn>
                  <a:cxn ang="0">
                    <a:pos x="237" y="262"/>
                  </a:cxn>
                </a:cxnLst>
                <a:rect l="0" t="0" r="r" b="b"/>
                <a:pathLst>
                  <a:path w="453" h="262">
                    <a:moveTo>
                      <a:pt x="237" y="262"/>
                    </a:moveTo>
                    <a:lnTo>
                      <a:pt x="190" y="257"/>
                    </a:lnTo>
                    <a:lnTo>
                      <a:pt x="170" y="257"/>
                    </a:lnTo>
                    <a:lnTo>
                      <a:pt x="165" y="257"/>
                    </a:lnTo>
                    <a:lnTo>
                      <a:pt x="134" y="257"/>
                    </a:lnTo>
                    <a:lnTo>
                      <a:pt x="124" y="262"/>
                    </a:lnTo>
                    <a:lnTo>
                      <a:pt x="88" y="262"/>
                    </a:lnTo>
                    <a:lnTo>
                      <a:pt x="82" y="262"/>
                    </a:lnTo>
                    <a:lnTo>
                      <a:pt x="62" y="262"/>
                    </a:lnTo>
                    <a:lnTo>
                      <a:pt x="46" y="262"/>
                    </a:lnTo>
                    <a:lnTo>
                      <a:pt x="10" y="262"/>
                    </a:lnTo>
                    <a:lnTo>
                      <a:pt x="0" y="262"/>
                    </a:lnTo>
                    <a:lnTo>
                      <a:pt x="0" y="236"/>
                    </a:lnTo>
                    <a:lnTo>
                      <a:pt x="0" y="231"/>
                    </a:lnTo>
                    <a:lnTo>
                      <a:pt x="0" y="216"/>
                    </a:lnTo>
                    <a:lnTo>
                      <a:pt x="0" y="190"/>
                    </a:lnTo>
                    <a:lnTo>
                      <a:pt x="0" y="185"/>
                    </a:lnTo>
                    <a:lnTo>
                      <a:pt x="0" y="165"/>
                    </a:lnTo>
                    <a:lnTo>
                      <a:pt x="0" y="144"/>
                    </a:lnTo>
                    <a:lnTo>
                      <a:pt x="0" y="139"/>
                    </a:lnTo>
                    <a:lnTo>
                      <a:pt x="0" y="118"/>
                    </a:lnTo>
                    <a:lnTo>
                      <a:pt x="0" y="77"/>
                    </a:lnTo>
                    <a:lnTo>
                      <a:pt x="0" y="41"/>
                    </a:lnTo>
                    <a:lnTo>
                      <a:pt x="0" y="26"/>
                    </a:lnTo>
                    <a:lnTo>
                      <a:pt x="62" y="0"/>
                    </a:lnTo>
                    <a:lnTo>
                      <a:pt x="62" y="26"/>
                    </a:lnTo>
                    <a:lnTo>
                      <a:pt x="72" y="26"/>
                    </a:lnTo>
                    <a:lnTo>
                      <a:pt x="113" y="26"/>
                    </a:lnTo>
                    <a:lnTo>
                      <a:pt x="124" y="26"/>
                    </a:lnTo>
                    <a:lnTo>
                      <a:pt x="175" y="26"/>
                    </a:lnTo>
                    <a:lnTo>
                      <a:pt x="180" y="26"/>
                    </a:lnTo>
                    <a:lnTo>
                      <a:pt x="216" y="26"/>
                    </a:lnTo>
                    <a:lnTo>
                      <a:pt x="226" y="26"/>
                    </a:lnTo>
                    <a:lnTo>
                      <a:pt x="278" y="26"/>
                    </a:lnTo>
                    <a:lnTo>
                      <a:pt x="309" y="26"/>
                    </a:lnTo>
                    <a:lnTo>
                      <a:pt x="340" y="26"/>
                    </a:lnTo>
                    <a:lnTo>
                      <a:pt x="345" y="26"/>
                    </a:lnTo>
                    <a:lnTo>
                      <a:pt x="391" y="26"/>
                    </a:lnTo>
                    <a:lnTo>
                      <a:pt x="401" y="26"/>
                    </a:lnTo>
                    <a:lnTo>
                      <a:pt x="406" y="31"/>
                    </a:lnTo>
                    <a:lnTo>
                      <a:pt x="411" y="41"/>
                    </a:lnTo>
                    <a:lnTo>
                      <a:pt x="417" y="41"/>
                    </a:lnTo>
                    <a:lnTo>
                      <a:pt x="422" y="41"/>
                    </a:lnTo>
                    <a:lnTo>
                      <a:pt x="422" y="46"/>
                    </a:lnTo>
                    <a:lnTo>
                      <a:pt x="422" y="51"/>
                    </a:lnTo>
                    <a:lnTo>
                      <a:pt x="427" y="57"/>
                    </a:lnTo>
                    <a:lnTo>
                      <a:pt x="422" y="57"/>
                    </a:lnTo>
                    <a:lnTo>
                      <a:pt x="427" y="62"/>
                    </a:lnTo>
                    <a:lnTo>
                      <a:pt x="422" y="67"/>
                    </a:lnTo>
                    <a:lnTo>
                      <a:pt x="427" y="72"/>
                    </a:lnTo>
                    <a:lnTo>
                      <a:pt x="432" y="77"/>
                    </a:lnTo>
                    <a:lnTo>
                      <a:pt x="437" y="82"/>
                    </a:lnTo>
                    <a:lnTo>
                      <a:pt x="447" y="87"/>
                    </a:lnTo>
                    <a:lnTo>
                      <a:pt x="453" y="93"/>
                    </a:lnTo>
                    <a:lnTo>
                      <a:pt x="447" y="98"/>
                    </a:lnTo>
                    <a:lnTo>
                      <a:pt x="442" y="103"/>
                    </a:lnTo>
                    <a:lnTo>
                      <a:pt x="437" y="108"/>
                    </a:lnTo>
                    <a:lnTo>
                      <a:pt x="437" y="113"/>
                    </a:lnTo>
                    <a:lnTo>
                      <a:pt x="432" y="118"/>
                    </a:lnTo>
                    <a:lnTo>
                      <a:pt x="432" y="123"/>
                    </a:lnTo>
                    <a:lnTo>
                      <a:pt x="427" y="123"/>
                    </a:lnTo>
                    <a:lnTo>
                      <a:pt x="427" y="129"/>
                    </a:lnTo>
                    <a:lnTo>
                      <a:pt x="422" y="129"/>
                    </a:lnTo>
                    <a:lnTo>
                      <a:pt x="417" y="134"/>
                    </a:lnTo>
                    <a:lnTo>
                      <a:pt x="422" y="139"/>
                    </a:lnTo>
                    <a:lnTo>
                      <a:pt x="422" y="144"/>
                    </a:lnTo>
                    <a:lnTo>
                      <a:pt x="427" y="144"/>
                    </a:lnTo>
                    <a:lnTo>
                      <a:pt x="422" y="144"/>
                    </a:lnTo>
                    <a:lnTo>
                      <a:pt x="422" y="149"/>
                    </a:lnTo>
                    <a:lnTo>
                      <a:pt x="417" y="154"/>
                    </a:lnTo>
                    <a:lnTo>
                      <a:pt x="411" y="154"/>
                    </a:lnTo>
                    <a:lnTo>
                      <a:pt x="417" y="159"/>
                    </a:lnTo>
                    <a:lnTo>
                      <a:pt x="411" y="159"/>
                    </a:lnTo>
                    <a:lnTo>
                      <a:pt x="417" y="165"/>
                    </a:lnTo>
                    <a:lnTo>
                      <a:pt x="411" y="165"/>
                    </a:lnTo>
                    <a:lnTo>
                      <a:pt x="411" y="170"/>
                    </a:lnTo>
                    <a:lnTo>
                      <a:pt x="411" y="175"/>
                    </a:lnTo>
                    <a:lnTo>
                      <a:pt x="417" y="175"/>
                    </a:lnTo>
                    <a:lnTo>
                      <a:pt x="422" y="175"/>
                    </a:lnTo>
                    <a:lnTo>
                      <a:pt x="422" y="180"/>
                    </a:lnTo>
                    <a:lnTo>
                      <a:pt x="422" y="185"/>
                    </a:lnTo>
                    <a:lnTo>
                      <a:pt x="427" y="190"/>
                    </a:lnTo>
                    <a:lnTo>
                      <a:pt x="432" y="190"/>
                    </a:lnTo>
                    <a:lnTo>
                      <a:pt x="432" y="195"/>
                    </a:lnTo>
                    <a:lnTo>
                      <a:pt x="437" y="201"/>
                    </a:lnTo>
                    <a:lnTo>
                      <a:pt x="442" y="206"/>
                    </a:lnTo>
                    <a:lnTo>
                      <a:pt x="447" y="216"/>
                    </a:lnTo>
                    <a:lnTo>
                      <a:pt x="453" y="216"/>
                    </a:lnTo>
                    <a:lnTo>
                      <a:pt x="447" y="221"/>
                    </a:lnTo>
                    <a:lnTo>
                      <a:pt x="442" y="221"/>
                    </a:lnTo>
                    <a:lnTo>
                      <a:pt x="437" y="226"/>
                    </a:lnTo>
                    <a:lnTo>
                      <a:pt x="432" y="226"/>
                    </a:lnTo>
                    <a:lnTo>
                      <a:pt x="427" y="231"/>
                    </a:lnTo>
                    <a:lnTo>
                      <a:pt x="422" y="231"/>
                    </a:lnTo>
                    <a:lnTo>
                      <a:pt x="422" y="236"/>
                    </a:lnTo>
                    <a:lnTo>
                      <a:pt x="417" y="236"/>
                    </a:lnTo>
                    <a:lnTo>
                      <a:pt x="417" y="242"/>
                    </a:lnTo>
                    <a:lnTo>
                      <a:pt x="411" y="247"/>
                    </a:lnTo>
                    <a:lnTo>
                      <a:pt x="401" y="247"/>
                    </a:lnTo>
                    <a:lnTo>
                      <a:pt x="396" y="252"/>
                    </a:lnTo>
                    <a:lnTo>
                      <a:pt x="391" y="247"/>
                    </a:lnTo>
                    <a:lnTo>
                      <a:pt x="386" y="247"/>
                    </a:lnTo>
                    <a:lnTo>
                      <a:pt x="381" y="247"/>
                    </a:lnTo>
                    <a:lnTo>
                      <a:pt x="376" y="252"/>
                    </a:lnTo>
                    <a:lnTo>
                      <a:pt x="370" y="252"/>
                    </a:lnTo>
                    <a:lnTo>
                      <a:pt x="370" y="257"/>
                    </a:lnTo>
                    <a:lnTo>
                      <a:pt x="365" y="257"/>
                    </a:lnTo>
                    <a:lnTo>
                      <a:pt x="340" y="262"/>
                    </a:lnTo>
                    <a:lnTo>
                      <a:pt x="334" y="262"/>
                    </a:lnTo>
                    <a:lnTo>
                      <a:pt x="309" y="262"/>
                    </a:lnTo>
                    <a:lnTo>
                      <a:pt x="288" y="262"/>
                    </a:lnTo>
                    <a:lnTo>
                      <a:pt x="273" y="262"/>
                    </a:lnTo>
                    <a:lnTo>
                      <a:pt x="257" y="262"/>
                    </a:lnTo>
                    <a:lnTo>
                      <a:pt x="237" y="262"/>
                    </a:lnTo>
                    <a:close/>
                  </a:path>
                </a:pathLst>
              </a:custGeom>
              <a:solidFill>
                <a:srgbClr val="00FF00"/>
              </a:solidFill>
              <a:ln w="8001">
                <a:solidFill>
                  <a:srgbClr val="000000"/>
                </a:solidFill>
                <a:prstDash val="solid"/>
                <a:round/>
                <a:headEnd/>
                <a:tailEnd/>
              </a:ln>
            </p:spPr>
            <p:txBody>
              <a:bodyPr/>
              <a:lstStyle/>
              <a:p>
                <a:endParaRPr lang="en-US"/>
              </a:p>
            </p:txBody>
          </p:sp>
          <p:sp>
            <p:nvSpPr>
              <p:cNvPr id="964681" name="Freeform 73">
                <a:hlinkClick r:id="rId10" action="ppaction://hlinksldjump"/>
              </p:cNvPr>
              <p:cNvSpPr>
                <a:spLocks/>
              </p:cNvSpPr>
              <p:nvPr/>
            </p:nvSpPr>
            <p:spPr bwMode="auto">
              <a:xfrm>
                <a:off x="4658" y="1732"/>
                <a:ext cx="157" cy="108"/>
              </a:xfrm>
              <a:custGeom>
                <a:avLst/>
                <a:gdLst/>
                <a:ahLst/>
                <a:cxnLst>
                  <a:cxn ang="0">
                    <a:pos x="15" y="56"/>
                  </a:cxn>
                  <a:cxn ang="0">
                    <a:pos x="15" y="41"/>
                  </a:cxn>
                  <a:cxn ang="0">
                    <a:pos x="15" y="0"/>
                  </a:cxn>
                  <a:cxn ang="0">
                    <a:pos x="51" y="0"/>
                  </a:cxn>
                  <a:cxn ang="0">
                    <a:pos x="56" y="0"/>
                  </a:cxn>
                  <a:cxn ang="0">
                    <a:pos x="67" y="0"/>
                  </a:cxn>
                  <a:cxn ang="0">
                    <a:pos x="67" y="5"/>
                  </a:cxn>
                  <a:cxn ang="0">
                    <a:pos x="72" y="5"/>
                  </a:cxn>
                  <a:cxn ang="0">
                    <a:pos x="72" y="0"/>
                  </a:cxn>
                  <a:cxn ang="0">
                    <a:pos x="82" y="0"/>
                  </a:cxn>
                  <a:cxn ang="0">
                    <a:pos x="87" y="5"/>
                  </a:cxn>
                  <a:cxn ang="0">
                    <a:pos x="87" y="0"/>
                  </a:cxn>
                  <a:cxn ang="0">
                    <a:pos x="92" y="0"/>
                  </a:cxn>
                  <a:cxn ang="0">
                    <a:pos x="123" y="5"/>
                  </a:cxn>
                  <a:cxn ang="0">
                    <a:pos x="149" y="5"/>
                  </a:cxn>
                  <a:cxn ang="0">
                    <a:pos x="149" y="36"/>
                  </a:cxn>
                  <a:cxn ang="0">
                    <a:pos x="149" y="41"/>
                  </a:cxn>
                  <a:cxn ang="0">
                    <a:pos x="149" y="46"/>
                  </a:cxn>
                  <a:cxn ang="0">
                    <a:pos x="149" y="66"/>
                  </a:cxn>
                  <a:cxn ang="0">
                    <a:pos x="144" y="66"/>
                  </a:cxn>
                  <a:cxn ang="0">
                    <a:pos x="144" y="72"/>
                  </a:cxn>
                  <a:cxn ang="0">
                    <a:pos x="144" y="77"/>
                  </a:cxn>
                  <a:cxn ang="0">
                    <a:pos x="108" y="82"/>
                  </a:cxn>
                  <a:cxn ang="0">
                    <a:pos x="108" y="77"/>
                  </a:cxn>
                  <a:cxn ang="0">
                    <a:pos x="103" y="72"/>
                  </a:cxn>
                  <a:cxn ang="0">
                    <a:pos x="103" y="82"/>
                  </a:cxn>
                  <a:cxn ang="0">
                    <a:pos x="92" y="82"/>
                  </a:cxn>
                  <a:cxn ang="0">
                    <a:pos x="61" y="82"/>
                  </a:cxn>
                  <a:cxn ang="0">
                    <a:pos x="46" y="92"/>
                  </a:cxn>
                  <a:cxn ang="0">
                    <a:pos x="5" y="108"/>
                  </a:cxn>
                  <a:cxn ang="0">
                    <a:pos x="0" y="97"/>
                  </a:cxn>
                  <a:cxn ang="0">
                    <a:pos x="15" y="87"/>
                  </a:cxn>
                  <a:cxn ang="0">
                    <a:pos x="10" y="77"/>
                  </a:cxn>
                  <a:cxn ang="0">
                    <a:pos x="10" y="72"/>
                  </a:cxn>
                  <a:cxn ang="0">
                    <a:pos x="15" y="56"/>
                  </a:cxn>
                </a:cxnLst>
                <a:rect l="0" t="0" r="r" b="b"/>
                <a:pathLst>
                  <a:path w="149" h="108">
                    <a:moveTo>
                      <a:pt x="15" y="56"/>
                    </a:moveTo>
                    <a:lnTo>
                      <a:pt x="15" y="41"/>
                    </a:lnTo>
                    <a:lnTo>
                      <a:pt x="15" y="0"/>
                    </a:lnTo>
                    <a:lnTo>
                      <a:pt x="51" y="0"/>
                    </a:lnTo>
                    <a:lnTo>
                      <a:pt x="56" y="0"/>
                    </a:lnTo>
                    <a:lnTo>
                      <a:pt x="67" y="0"/>
                    </a:lnTo>
                    <a:lnTo>
                      <a:pt x="67" y="5"/>
                    </a:lnTo>
                    <a:lnTo>
                      <a:pt x="72" y="5"/>
                    </a:lnTo>
                    <a:lnTo>
                      <a:pt x="72" y="0"/>
                    </a:lnTo>
                    <a:lnTo>
                      <a:pt x="82" y="0"/>
                    </a:lnTo>
                    <a:lnTo>
                      <a:pt x="87" y="5"/>
                    </a:lnTo>
                    <a:lnTo>
                      <a:pt x="87" y="0"/>
                    </a:lnTo>
                    <a:lnTo>
                      <a:pt x="92" y="0"/>
                    </a:lnTo>
                    <a:lnTo>
                      <a:pt x="123" y="5"/>
                    </a:lnTo>
                    <a:lnTo>
                      <a:pt x="149" y="5"/>
                    </a:lnTo>
                    <a:lnTo>
                      <a:pt x="149" y="36"/>
                    </a:lnTo>
                    <a:lnTo>
                      <a:pt x="149" y="41"/>
                    </a:lnTo>
                    <a:lnTo>
                      <a:pt x="149" y="46"/>
                    </a:lnTo>
                    <a:lnTo>
                      <a:pt x="149" y="66"/>
                    </a:lnTo>
                    <a:lnTo>
                      <a:pt x="144" y="66"/>
                    </a:lnTo>
                    <a:lnTo>
                      <a:pt x="144" y="72"/>
                    </a:lnTo>
                    <a:lnTo>
                      <a:pt x="144" y="77"/>
                    </a:lnTo>
                    <a:lnTo>
                      <a:pt x="108" y="82"/>
                    </a:lnTo>
                    <a:lnTo>
                      <a:pt x="108" y="77"/>
                    </a:lnTo>
                    <a:lnTo>
                      <a:pt x="103" y="72"/>
                    </a:lnTo>
                    <a:lnTo>
                      <a:pt x="103" y="82"/>
                    </a:lnTo>
                    <a:lnTo>
                      <a:pt x="92" y="82"/>
                    </a:lnTo>
                    <a:lnTo>
                      <a:pt x="61" y="82"/>
                    </a:lnTo>
                    <a:lnTo>
                      <a:pt x="46" y="92"/>
                    </a:lnTo>
                    <a:lnTo>
                      <a:pt x="5" y="108"/>
                    </a:lnTo>
                    <a:lnTo>
                      <a:pt x="0" y="97"/>
                    </a:lnTo>
                    <a:lnTo>
                      <a:pt x="15" y="87"/>
                    </a:lnTo>
                    <a:lnTo>
                      <a:pt x="10" y="77"/>
                    </a:lnTo>
                    <a:lnTo>
                      <a:pt x="10" y="72"/>
                    </a:lnTo>
                    <a:lnTo>
                      <a:pt x="15" y="56"/>
                    </a:lnTo>
                    <a:close/>
                  </a:path>
                </a:pathLst>
              </a:custGeom>
              <a:solidFill>
                <a:srgbClr val="00FF00"/>
              </a:solidFill>
              <a:ln w="8001">
                <a:solidFill>
                  <a:srgbClr val="000000"/>
                </a:solidFill>
                <a:prstDash val="solid"/>
                <a:round/>
                <a:headEnd/>
                <a:tailEnd/>
              </a:ln>
            </p:spPr>
            <p:txBody>
              <a:bodyPr/>
              <a:lstStyle/>
              <a:p>
                <a:endParaRPr lang="en-US"/>
              </a:p>
            </p:txBody>
          </p:sp>
          <p:sp>
            <p:nvSpPr>
              <p:cNvPr id="964682" name="Freeform 74"/>
              <p:cNvSpPr>
                <a:spLocks noEditPoints="1"/>
              </p:cNvSpPr>
              <p:nvPr/>
            </p:nvSpPr>
            <p:spPr bwMode="auto">
              <a:xfrm>
                <a:off x="4810" y="1737"/>
                <a:ext cx="59" cy="72"/>
              </a:xfrm>
              <a:custGeom>
                <a:avLst/>
                <a:gdLst/>
                <a:ahLst/>
                <a:cxnLst>
                  <a:cxn ang="0">
                    <a:pos x="5" y="41"/>
                  </a:cxn>
                  <a:cxn ang="0">
                    <a:pos x="5" y="36"/>
                  </a:cxn>
                  <a:cxn ang="0">
                    <a:pos x="5" y="31"/>
                  </a:cxn>
                  <a:cxn ang="0">
                    <a:pos x="5" y="0"/>
                  </a:cxn>
                  <a:cxn ang="0">
                    <a:pos x="25" y="0"/>
                  </a:cxn>
                  <a:cxn ang="0">
                    <a:pos x="36" y="0"/>
                  </a:cxn>
                  <a:cxn ang="0">
                    <a:pos x="36" y="10"/>
                  </a:cxn>
                  <a:cxn ang="0">
                    <a:pos x="41" y="10"/>
                  </a:cxn>
                  <a:cxn ang="0">
                    <a:pos x="41" y="15"/>
                  </a:cxn>
                  <a:cxn ang="0">
                    <a:pos x="41" y="20"/>
                  </a:cxn>
                  <a:cxn ang="0">
                    <a:pos x="41" y="25"/>
                  </a:cxn>
                  <a:cxn ang="0">
                    <a:pos x="46" y="25"/>
                  </a:cxn>
                  <a:cxn ang="0">
                    <a:pos x="46" y="31"/>
                  </a:cxn>
                  <a:cxn ang="0">
                    <a:pos x="41" y="36"/>
                  </a:cxn>
                  <a:cxn ang="0">
                    <a:pos x="36" y="25"/>
                  </a:cxn>
                  <a:cxn ang="0">
                    <a:pos x="36" y="31"/>
                  </a:cxn>
                  <a:cxn ang="0">
                    <a:pos x="31" y="36"/>
                  </a:cxn>
                  <a:cxn ang="0">
                    <a:pos x="31" y="51"/>
                  </a:cxn>
                  <a:cxn ang="0">
                    <a:pos x="25" y="61"/>
                  </a:cxn>
                  <a:cxn ang="0">
                    <a:pos x="10" y="72"/>
                  </a:cxn>
                  <a:cxn ang="0">
                    <a:pos x="0" y="72"/>
                  </a:cxn>
                  <a:cxn ang="0">
                    <a:pos x="0" y="67"/>
                  </a:cxn>
                  <a:cxn ang="0">
                    <a:pos x="0" y="61"/>
                  </a:cxn>
                  <a:cxn ang="0">
                    <a:pos x="5" y="61"/>
                  </a:cxn>
                  <a:cxn ang="0">
                    <a:pos x="5" y="41"/>
                  </a:cxn>
                  <a:cxn ang="0">
                    <a:pos x="51" y="36"/>
                  </a:cxn>
                  <a:cxn ang="0">
                    <a:pos x="56" y="36"/>
                  </a:cxn>
                  <a:cxn ang="0">
                    <a:pos x="56" y="51"/>
                  </a:cxn>
                  <a:cxn ang="0">
                    <a:pos x="51" y="56"/>
                  </a:cxn>
                  <a:cxn ang="0">
                    <a:pos x="51" y="36"/>
                  </a:cxn>
                  <a:cxn ang="0">
                    <a:pos x="46" y="41"/>
                  </a:cxn>
                  <a:cxn ang="0">
                    <a:pos x="46" y="36"/>
                  </a:cxn>
                  <a:cxn ang="0">
                    <a:pos x="46" y="56"/>
                  </a:cxn>
                  <a:cxn ang="0">
                    <a:pos x="41" y="51"/>
                  </a:cxn>
                  <a:cxn ang="0">
                    <a:pos x="36" y="56"/>
                  </a:cxn>
                  <a:cxn ang="0">
                    <a:pos x="46" y="41"/>
                  </a:cxn>
                </a:cxnLst>
                <a:rect l="0" t="0" r="r" b="b"/>
                <a:pathLst>
                  <a:path w="56" h="72">
                    <a:moveTo>
                      <a:pt x="5" y="41"/>
                    </a:moveTo>
                    <a:lnTo>
                      <a:pt x="5" y="36"/>
                    </a:lnTo>
                    <a:lnTo>
                      <a:pt x="5" y="31"/>
                    </a:lnTo>
                    <a:lnTo>
                      <a:pt x="5" y="0"/>
                    </a:lnTo>
                    <a:lnTo>
                      <a:pt x="25" y="0"/>
                    </a:lnTo>
                    <a:lnTo>
                      <a:pt x="36" y="0"/>
                    </a:lnTo>
                    <a:lnTo>
                      <a:pt x="36" y="10"/>
                    </a:lnTo>
                    <a:lnTo>
                      <a:pt x="41" y="10"/>
                    </a:lnTo>
                    <a:lnTo>
                      <a:pt x="41" y="15"/>
                    </a:lnTo>
                    <a:lnTo>
                      <a:pt x="41" y="20"/>
                    </a:lnTo>
                    <a:lnTo>
                      <a:pt x="41" y="25"/>
                    </a:lnTo>
                    <a:lnTo>
                      <a:pt x="46" y="25"/>
                    </a:lnTo>
                    <a:lnTo>
                      <a:pt x="46" y="31"/>
                    </a:lnTo>
                    <a:lnTo>
                      <a:pt x="41" y="36"/>
                    </a:lnTo>
                    <a:lnTo>
                      <a:pt x="36" y="25"/>
                    </a:lnTo>
                    <a:lnTo>
                      <a:pt x="36" y="31"/>
                    </a:lnTo>
                    <a:lnTo>
                      <a:pt x="31" y="36"/>
                    </a:lnTo>
                    <a:lnTo>
                      <a:pt x="31" y="51"/>
                    </a:lnTo>
                    <a:lnTo>
                      <a:pt x="25" y="61"/>
                    </a:lnTo>
                    <a:lnTo>
                      <a:pt x="10" y="72"/>
                    </a:lnTo>
                    <a:lnTo>
                      <a:pt x="0" y="72"/>
                    </a:lnTo>
                    <a:lnTo>
                      <a:pt x="0" y="67"/>
                    </a:lnTo>
                    <a:lnTo>
                      <a:pt x="0" y="61"/>
                    </a:lnTo>
                    <a:lnTo>
                      <a:pt x="5" y="61"/>
                    </a:lnTo>
                    <a:lnTo>
                      <a:pt x="5" y="41"/>
                    </a:lnTo>
                    <a:close/>
                    <a:moveTo>
                      <a:pt x="51" y="36"/>
                    </a:moveTo>
                    <a:lnTo>
                      <a:pt x="56" y="36"/>
                    </a:lnTo>
                    <a:lnTo>
                      <a:pt x="56" y="51"/>
                    </a:lnTo>
                    <a:lnTo>
                      <a:pt x="51" y="56"/>
                    </a:lnTo>
                    <a:lnTo>
                      <a:pt x="51" y="36"/>
                    </a:lnTo>
                    <a:close/>
                    <a:moveTo>
                      <a:pt x="46" y="41"/>
                    </a:moveTo>
                    <a:lnTo>
                      <a:pt x="46" y="36"/>
                    </a:lnTo>
                    <a:lnTo>
                      <a:pt x="46" y="56"/>
                    </a:lnTo>
                    <a:lnTo>
                      <a:pt x="41" y="51"/>
                    </a:lnTo>
                    <a:lnTo>
                      <a:pt x="36" y="56"/>
                    </a:lnTo>
                    <a:lnTo>
                      <a:pt x="46" y="41"/>
                    </a:lnTo>
                    <a:close/>
                  </a:path>
                </a:pathLst>
              </a:custGeom>
              <a:solidFill>
                <a:srgbClr val="B6F7F7"/>
              </a:solidFill>
              <a:ln w="7938">
                <a:solidFill>
                  <a:srgbClr val="000000"/>
                </a:solidFill>
                <a:prstDash val="solid"/>
                <a:round/>
                <a:headEnd/>
                <a:tailEnd/>
              </a:ln>
            </p:spPr>
            <p:txBody>
              <a:bodyPr/>
              <a:lstStyle/>
              <a:p>
                <a:endParaRPr lang="en-US"/>
              </a:p>
            </p:txBody>
          </p:sp>
          <p:sp>
            <p:nvSpPr>
              <p:cNvPr id="964683" name="Freeform 75">
                <a:hlinkClick r:id="rId30" action="ppaction://hlinksldjump"/>
              </p:cNvPr>
              <p:cNvSpPr>
                <a:spLocks/>
              </p:cNvSpPr>
              <p:nvPr/>
            </p:nvSpPr>
            <p:spPr bwMode="auto">
              <a:xfrm>
                <a:off x="4506" y="1804"/>
                <a:ext cx="135" cy="241"/>
              </a:xfrm>
              <a:custGeom>
                <a:avLst/>
                <a:gdLst/>
                <a:ahLst/>
                <a:cxnLst>
                  <a:cxn ang="0">
                    <a:pos x="5" y="164"/>
                  </a:cxn>
                  <a:cxn ang="0">
                    <a:pos x="15" y="154"/>
                  </a:cxn>
                  <a:cxn ang="0">
                    <a:pos x="31" y="149"/>
                  </a:cxn>
                  <a:cxn ang="0">
                    <a:pos x="36" y="143"/>
                  </a:cxn>
                  <a:cxn ang="0">
                    <a:pos x="41" y="138"/>
                  </a:cxn>
                  <a:cxn ang="0">
                    <a:pos x="51" y="133"/>
                  </a:cxn>
                  <a:cxn ang="0">
                    <a:pos x="61" y="128"/>
                  </a:cxn>
                  <a:cxn ang="0">
                    <a:pos x="61" y="123"/>
                  </a:cxn>
                  <a:cxn ang="0">
                    <a:pos x="51" y="108"/>
                  </a:cxn>
                  <a:cxn ang="0">
                    <a:pos x="46" y="97"/>
                  </a:cxn>
                  <a:cxn ang="0">
                    <a:pos x="36" y="92"/>
                  </a:cxn>
                  <a:cxn ang="0">
                    <a:pos x="36" y="82"/>
                  </a:cxn>
                  <a:cxn ang="0">
                    <a:pos x="25" y="82"/>
                  </a:cxn>
                  <a:cxn ang="0">
                    <a:pos x="25" y="72"/>
                  </a:cxn>
                  <a:cxn ang="0">
                    <a:pos x="25" y="66"/>
                  </a:cxn>
                  <a:cxn ang="0">
                    <a:pos x="25" y="61"/>
                  </a:cxn>
                  <a:cxn ang="0">
                    <a:pos x="36" y="56"/>
                  </a:cxn>
                  <a:cxn ang="0">
                    <a:pos x="41" y="51"/>
                  </a:cxn>
                  <a:cxn ang="0">
                    <a:pos x="36" y="46"/>
                  </a:cxn>
                  <a:cxn ang="0">
                    <a:pos x="36" y="36"/>
                  </a:cxn>
                  <a:cxn ang="0">
                    <a:pos x="41" y="30"/>
                  </a:cxn>
                  <a:cxn ang="0">
                    <a:pos x="46" y="25"/>
                  </a:cxn>
                  <a:cxn ang="0">
                    <a:pos x="51" y="15"/>
                  </a:cxn>
                  <a:cxn ang="0">
                    <a:pos x="61" y="5"/>
                  </a:cxn>
                  <a:cxn ang="0">
                    <a:pos x="92" y="15"/>
                  </a:cxn>
                  <a:cxn ang="0">
                    <a:pos x="103" y="25"/>
                  </a:cxn>
                  <a:cxn ang="0">
                    <a:pos x="128" y="41"/>
                  </a:cxn>
                  <a:cxn ang="0">
                    <a:pos x="123" y="56"/>
                  </a:cxn>
                  <a:cxn ang="0">
                    <a:pos x="118" y="66"/>
                  </a:cxn>
                  <a:cxn ang="0">
                    <a:pos x="113" y="66"/>
                  </a:cxn>
                  <a:cxn ang="0">
                    <a:pos x="103" y="77"/>
                  </a:cxn>
                  <a:cxn ang="0">
                    <a:pos x="97" y="92"/>
                  </a:cxn>
                  <a:cxn ang="0">
                    <a:pos x="113" y="92"/>
                  </a:cxn>
                  <a:cxn ang="0">
                    <a:pos x="118" y="128"/>
                  </a:cxn>
                  <a:cxn ang="0">
                    <a:pos x="118" y="128"/>
                  </a:cxn>
                  <a:cxn ang="0">
                    <a:pos x="113" y="133"/>
                  </a:cxn>
                  <a:cxn ang="0">
                    <a:pos x="108" y="169"/>
                  </a:cxn>
                  <a:cxn ang="0">
                    <a:pos x="97" y="179"/>
                  </a:cxn>
                  <a:cxn ang="0">
                    <a:pos x="87" y="185"/>
                  </a:cxn>
                  <a:cxn ang="0">
                    <a:pos x="87" y="195"/>
                  </a:cxn>
                  <a:cxn ang="0">
                    <a:pos x="72" y="210"/>
                  </a:cxn>
                  <a:cxn ang="0">
                    <a:pos x="56" y="236"/>
                  </a:cxn>
                  <a:cxn ang="0">
                    <a:pos x="46" y="241"/>
                  </a:cxn>
                  <a:cxn ang="0">
                    <a:pos x="51" y="221"/>
                  </a:cxn>
                  <a:cxn ang="0">
                    <a:pos x="36" y="221"/>
                  </a:cxn>
                  <a:cxn ang="0">
                    <a:pos x="0" y="190"/>
                  </a:cxn>
                  <a:cxn ang="0">
                    <a:pos x="0" y="179"/>
                  </a:cxn>
                </a:cxnLst>
                <a:rect l="0" t="0" r="r" b="b"/>
                <a:pathLst>
                  <a:path w="128" h="241">
                    <a:moveTo>
                      <a:pt x="5" y="169"/>
                    </a:moveTo>
                    <a:lnTo>
                      <a:pt x="5" y="164"/>
                    </a:lnTo>
                    <a:lnTo>
                      <a:pt x="10" y="159"/>
                    </a:lnTo>
                    <a:lnTo>
                      <a:pt x="15" y="154"/>
                    </a:lnTo>
                    <a:lnTo>
                      <a:pt x="25" y="154"/>
                    </a:lnTo>
                    <a:lnTo>
                      <a:pt x="31" y="149"/>
                    </a:lnTo>
                    <a:lnTo>
                      <a:pt x="31" y="143"/>
                    </a:lnTo>
                    <a:lnTo>
                      <a:pt x="36" y="143"/>
                    </a:lnTo>
                    <a:lnTo>
                      <a:pt x="36" y="138"/>
                    </a:lnTo>
                    <a:lnTo>
                      <a:pt x="41" y="138"/>
                    </a:lnTo>
                    <a:lnTo>
                      <a:pt x="46" y="133"/>
                    </a:lnTo>
                    <a:lnTo>
                      <a:pt x="51" y="133"/>
                    </a:lnTo>
                    <a:lnTo>
                      <a:pt x="56" y="128"/>
                    </a:lnTo>
                    <a:lnTo>
                      <a:pt x="61" y="128"/>
                    </a:lnTo>
                    <a:lnTo>
                      <a:pt x="67" y="123"/>
                    </a:lnTo>
                    <a:lnTo>
                      <a:pt x="61" y="123"/>
                    </a:lnTo>
                    <a:lnTo>
                      <a:pt x="56" y="113"/>
                    </a:lnTo>
                    <a:lnTo>
                      <a:pt x="51" y="108"/>
                    </a:lnTo>
                    <a:lnTo>
                      <a:pt x="46" y="102"/>
                    </a:lnTo>
                    <a:lnTo>
                      <a:pt x="46" y="97"/>
                    </a:lnTo>
                    <a:lnTo>
                      <a:pt x="41" y="97"/>
                    </a:lnTo>
                    <a:lnTo>
                      <a:pt x="36" y="92"/>
                    </a:lnTo>
                    <a:lnTo>
                      <a:pt x="36" y="87"/>
                    </a:lnTo>
                    <a:lnTo>
                      <a:pt x="36" y="82"/>
                    </a:lnTo>
                    <a:lnTo>
                      <a:pt x="31" y="82"/>
                    </a:lnTo>
                    <a:lnTo>
                      <a:pt x="25" y="82"/>
                    </a:lnTo>
                    <a:lnTo>
                      <a:pt x="25" y="77"/>
                    </a:lnTo>
                    <a:lnTo>
                      <a:pt x="25" y="72"/>
                    </a:lnTo>
                    <a:lnTo>
                      <a:pt x="31" y="72"/>
                    </a:lnTo>
                    <a:lnTo>
                      <a:pt x="25" y="66"/>
                    </a:lnTo>
                    <a:lnTo>
                      <a:pt x="31" y="66"/>
                    </a:lnTo>
                    <a:lnTo>
                      <a:pt x="25" y="61"/>
                    </a:lnTo>
                    <a:lnTo>
                      <a:pt x="31" y="61"/>
                    </a:lnTo>
                    <a:lnTo>
                      <a:pt x="36" y="56"/>
                    </a:lnTo>
                    <a:lnTo>
                      <a:pt x="36" y="51"/>
                    </a:lnTo>
                    <a:lnTo>
                      <a:pt x="41" y="51"/>
                    </a:lnTo>
                    <a:lnTo>
                      <a:pt x="36" y="51"/>
                    </a:lnTo>
                    <a:lnTo>
                      <a:pt x="36" y="46"/>
                    </a:lnTo>
                    <a:lnTo>
                      <a:pt x="31" y="41"/>
                    </a:lnTo>
                    <a:lnTo>
                      <a:pt x="36" y="36"/>
                    </a:lnTo>
                    <a:lnTo>
                      <a:pt x="41" y="36"/>
                    </a:lnTo>
                    <a:lnTo>
                      <a:pt x="41" y="30"/>
                    </a:lnTo>
                    <a:lnTo>
                      <a:pt x="46" y="30"/>
                    </a:lnTo>
                    <a:lnTo>
                      <a:pt x="46" y="25"/>
                    </a:lnTo>
                    <a:lnTo>
                      <a:pt x="51" y="20"/>
                    </a:lnTo>
                    <a:lnTo>
                      <a:pt x="51" y="15"/>
                    </a:lnTo>
                    <a:lnTo>
                      <a:pt x="56" y="10"/>
                    </a:lnTo>
                    <a:lnTo>
                      <a:pt x="61" y="5"/>
                    </a:lnTo>
                    <a:lnTo>
                      <a:pt x="67" y="0"/>
                    </a:lnTo>
                    <a:lnTo>
                      <a:pt x="92" y="15"/>
                    </a:lnTo>
                    <a:lnTo>
                      <a:pt x="103" y="20"/>
                    </a:lnTo>
                    <a:lnTo>
                      <a:pt x="103" y="25"/>
                    </a:lnTo>
                    <a:lnTo>
                      <a:pt x="128" y="36"/>
                    </a:lnTo>
                    <a:lnTo>
                      <a:pt x="128" y="41"/>
                    </a:lnTo>
                    <a:lnTo>
                      <a:pt x="128" y="46"/>
                    </a:lnTo>
                    <a:lnTo>
                      <a:pt x="123" y="56"/>
                    </a:lnTo>
                    <a:lnTo>
                      <a:pt x="118" y="61"/>
                    </a:lnTo>
                    <a:lnTo>
                      <a:pt x="118" y="66"/>
                    </a:lnTo>
                    <a:lnTo>
                      <a:pt x="113" y="72"/>
                    </a:lnTo>
                    <a:lnTo>
                      <a:pt x="113" y="66"/>
                    </a:lnTo>
                    <a:lnTo>
                      <a:pt x="108" y="72"/>
                    </a:lnTo>
                    <a:lnTo>
                      <a:pt x="103" y="77"/>
                    </a:lnTo>
                    <a:lnTo>
                      <a:pt x="97" y="87"/>
                    </a:lnTo>
                    <a:lnTo>
                      <a:pt x="97" y="92"/>
                    </a:lnTo>
                    <a:lnTo>
                      <a:pt x="103" y="92"/>
                    </a:lnTo>
                    <a:lnTo>
                      <a:pt x="113" y="92"/>
                    </a:lnTo>
                    <a:lnTo>
                      <a:pt x="123" y="108"/>
                    </a:lnTo>
                    <a:lnTo>
                      <a:pt x="118" y="128"/>
                    </a:lnTo>
                    <a:lnTo>
                      <a:pt x="113" y="128"/>
                    </a:lnTo>
                    <a:lnTo>
                      <a:pt x="118" y="128"/>
                    </a:lnTo>
                    <a:lnTo>
                      <a:pt x="118" y="133"/>
                    </a:lnTo>
                    <a:lnTo>
                      <a:pt x="113" y="133"/>
                    </a:lnTo>
                    <a:lnTo>
                      <a:pt x="108" y="149"/>
                    </a:lnTo>
                    <a:lnTo>
                      <a:pt x="108" y="169"/>
                    </a:lnTo>
                    <a:lnTo>
                      <a:pt x="103" y="174"/>
                    </a:lnTo>
                    <a:lnTo>
                      <a:pt x="97" y="179"/>
                    </a:lnTo>
                    <a:lnTo>
                      <a:pt x="97" y="185"/>
                    </a:lnTo>
                    <a:lnTo>
                      <a:pt x="87" y="185"/>
                    </a:lnTo>
                    <a:lnTo>
                      <a:pt x="87" y="190"/>
                    </a:lnTo>
                    <a:lnTo>
                      <a:pt x="87" y="195"/>
                    </a:lnTo>
                    <a:lnTo>
                      <a:pt x="87" y="200"/>
                    </a:lnTo>
                    <a:lnTo>
                      <a:pt x="72" y="210"/>
                    </a:lnTo>
                    <a:lnTo>
                      <a:pt x="72" y="215"/>
                    </a:lnTo>
                    <a:lnTo>
                      <a:pt x="56" y="236"/>
                    </a:lnTo>
                    <a:lnTo>
                      <a:pt x="51" y="241"/>
                    </a:lnTo>
                    <a:lnTo>
                      <a:pt x="46" y="241"/>
                    </a:lnTo>
                    <a:lnTo>
                      <a:pt x="51" y="226"/>
                    </a:lnTo>
                    <a:lnTo>
                      <a:pt x="51" y="221"/>
                    </a:lnTo>
                    <a:lnTo>
                      <a:pt x="41" y="221"/>
                    </a:lnTo>
                    <a:lnTo>
                      <a:pt x="36" y="221"/>
                    </a:lnTo>
                    <a:lnTo>
                      <a:pt x="10" y="200"/>
                    </a:lnTo>
                    <a:lnTo>
                      <a:pt x="0" y="190"/>
                    </a:lnTo>
                    <a:lnTo>
                      <a:pt x="5" y="185"/>
                    </a:lnTo>
                    <a:lnTo>
                      <a:pt x="0" y="179"/>
                    </a:lnTo>
                    <a:lnTo>
                      <a:pt x="5" y="169"/>
                    </a:lnTo>
                    <a:close/>
                  </a:path>
                </a:pathLst>
              </a:custGeom>
              <a:solidFill>
                <a:srgbClr val="CCFFCC"/>
              </a:solidFill>
              <a:ln w="8001">
                <a:solidFill>
                  <a:srgbClr val="000000"/>
                </a:solidFill>
                <a:prstDash val="solid"/>
                <a:round/>
                <a:headEnd/>
                <a:tailEnd/>
              </a:ln>
            </p:spPr>
            <p:txBody>
              <a:bodyPr/>
              <a:lstStyle/>
              <a:p>
                <a:endParaRPr lang="en-US"/>
              </a:p>
            </p:txBody>
          </p:sp>
          <p:sp>
            <p:nvSpPr>
              <p:cNvPr id="964684" name="Freeform 76"/>
              <p:cNvSpPr>
                <a:spLocks/>
              </p:cNvSpPr>
              <p:nvPr/>
            </p:nvSpPr>
            <p:spPr bwMode="auto">
              <a:xfrm>
                <a:off x="4376" y="2045"/>
                <a:ext cx="22" cy="21"/>
              </a:xfrm>
              <a:custGeom>
                <a:avLst/>
                <a:gdLst/>
                <a:ahLst/>
                <a:cxnLst>
                  <a:cxn ang="0">
                    <a:pos x="11" y="0"/>
                  </a:cxn>
                  <a:cxn ang="0">
                    <a:pos x="21" y="10"/>
                  </a:cxn>
                  <a:cxn ang="0">
                    <a:pos x="11" y="21"/>
                  </a:cxn>
                  <a:cxn ang="0">
                    <a:pos x="11" y="16"/>
                  </a:cxn>
                  <a:cxn ang="0">
                    <a:pos x="11" y="10"/>
                  </a:cxn>
                  <a:cxn ang="0">
                    <a:pos x="6" y="10"/>
                  </a:cxn>
                  <a:cxn ang="0">
                    <a:pos x="6" y="5"/>
                  </a:cxn>
                  <a:cxn ang="0">
                    <a:pos x="0" y="5"/>
                  </a:cxn>
                  <a:cxn ang="0">
                    <a:pos x="11" y="0"/>
                  </a:cxn>
                </a:cxnLst>
                <a:rect l="0" t="0" r="r" b="b"/>
                <a:pathLst>
                  <a:path w="21" h="21">
                    <a:moveTo>
                      <a:pt x="11" y="0"/>
                    </a:moveTo>
                    <a:lnTo>
                      <a:pt x="21" y="10"/>
                    </a:lnTo>
                    <a:lnTo>
                      <a:pt x="11" y="21"/>
                    </a:lnTo>
                    <a:lnTo>
                      <a:pt x="11" y="16"/>
                    </a:lnTo>
                    <a:lnTo>
                      <a:pt x="11" y="10"/>
                    </a:lnTo>
                    <a:lnTo>
                      <a:pt x="6" y="10"/>
                    </a:lnTo>
                    <a:lnTo>
                      <a:pt x="6" y="5"/>
                    </a:lnTo>
                    <a:lnTo>
                      <a:pt x="0" y="5"/>
                    </a:lnTo>
                    <a:lnTo>
                      <a:pt x="11" y="0"/>
                    </a:lnTo>
                    <a:close/>
                  </a:path>
                </a:pathLst>
              </a:custGeom>
              <a:solidFill>
                <a:srgbClr val="B6F7F7"/>
              </a:solidFill>
              <a:ln w="7938">
                <a:solidFill>
                  <a:srgbClr val="000000"/>
                </a:solidFill>
                <a:prstDash val="solid"/>
                <a:round/>
                <a:headEnd/>
                <a:tailEnd/>
              </a:ln>
            </p:spPr>
            <p:txBody>
              <a:bodyPr/>
              <a:lstStyle/>
              <a:p>
                <a:endParaRPr lang="en-US"/>
              </a:p>
            </p:txBody>
          </p:sp>
          <p:sp>
            <p:nvSpPr>
              <p:cNvPr id="964685" name="Freeform 77">
                <a:hlinkClick r:id="rId31" action="ppaction://hlinksldjump"/>
              </p:cNvPr>
              <p:cNvSpPr>
                <a:spLocks/>
              </p:cNvSpPr>
              <p:nvPr/>
            </p:nvSpPr>
            <p:spPr bwMode="auto">
              <a:xfrm>
                <a:off x="4484" y="1958"/>
                <a:ext cx="65" cy="139"/>
              </a:xfrm>
              <a:custGeom>
                <a:avLst/>
                <a:gdLst/>
                <a:ahLst/>
                <a:cxnLst>
                  <a:cxn ang="0">
                    <a:pos x="11" y="128"/>
                  </a:cxn>
                  <a:cxn ang="0">
                    <a:pos x="11" y="118"/>
                  </a:cxn>
                  <a:cxn ang="0">
                    <a:pos x="5" y="103"/>
                  </a:cxn>
                  <a:cxn ang="0">
                    <a:pos x="5" y="72"/>
                  </a:cxn>
                  <a:cxn ang="0">
                    <a:pos x="5" y="61"/>
                  </a:cxn>
                  <a:cxn ang="0">
                    <a:pos x="5" y="56"/>
                  </a:cxn>
                  <a:cxn ang="0">
                    <a:pos x="5" y="46"/>
                  </a:cxn>
                  <a:cxn ang="0">
                    <a:pos x="0" y="10"/>
                  </a:cxn>
                  <a:cxn ang="0">
                    <a:pos x="5" y="10"/>
                  </a:cxn>
                  <a:cxn ang="0">
                    <a:pos x="5" y="5"/>
                  </a:cxn>
                  <a:cxn ang="0">
                    <a:pos x="11" y="5"/>
                  </a:cxn>
                  <a:cxn ang="0">
                    <a:pos x="16" y="0"/>
                  </a:cxn>
                  <a:cxn ang="0">
                    <a:pos x="21" y="0"/>
                  </a:cxn>
                  <a:cxn ang="0">
                    <a:pos x="26" y="0"/>
                  </a:cxn>
                  <a:cxn ang="0">
                    <a:pos x="31" y="5"/>
                  </a:cxn>
                  <a:cxn ang="0">
                    <a:pos x="26" y="10"/>
                  </a:cxn>
                  <a:cxn ang="0">
                    <a:pos x="26" y="15"/>
                  </a:cxn>
                  <a:cxn ang="0">
                    <a:pos x="16" y="25"/>
                  </a:cxn>
                  <a:cxn ang="0">
                    <a:pos x="21" y="31"/>
                  </a:cxn>
                  <a:cxn ang="0">
                    <a:pos x="21" y="41"/>
                  </a:cxn>
                  <a:cxn ang="0">
                    <a:pos x="26" y="46"/>
                  </a:cxn>
                  <a:cxn ang="0">
                    <a:pos x="31" y="61"/>
                  </a:cxn>
                  <a:cxn ang="0">
                    <a:pos x="31" y="77"/>
                  </a:cxn>
                  <a:cxn ang="0">
                    <a:pos x="41" y="82"/>
                  </a:cxn>
                  <a:cxn ang="0">
                    <a:pos x="41" y="92"/>
                  </a:cxn>
                  <a:cxn ang="0">
                    <a:pos x="52" y="103"/>
                  </a:cxn>
                  <a:cxn ang="0">
                    <a:pos x="57" y="103"/>
                  </a:cxn>
                  <a:cxn ang="0">
                    <a:pos x="62" y="139"/>
                  </a:cxn>
                  <a:cxn ang="0">
                    <a:pos x="57" y="139"/>
                  </a:cxn>
                  <a:cxn ang="0">
                    <a:pos x="36" y="139"/>
                  </a:cxn>
                  <a:cxn ang="0">
                    <a:pos x="11" y="139"/>
                  </a:cxn>
                  <a:cxn ang="0">
                    <a:pos x="11" y="128"/>
                  </a:cxn>
                </a:cxnLst>
                <a:rect l="0" t="0" r="r" b="b"/>
                <a:pathLst>
                  <a:path w="62" h="139">
                    <a:moveTo>
                      <a:pt x="11" y="128"/>
                    </a:moveTo>
                    <a:lnTo>
                      <a:pt x="11" y="118"/>
                    </a:lnTo>
                    <a:lnTo>
                      <a:pt x="5" y="103"/>
                    </a:lnTo>
                    <a:lnTo>
                      <a:pt x="5" y="72"/>
                    </a:lnTo>
                    <a:lnTo>
                      <a:pt x="5" y="61"/>
                    </a:lnTo>
                    <a:lnTo>
                      <a:pt x="5" y="56"/>
                    </a:lnTo>
                    <a:lnTo>
                      <a:pt x="5" y="46"/>
                    </a:lnTo>
                    <a:lnTo>
                      <a:pt x="0" y="10"/>
                    </a:lnTo>
                    <a:lnTo>
                      <a:pt x="5" y="10"/>
                    </a:lnTo>
                    <a:lnTo>
                      <a:pt x="5" y="5"/>
                    </a:lnTo>
                    <a:lnTo>
                      <a:pt x="11" y="5"/>
                    </a:lnTo>
                    <a:lnTo>
                      <a:pt x="16" y="0"/>
                    </a:lnTo>
                    <a:lnTo>
                      <a:pt x="21" y="0"/>
                    </a:lnTo>
                    <a:lnTo>
                      <a:pt x="26" y="0"/>
                    </a:lnTo>
                    <a:lnTo>
                      <a:pt x="31" y="5"/>
                    </a:lnTo>
                    <a:lnTo>
                      <a:pt x="26" y="10"/>
                    </a:lnTo>
                    <a:lnTo>
                      <a:pt x="26" y="15"/>
                    </a:lnTo>
                    <a:lnTo>
                      <a:pt x="16" y="25"/>
                    </a:lnTo>
                    <a:lnTo>
                      <a:pt x="21" y="31"/>
                    </a:lnTo>
                    <a:lnTo>
                      <a:pt x="21" y="41"/>
                    </a:lnTo>
                    <a:lnTo>
                      <a:pt x="26" y="46"/>
                    </a:lnTo>
                    <a:lnTo>
                      <a:pt x="31" y="61"/>
                    </a:lnTo>
                    <a:lnTo>
                      <a:pt x="31" y="77"/>
                    </a:lnTo>
                    <a:lnTo>
                      <a:pt x="41" y="82"/>
                    </a:lnTo>
                    <a:lnTo>
                      <a:pt x="41" y="92"/>
                    </a:lnTo>
                    <a:lnTo>
                      <a:pt x="52" y="103"/>
                    </a:lnTo>
                    <a:lnTo>
                      <a:pt x="57" y="103"/>
                    </a:lnTo>
                    <a:lnTo>
                      <a:pt x="62" y="139"/>
                    </a:lnTo>
                    <a:lnTo>
                      <a:pt x="57" y="139"/>
                    </a:lnTo>
                    <a:lnTo>
                      <a:pt x="36" y="139"/>
                    </a:lnTo>
                    <a:lnTo>
                      <a:pt x="11" y="139"/>
                    </a:lnTo>
                    <a:lnTo>
                      <a:pt x="11" y="128"/>
                    </a:lnTo>
                    <a:close/>
                  </a:path>
                </a:pathLst>
              </a:custGeom>
              <a:solidFill>
                <a:srgbClr val="CCFFCC"/>
              </a:solidFill>
              <a:ln w="8001">
                <a:solidFill>
                  <a:srgbClr val="000000"/>
                </a:solidFill>
                <a:prstDash val="solid"/>
                <a:round/>
                <a:headEnd/>
                <a:tailEnd/>
              </a:ln>
            </p:spPr>
            <p:txBody>
              <a:bodyPr/>
              <a:lstStyle/>
              <a:p>
                <a:endParaRPr lang="en-US"/>
              </a:p>
            </p:txBody>
          </p:sp>
          <p:sp>
            <p:nvSpPr>
              <p:cNvPr id="964686" name="Freeform 78">
                <a:hlinkClick r:id="rId32" action="ppaction://hlinksldjump"/>
              </p:cNvPr>
              <p:cNvSpPr>
                <a:spLocks/>
              </p:cNvSpPr>
              <p:nvPr/>
            </p:nvSpPr>
            <p:spPr bwMode="auto">
              <a:xfrm>
                <a:off x="3927" y="1876"/>
                <a:ext cx="400" cy="344"/>
              </a:xfrm>
              <a:custGeom>
                <a:avLst/>
                <a:gdLst/>
                <a:ahLst/>
                <a:cxnLst>
                  <a:cxn ang="0">
                    <a:pos x="246" y="221"/>
                  </a:cxn>
                  <a:cxn ang="0">
                    <a:pos x="231" y="215"/>
                  </a:cxn>
                  <a:cxn ang="0">
                    <a:pos x="221" y="236"/>
                  </a:cxn>
                  <a:cxn ang="0">
                    <a:pos x="210" y="257"/>
                  </a:cxn>
                  <a:cxn ang="0">
                    <a:pos x="200" y="272"/>
                  </a:cxn>
                  <a:cxn ang="0">
                    <a:pos x="185" y="293"/>
                  </a:cxn>
                  <a:cxn ang="0">
                    <a:pos x="185" y="303"/>
                  </a:cxn>
                  <a:cxn ang="0">
                    <a:pos x="180" y="313"/>
                  </a:cxn>
                  <a:cxn ang="0">
                    <a:pos x="174" y="323"/>
                  </a:cxn>
                  <a:cxn ang="0">
                    <a:pos x="159" y="318"/>
                  </a:cxn>
                  <a:cxn ang="0">
                    <a:pos x="144" y="329"/>
                  </a:cxn>
                  <a:cxn ang="0">
                    <a:pos x="133" y="334"/>
                  </a:cxn>
                  <a:cxn ang="0">
                    <a:pos x="103" y="334"/>
                  </a:cxn>
                  <a:cxn ang="0">
                    <a:pos x="92" y="339"/>
                  </a:cxn>
                  <a:cxn ang="0">
                    <a:pos x="72" y="339"/>
                  </a:cxn>
                  <a:cxn ang="0">
                    <a:pos x="56" y="329"/>
                  </a:cxn>
                  <a:cxn ang="0">
                    <a:pos x="56" y="313"/>
                  </a:cxn>
                  <a:cxn ang="0">
                    <a:pos x="46" y="313"/>
                  </a:cxn>
                  <a:cxn ang="0">
                    <a:pos x="31" y="298"/>
                  </a:cxn>
                  <a:cxn ang="0">
                    <a:pos x="20" y="282"/>
                  </a:cxn>
                  <a:cxn ang="0">
                    <a:pos x="15" y="267"/>
                  </a:cxn>
                  <a:cxn ang="0">
                    <a:pos x="5" y="246"/>
                  </a:cxn>
                  <a:cxn ang="0">
                    <a:pos x="5" y="226"/>
                  </a:cxn>
                  <a:cxn ang="0">
                    <a:pos x="25" y="210"/>
                  </a:cxn>
                  <a:cxn ang="0">
                    <a:pos x="36" y="200"/>
                  </a:cxn>
                  <a:cxn ang="0">
                    <a:pos x="41" y="185"/>
                  </a:cxn>
                  <a:cxn ang="0">
                    <a:pos x="46" y="164"/>
                  </a:cxn>
                  <a:cxn ang="0">
                    <a:pos x="56" y="174"/>
                  </a:cxn>
                  <a:cxn ang="0">
                    <a:pos x="67" y="174"/>
                  </a:cxn>
                  <a:cxn ang="0">
                    <a:pos x="67" y="159"/>
                  </a:cxn>
                  <a:cxn ang="0">
                    <a:pos x="72" y="143"/>
                  </a:cxn>
                  <a:cxn ang="0">
                    <a:pos x="87" y="133"/>
                  </a:cxn>
                  <a:cxn ang="0">
                    <a:pos x="108" y="128"/>
                  </a:cxn>
                  <a:cxn ang="0">
                    <a:pos x="123" y="113"/>
                  </a:cxn>
                  <a:cxn ang="0">
                    <a:pos x="138" y="97"/>
                  </a:cxn>
                  <a:cxn ang="0">
                    <a:pos x="144" y="77"/>
                  </a:cxn>
                  <a:cxn ang="0">
                    <a:pos x="149" y="61"/>
                  </a:cxn>
                  <a:cxn ang="0">
                    <a:pos x="159" y="41"/>
                  </a:cxn>
                  <a:cxn ang="0">
                    <a:pos x="159" y="25"/>
                  </a:cxn>
                  <a:cxn ang="0">
                    <a:pos x="154" y="5"/>
                  </a:cxn>
                  <a:cxn ang="0">
                    <a:pos x="164" y="25"/>
                  </a:cxn>
                  <a:cxn ang="0">
                    <a:pos x="164" y="97"/>
                  </a:cxn>
                  <a:cxn ang="0">
                    <a:pos x="246" y="97"/>
                  </a:cxn>
                  <a:cxn ang="0">
                    <a:pos x="257" y="138"/>
                  </a:cxn>
                  <a:cxn ang="0">
                    <a:pos x="272" y="123"/>
                  </a:cxn>
                  <a:cxn ang="0">
                    <a:pos x="288" y="123"/>
                  </a:cxn>
                  <a:cxn ang="0">
                    <a:pos x="298" y="102"/>
                  </a:cxn>
                  <a:cxn ang="0">
                    <a:pos x="303" y="107"/>
                  </a:cxn>
                  <a:cxn ang="0">
                    <a:pos x="318" y="113"/>
                  </a:cxn>
                  <a:cxn ang="0">
                    <a:pos x="329" y="107"/>
                  </a:cxn>
                  <a:cxn ang="0">
                    <a:pos x="334" y="102"/>
                  </a:cxn>
                  <a:cxn ang="0">
                    <a:pos x="344" y="97"/>
                  </a:cxn>
                  <a:cxn ang="0">
                    <a:pos x="365" y="107"/>
                  </a:cxn>
                  <a:cxn ang="0">
                    <a:pos x="370" y="118"/>
                  </a:cxn>
                  <a:cxn ang="0">
                    <a:pos x="375" y="118"/>
                  </a:cxn>
                  <a:cxn ang="0">
                    <a:pos x="380" y="123"/>
                  </a:cxn>
                  <a:cxn ang="0">
                    <a:pos x="380" y="143"/>
                  </a:cxn>
                  <a:cxn ang="0">
                    <a:pos x="344" y="128"/>
                  </a:cxn>
                  <a:cxn ang="0">
                    <a:pos x="334" y="133"/>
                  </a:cxn>
                  <a:cxn ang="0">
                    <a:pos x="324" y="154"/>
                  </a:cxn>
                  <a:cxn ang="0">
                    <a:pos x="313" y="169"/>
                  </a:cxn>
                  <a:cxn ang="0">
                    <a:pos x="298" y="185"/>
                  </a:cxn>
                  <a:cxn ang="0">
                    <a:pos x="277" y="195"/>
                  </a:cxn>
                </a:cxnLst>
                <a:rect l="0" t="0" r="r" b="b"/>
                <a:pathLst>
                  <a:path w="380" h="344">
                    <a:moveTo>
                      <a:pt x="267" y="221"/>
                    </a:moveTo>
                    <a:lnTo>
                      <a:pt x="262" y="221"/>
                    </a:lnTo>
                    <a:lnTo>
                      <a:pt x="257" y="226"/>
                    </a:lnTo>
                    <a:lnTo>
                      <a:pt x="246" y="221"/>
                    </a:lnTo>
                    <a:lnTo>
                      <a:pt x="241" y="210"/>
                    </a:lnTo>
                    <a:lnTo>
                      <a:pt x="231" y="205"/>
                    </a:lnTo>
                    <a:lnTo>
                      <a:pt x="231" y="210"/>
                    </a:lnTo>
                    <a:lnTo>
                      <a:pt x="231" y="215"/>
                    </a:lnTo>
                    <a:lnTo>
                      <a:pt x="231" y="226"/>
                    </a:lnTo>
                    <a:lnTo>
                      <a:pt x="226" y="226"/>
                    </a:lnTo>
                    <a:lnTo>
                      <a:pt x="226" y="231"/>
                    </a:lnTo>
                    <a:lnTo>
                      <a:pt x="221" y="236"/>
                    </a:lnTo>
                    <a:lnTo>
                      <a:pt x="221" y="241"/>
                    </a:lnTo>
                    <a:lnTo>
                      <a:pt x="210" y="246"/>
                    </a:lnTo>
                    <a:lnTo>
                      <a:pt x="210" y="251"/>
                    </a:lnTo>
                    <a:lnTo>
                      <a:pt x="210" y="257"/>
                    </a:lnTo>
                    <a:lnTo>
                      <a:pt x="210" y="262"/>
                    </a:lnTo>
                    <a:lnTo>
                      <a:pt x="205" y="262"/>
                    </a:lnTo>
                    <a:lnTo>
                      <a:pt x="205" y="267"/>
                    </a:lnTo>
                    <a:lnTo>
                      <a:pt x="200" y="272"/>
                    </a:lnTo>
                    <a:lnTo>
                      <a:pt x="195" y="277"/>
                    </a:lnTo>
                    <a:lnTo>
                      <a:pt x="190" y="282"/>
                    </a:lnTo>
                    <a:lnTo>
                      <a:pt x="190" y="287"/>
                    </a:lnTo>
                    <a:lnTo>
                      <a:pt x="185" y="293"/>
                    </a:lnTo>
                    <a:lnTo>
                      <a:pt x="180" y="298"/>
                    </a:lnTo>
                    <a:lnTo>
                      <a:pt x="185" y="298"/>
                    </a:lnTo>
                    <a:lnTo>
                      <a:pt x="180" y="303"/>
                    </a:lnTo>
                    <a:lnTo>
                      <a:pt x="185" y="303"/>
                    </a:lnTo>
                    <a:lnTo>
                      <a:pt x="190" y="303"/>
                    </a:lnTo>
                    <a:lnTo>
                      <a:pt x="185" y="308"/>
                    </a:lnTo>
                    <a:lnTo>
                      <a:pt x="180" y="308"/>
                    </a:lnTo>
                    <a:lnTo>
                      <a:pt x="180" y="313"/>
                    </a:lnTo>
                    <a:lnTo>
                      <a:pt x="185" y="313"/>
                    </a:lnTo>
                    <a:lnTo>
                      <a:pt x="180" y="318"/>
                    </a:lnTo>
                    <a:lnTo>
                      <a:pt x="174" y="318"/>
                    </a:lnTo>
                    <a:lnTo>
                      <a:pt x="174" y="323"/>
                    </a:lnTo>
                    <a:lnTo>
                      <a:pt x="169" y="323"/>
                    </a:lnTo>
                    <a:lnTo>
                      <a:pt x="169" y="318"/>
                    </a:lnTo>
                    <a:lnTo>
                      <a:pt x="164" y="318"/>
                    </a:lnTo>
                    <a:lnTo>
                      <a:pt x="159" y="318"/>
                    </a:lnTo>
                    <a:lnTo>
                      <a:pt x="149" y="329"/>
                    </a:lnTo>
                    <a:lnTo>
                      <a:pt x="149" y="323"/>
                    </a:lnTo>
                    <a:lnTo>
                      <a:pt x="149" y="329"/>
                    </a:lnTo>
                    <a:lnTo>
                      <a:pt x="144" y="329"/>
                    </a:lnTo>
                    <a:lnTo>
                      <a:pt x="144" y="323"/>
                    </a:lnTo>
                    <a:lnTo>
                      <a:pt x="138" y="323"/>
                    </a:lnTo>
                    <a:lnTo>
                      <a:pt x="138" y="329"/>
                    </a:lnTo>
                    <a:lnTo>
                      <a:pt x="133" y="334"/>
                    </a:lnTo>
                    <a:lnTo>
                      <a:pt x="128" y="334"/>
                    </a:lnTo>
                    <a:lnTo>
                      <a:pt x="118" y="339"/>
                    </a:lnTo>
                    <a:lnTo>
                      <a:pt x="113" y="339"/>
                    </a:lnTo>
                    <a:lnTo>
                      <a:pt x="103" y="334"/>
                    </a:lnTo>
                    <a:lnTo>
                      <a:pt x="97" y="329"/>
                    </a:lnTo>
                    <a:lnTo>
                      <a:pt x="97" y="334"/>
                    </a:lnTo>
                    <a:lnTo>
                      <a:pt x="97" y="339"/>
                    </a:lnTo>
                    <a:lnTo>
                      <a:pt x="92" y="339"/>
                    </a:lnTo>
                    <a:lnTo>
                      <a:pt x="87" y="339"/>
                    </a:lnTo>
                    <a:lnTo>
                      <a:pt x="82" y="344"/>
                    </a:lnTo>
                    <a:lnTo>
                      <a:pt x="77" y="344"/>
                    </a:lnTo>
                    <a:lnTo>
                      <a:pt x="72" y="339"/>
                    </a:lnTo>
                    <a:lnTo>
                      <a:pt x="67" y="334"/>
                    </a:lnTo>
                    <a:lnTo>
                      <a:pt x="67" y="339"/>
                    </a:lnTo>
                    <a:lnTo>
                      <a:pt x="61" y="334"/>
                    </a:lnTo>
                    <a:lnTo>
                      <a:pt x="56" y="329"/>
                    </a:lnTo>
                    <a:lnTo>
                      <a:pt x="56" y="323"/>
                    </a:lnTo>
                    <a:lnTo>
                      <a:pt x="51" y="318"/>
                    </a:lnTo>
                    <a:lnTo>
                      <a:pt x="56" y="318"/>
                    </a:lnTo>
                    <a:lnTo>
                      <a:pt x="56" y="313"/>
                    </a:lnTo>
                    <a:lnTo>
                      <a:pt x="51" y="313"/>
                    </a:lnTo>
                    <a:lnTo>
                      <a:pt x="46" y="313"/>
                    </a:lnTo>
                    <a:lnTo>
                      <a:pt x="46" y="308"/>
                    </a:lnTo>
                    <a:lnTo>
                      <a:pt x="46" y="313"/>
                    </a:lnTo>
                    <a:lnTo>
                      <a:pt x="41" y="308"/>
                    </a:lnTo>
                    <a:lnTo>
                      <a:pt x="36" y="308"/>
                    </a:lnTo>
                    <a:lnTo>
                      <a:pt x="36" y="303"/>
                    </a:lnTo>
                    <a:lnTo>
                      <a:pt x="31" y="298"/>
                    </a:lnTo>
                    <a:lnTo>
                      <a:pt x="25" y="298"/>
                    </a:lnTo>
                    <a:lnTo>
                      <a:pt x="25" y="293"/>
                    </a:lnTo>
                    <a:lnTo>
                      <a:pt x="25" y="287"/>
                    </a:lnTo>
                    <a:lnTo>
                      <a:pt x="20" y="282"/>
                    </a:lnTo>
                    <a:lnTo>
                      <a:pt x="15" y="277"/>
                    </a:lnTo>
                    <a:lnTo>
                      <a:pt x="10" y="272"/>
                    </a:lnTo>
                    <a:lnTo>
                      <a:pt x="15" y="272"/>
                    </a:lnTo>
                    <a:lnTo>
                      <a:pt x="15" y="267"/>
                    </a:lnTo>
                    <a:lnTo>
                      <a:pt x="10" y="267"/>
                    </a:lnTo>
                    <a:lnTo>
                      <a:pt x="5" y="257"/>
                    </a:lnTo>
                    <a:lnTo>
                      <a:pt x="0" y="251"/>
                    </a:lnTo>
                    <a:lnTo>
                      <a:pt x="5" y="246"/>
                    </a:lnTo>
                    <a:lnTo>
                      <a:pt x="5" y="241"/>
                    </a:lnTo>
                    <a:lnTo>
                      <a:pt x="5" y="236"/>
                    </a:lnTo>
                    <a:lnTo>
                      <a:pt x="5" y="231"/>
                    </a:lnTo>
                    <a:lnTo>
                      <a:pt x="5" y="226"/>
                    </a:lnTo>
                    <a:lnTo>
                      <a:pt x="10" y="226"/>
                    </a:lnTo>
                    <a:lnTo>
                      <a:pt x="20" y="226"/>
                    </a:lnTo>
                    <a:lnTo>
                      <a:pt x="25" y="221"/>
                    </a:lnTo>
                    <a:lnTo>
                      <a:pt x="25" y="210"/>
                    </a:lnTo>
                    <a:lnTo>
                      <a:pt x="31" y="205"/>
                    </a:lnTo>
                    <a:lnTo>
                      <a:pt x="36" y="210"/>
                    </a:lnTo>
                    <a:lnTo>
                      <a:pt x="36" y="205"/>
                    </a:lnTo>
                    <a:lnTo>
                      <a:pt x="36" y="200"/>
                    </a:lnTo>
                    <a:lnTo>
                      <a:pt x="36" y="195"/>
                    </a:lnTo>
                    <a:lnTo>
                      <a:pt x="36" y="190"/>
                    </a:lnTo>
                    <a:lnTo>
                      <a:pt x="36" y="185"/>
                    </a:lnTo>
                    <a:lnTo>
                      <a:pt x="41" y="185"/>
                    </a:lnTo>
                    <a:lnTo>
                      <a:pt x="41" y="179"/>
                    </a:lnTo>
                    <a:lnTo>
                      <a:pt x="41" y="174"/>
                    </a:lnTo>
                    <a:lnTo>
                      <a:pt x="46" y="169"/>
                    </a:lnTo>
                    <a:lnTo>
                      <a:pt x="46" y="164"/>
                    </a:lnTo>
                    <a:lnTo>
                      <a:pt x="51" y="164"/>
                    </a:lnTo>
                    <a:lnTo>
                      <a:pt x="51" y="169"/>
                    </a:lnTo>
                    <a:lnTo>
                      <a:pt x="56" y="169"/>
                    </a:lnTo>
                    <a:lnTo>
                      <a:pt x="56" y="174"/>
                    </a:lnTo>
                    <a:lnTo>
                      <a:pt x="56" y="179"/>
                    </a:lnTo>
                    <a:lnTo>
                      <a:pt x="61" y="179"/>
                    </a:lnTo>
                    <a:lnTo>
                      <a:pt x="61" y="174"/>
                    </a:lnTo>
                    <a:lnTo>
                      <a:pt x="67" y="174"/>
                    </a:lnTo>
                    <a:lnTo>
                      <a:pt x="67" y="169"/>
                    </a:lnTo>
                    <a:lnTo>
                      <a:pt x="67" y="164"/>
                    </a:lnTo>
                    <a:lnTo>
                      <a:pt x="61" y="159"/>
                    </a:lnTo>
                    <a:lnTo>
                      <a:pt x="67" y="159"/>
                    </a:lnTo>
                    <a:lnTo>
                      <a:pt x="72" y="159"/>
                    </a:lnTo>
                    <a:lnTo>
                      <a:pt x="72" y="154"/>
                    </a:lnTo>
                    <a:lnTo>
                      <a:pt x="67" y="149"/>
                    </a:lnTo>
                    <a:lnTo>
                      <a:pt x="72" y="143"/>
                    </a:lnTo>
                    <a:lnTo>
                      <a:pt x="77" y="138"/>
                    </a:lnTo>
                    <a:lnTo>
                      <a:pt x="82" y="138"/>
                    </a:lnTo>
                    <a:lnTo>
                      <a:pt x="82" y="133"/>
                    </a:lnTo>
                    <a:lnTo>
                      <a:pt x="87" y="133"/>
                    </a:lnTo>
                    <a:lnTo>
                      <a:pt x="92" y="128"/>
                    </a:lnTo>
                    <a:lnTo>
                      <a:pt x="97" y="133"/>
                    </a:lnTo>
                    <a:lnTo>
                      <a:pt x="103" y="133"/>
                    </a:lnTo>
                    <a:lnTo>
                      <a:pt x="108" y="128"/>
                    </a:lnTo>
                    <a:lnTo>
                      <a:pt x="113" y="128"/>
                    </a:lnTo>
                    <a:lnTo>
                      <a:pt x="113" y="123"/>
                    </a:lnTo>
                    <a:lnTo>
                      <a:pt x="118" y="118"/>
                    </a:lnTo>
                    <a:lnTo>
                      <a:pt x="123" y="113"/>
                    </a:lnTo>
                    <a:lnTo>
                      <a:pt x="128" y="107"/>
                    </a:lnTo>
                    <a:lnTo>
                      <a:pt x="133" y="107"/>
                    </a:lnTo>
                    <a:lnTo>
                      <a:pt x="138" y="102"/>
                    </a:lnTo>
                    <a:lnTo>
                      <a:pt x="138" y="97"/>
                    </a:lnTo>
                    <a:lnTo>
                      <a:pt x="138" y="92"/>
                    </a:lnTo>
                    <a:lnTo>
                      <a:pt x="144" y="87"/>
                    </a:lnTo>
                    <a:lnTo>
                      <a:pt x="144" y="82"/>
                    </a:lnTo>
                    <a:lnTo>
                      <a:pt x="144" y="77"/>
                    </a:lnTo>
                    <a:lnTo>
                      <a:pt x="149" y="77"/>
                    </a:lnTo>
                    <a:lnTo>
                      <a:pt x="144" y="71"/>
                    </a:lnTo>
                    <a:lnTo>
                      <a:pt x="149" y="66"/>
                    </a:lnTo>
                    <a:lnTo>
                      <a:pt x="149" y="61"/>
                    </a:lnTo>
                    <a:lnTo>
                      <a:pt x="149" y="51"/>
                    </a:lnTo>
                    <a:lnTo>
                      <a:pt x="154" y="46"/>
                    </a:lnTo>
                    <a:lnTo>
                      <a:pt x="154" y="41"/>
                    </a:lnTo>
                    <a:lnTo>
                      <a:pt x="159" y="41"/>
                    </a:lnTo>
                    <a:lnTo>
                      <a:pt x="159" y="36"/>
                    </a:lnTo>
                    <a:lnTo>
                      <a:pt x="159" y="30"/>
                    </a:lnTo>
                    <a:lnTo>
                      <a:pt x="154" y="25"/>
                    </a:lnTo>
                    <a:lnTo>
                      <a:pt x="159" y="25"/>
                    </a:lnTo>
                    <a:lnTo>
                      <a:pt x="159" y="20"/>
                    </a:lnTo>
                    <a:lnTo>
                      <a:pt x="159" y="15"/>
                    </a:lnTo>
                    <a:lnTo>
                      <a:pt x="154" y="10"/>
                    </a:lnTo>
                    <a:lnTo>
                      <a:pt x="154" y="5"/>
                    </a:lnTo>
                    <a:lnTo>
                      <a:pt x="159" y="5"/>
                    </a:lnTo>
                    <a:lnTo>
                      <a:pt x="164" y="0"/>
                    </a:lnTo>
                    <a:lnTo>
                      <a:pt x="164" y="20"/>
                    </a:lnTo>
                    <a:lnTo>
                      <a:pt x="164" y="25"/>
                    </a:lnTo>
                    <a:lnTo>
                      <a:pt x="164" y="51"/>
                    </a:lnTo>
                    <a:lnTo>
                      <a:pt x="164" y="66"/>
                    </a:lnTo>
                    <a:lnTo>
                      <a:pt x="164" y="71"/>
                    </a:lnTo>
                    <a:lnTo>
                      <a:pt x="164" y="97"/>
                    </a:lnTo>
                    <a:lnTo>
                      <a:pt x="174" y="97"/>
                    </a:lnTo>
                    <a:lnTo>
                      <a:pt x="210" y="97"/>
                    </a:lnTo>
                    <a:lnTo>
                      <a:pt x="226" y="97"/>
                    </a:lnTo>
                    <a:lnTo>
                      <a:pt x="246" y="97"/>
                    </a:lnTo>
                    <a:lnTo>
                      <a:pt x="246" y="149"/>
                    </a:lnTo>
                    <a:lnTo>
                      <a:pt x="246" y="143"/>
                    </a:lnTo>
                    <a:lnTo>
                      <a:pt x="252" y="138"/>
                    </a:lnTo>
                    <a:lnTo>
                      <a:pt x="257" y="138"/>
                    </a:lnTo>
                    <a:lnTo>
                      <a:pt x="262" y="138"/>
                    </a:lnTo>
                    <a:lnTo>
                      <a:pt x="262" y="133"/>
                    </a:lnTo>
                    <a:lnTo>
                      <a:pt x="272" y="128"/>
                    </a:lnTo>
                    <a:lnTo>
                      <a:pt x="272" y="123"/>
                    </a:lnTo>
                    <a:lnTo>
                      <a:pt x="277" y="123"/>
                    </a:lnTo>
                    <a:lnTo>
                      <a:pt x="272" y="118"/>
                    </a:lnTo>
                    <a:lnTo>
                      <a:pt x="277" y="118"/>
                    </a:lnTo>
                    <a:lnTo>
                      <a:pt x="288" y="123"/>
                    </a:lnTo>
                    <a:lnTo>
                      <a:pt x="293" y="113"/>
                    </a:lnTo>
                    <a:lnTo>
                      <a:pt x="298" y="113"/>
                    </a:lnTo>
                    <a:lnTo>
                      <a:pt x="298" y="107"/>
                    </a:lnTo>
                    <a:lnTo>
                      <a:pt x="298" y="102"/>
                    </a:lnTo>
                    <a:lnTo>
                      <a:pt x="303" y="102"/>
                    </a:lnTo>
                    <a:lnTo>
                      <a:pt x="303" y="107"/>
                    </a:lnTo>
                    <a:lnTo>
                      <a:pt x="298" y="107"/>
                    </a:lnTo>
                    <a:lnTo>
                      <a:pt x="303" y="107"/>
                    </a:lnTo>
                    <a:lnTo>
                      <a:pt x="303" y="113"/>
                    </a:lnTo>
                    <a:lnTo>
                      <a:pt x="308" y="113"/>
                    </a:lnTo>
                    <a:lnTo>
                      <a:pt x="313" y="113"/>
                    </a:lnTo>
                    <a:lnTo>
                      <a:pt x="318" y="113"/>
                    </a:lnTo>
                    <a:lnTo>
                      <a:pt x="324" y="113"/>
                    </a:lnTo>
                    <a:lnTo>
                      <a:pt x="329" y="113"/>
                    </a:lnTo>
                    <a:lnTo>
                      <a:pt x="324" y="107"/>
                    </a:lnTo>
                    <a:lnTo>
                      <a:pt x="329" y="107"/>
                    </a:lnTo>
                    <a:lnTo>
                      <a:pt x="329" y="102"/>
                    </a:lnTo>
                    <a:lnTo>
                      <a:pt x="329" y="107"/>
                    </a:lnTo>
                    <a:lnTo>
                      <a:pt x="329" y="102"/>
                    </a:lnTo>
                    <a:lnTo>
                      <a:pt x="334" y="102"/>
                    </a:lnTo>
                    <a:lnTo>
                      <a:pt x="339" y="107"/>
                    </a:lnTo>
                    <a:lnTo>
                      <a:pt x="339" y="102"/>
                    </a:lnTo>
                    <a:lnTo>
                      <a:pt x="344" y="102"/>
                    </a:lnTo>
                    <a:lnTo>
                      <a:pt x="344" y="97"/>
                    </a:lnTo>
                    <a:lnTo>
                      <a:pt x="354" y="97"/>
                    </a:lnTo>
                    <a:lnTo>
                      <a:pt x="360" y="102"/>
                    </a:lnTo>
                    <a:lnTo>
                      <a:pt x="360" y="107"/>
                    </a:lnTo>
                    <a:lnTo>
                      <a:pt x="365" y="107"/>
                    </a:lnTo>
                    <a:lnTo>
                      <a:pt x="370" y="107"/>
                    </a:lnTo>
                    <a:lnTo>
                      <a:pt x="375" y="107"/>
                    </a:lnTo>
                    <a:lnTo>
                      <a:pt x="370" y="113"/>
                    </a:lnTo>
                    <a:lnTo>
                      <a:pt x="370" y="118"/>
                    </a:lnTo>
                    <a:lnTo>
                      <a:pt x="375" y="113"/>
                    </a:lnTo>
                    <a:lnTo>
                      <a:pt x="375" y="118"/>
                    </a:lnTo>
                    <a:lnTo>
                      <a:pt x="370" y="118"/>
                    </a:lnTo>
                    <a:lnTo>
                      <a:pt x="375" y="118"/>
                    </a:lnTo>
                    <a:lnTo>
                      <a:pt x="380" y="118"/>
                    </a:lnTo>
                    <a:lnTo>
                      <a:pt x="375" y="118"/>
                    </a:lnTo>
                    <a:lnTo>
                      <a:pt x="375" y="123"/>
                    </a:lnTo>
                    <a:lnTo>
                      <a:pt x="380" y="123"/>
                    </a:lnTo>
                    <a:lnTo>
                      <a:pt x="380" y="128"/>
                    </a:lnTo>
                    <a:lnTo>
                      <a:pt x="380" y="133"/>
                    </a:lnTo>
                    <a:lnTo>
                      <a:pt x="380" y="138"/>
                    </a:lnTo>
                    <a:lnTo>
                      <a:pt x="380" y="143"/>
                    </a:lnTo>
                    <a:lnTo>
                      <a:pt x="375" y="149"/>
                    </a:lnTo>
                    <a:lnTo>
                      <a:pt x="375" y="154"/>
                    </a:lnTo>
                    <a:lnTo>
                      <a:pt x="360" y="138"/>
                    </a:lnTo>
                    <a:lnTo>
                      <a:pt x="344" y="128"/>
                    </a:lnTo>
                    <a:lnTo>
                      <a:pt x="339" y="123"/>
                    </a:lnTo>
                    <a:lnTo>
                      <a:pt x="334" y="123"/>
                    </a:lnTo>
                    <a:lnTo>
                      <a:pt x="334" y="128"/>
                    </a:lnTo>
                    <a:lnTo>
                      <a:pt x="334" y="133"/>
                    </a:lnTo>
                    <a:lnTo>
                      <a:pt x="329" y="143"/>
                    </a:lnTo>
                    <a:lnTo>
                      <a:pt x="329" y="149"/>
                    </a:lnTo>
                    <a:lnTo>
                      <a:pt x="329" y="154"/>
                    </a:lnTo>
                    <a:lnTo>
                      <a:pt x="324" y="154"/>
                    </a:lnTo>
                    <a:lnTo>
                      <a:pt x="324" y="159"/>
                    </a:lnTo>
                    <a:lnTo>
                      <a:pt x="318" y="159"/>
                    </a:lnTo>
                    <a:lnTo>
                      <a:pt x="318" y="164"/>
                    </a:lnTo>
                    <a:lnTo>
                      <a:pt x="313" y="169"/>
                    </a:lnTo>
                    <a:lnTo>
                      <a:pt x="308" y="174"/>
                    </a:lnTo>
                    <a:lnTo>
                      <a:pt x="303" y="174"/>
                    </a:lnTo>
                    <a:lnTo>
                      <a:pt x="298" y="179"/>
                    </a:lnTo>
                    <a:lnTo>
                      <a:pt x="298" y="185"/>
                    </a:lnTo>
                    <a:lnTo>
                      <a:pt x="293" y="190"/>
                    </a:lnTo>
                    <a:lnTo>
                      <a:pt x="282" y="185"/>
                    </a:lnTo>
                    <a:lnTo>
                      <a:pt x="277" y="190"/>
                    </a:lnTo>
                    <a:lnTo>
                      <a:pt x="277" y="195"/>
                    </a:lnTo>
                    <a:lnTo>
                      <a:pt x="277" y="200"/>
                    </a:lnTo>
                    <a:lnTo>
                      <a:pt x="272" y="200"/>
                    </a:lnTo>
                    <a:lnTo>
                      <a:pt x="267" y="221"/>
                    </a:lnTo>
                    <a:close/>
                  </a:path>
                </a:pathLst>
              </a:custGeom>
              <a:solidFill>
                <a:srgbClr val="00FF00"/>
              </a:solidFill>
              <a:ln w="8001">
                <a:solidFill>
                  <a:srgbClr val="000000"/>
                </a:solidFill>
                <a:prstDash val="solid"/>
                <a:round/>
                <a:headEnd/>
                <a:tailEnd/>
              </a:ln>
            </p:spPr>
            <p:txBody>
              <a:bodyPr/>
              <a:lstStyle/>
              <a:p>
                <a:endParaRPr lang="en-US"/>
              </a:p>
            </p:txBody>
          </p:sp>
          <p:sp>
            <p:nvSpPr>
              <p:cNvPr id="964687" name="Freeform 79">
                <a:hlinkClick r:id="rId33" action="ppaction://hlinksldjump"/>
              </p:cNvPr>
              <p:cNvSpPr>
                <a:spLocks noEditPoints="1"/>
              </p:cNvSpPr>
              <p:nvPr/>
            </p:nvSpPr>
            <p:spPr bwMode="auto">
              <a:xfrm>
                <a:off x="4186" y="1968"/>
                <a:ext cx="363" cy="175"/>
              </a:xfrm>
              <a:custGeom>
                <a:avLst/>
                <a:gdLst/>
                <a:ahLst/>
                <a:cxnLst>
                  <a:cxn ang="0">
                    <a:pos x="319" y="129"/>
                  </a:cxn>
                  <a:cxn ang="0">
                    <a:pos x="324" y="154"/>
                  </a:cxn>
                  <a:cxn ang="0">
                    <a:pos x="278" y="175"/>
                  </a:cxn>
                  <a:cxn ang="0">
                    <a:pos x="278" y="149"/>
                  </a:cxn>
                  <a:cxn ang="0">
                    <a:pos x="273" y="144"/>
                  </a:cxn>
                  <a:cxn ang="0">
                    <a:pos x="252" y="118"/>
                  </a:cxn>
                  <a:cxn ang="0">
                    <a:pos x="263" y="113"/>
                  </a:cxn>
                  <a:cxn ang="0">
                    <a:pos x="242" y="108"/>
                  </a:cxn>
                  <a:cxn ang="0">
                    <a:pos x="258" y="98"/>
                  </a:cxn>
                  <a:cxn ang="0">
                    <a:pos x="263" y="62"/>
                  </a:cxn>
                  <a:cxn ang="0">
                    <a:pos x="263" y="41"/>
                  </a:cxn>
                  <a:cxn ang="0">
                    <a:pos x="273" y="26"/>
                  </a:cxn>
                  <a:cxn ang="0">
                    <a:pos x="258" y="36"/>
                  </a:cxn>
                  <a:cxn ang="0">
                    <a:pos x="227" y="51"/>
                  </a:cxn>
                  <a:cxn ang="0">
                    <a:pos x="222" y="57"/>
                  </a:cxn>
                  <a:cxn ang="0">
                    <a:pos x="232" y="82"/>
                  </a:cxn>
                  <a:cxn ang="0">
                    <a:pos x="242" y="134"/>
                  </a:cxn>
                  <a:cxn ang="0">
                    <a:pos x="227" y="134"/>
                  </a:cxn>
                  <a:cxn ang="0">
                    <a:pos x="227" y="154"/>
                  </a:cxn>
                  <a:cxn ang="0">
                    <a:pos x="196" y="144"/>
                  </a:cxn>
                  <a:cxn ang="0">
                    <a:pos x="170" y="129"/>
                  </a:cxn>
                  <a:cxn ang="0">
                    <a:pos x="191" y="98"/>
                  </a:cxn>
                  <a:cxn ang="0">
                    <a:pos x="180" y="77"/>
                  </a:cxn>
                  <a:cxn ang="0">
                    <a:pos x="160" y="67"/>
                  </a:cxn>
                  <a:cxn ang="0">
                    <a:pos x="155" y="57"/>
                  </a:cxn>
                  <a:cxn ang="0">
                    <a:pos x="139" y="41"/>
                  </a:cxn>
                  <a:cxn ang="0">
                    <a:pos x="129" y="31"/>
                  </a:cxn>
                  <a:cxn ang="0">
                    <a:pos x="124" y="26"/>
                  </a:cxn>
                  <a:cxn ang="0">
                    <a:pos x="124" y="21"/>
                  </a:cxn>
                  <a:cxn ang="0">
                    <a:pos x="114" y="15"/>
                  </a:cxn>
                  <a:cxn ang="0">
                    <a:pos x="98" y="10"/>
                  </a:cxn>
                  <a:cxn ang="0">
                    <a:pos x="83" y="10"/>
                  </a:cxn>
                  <a:cxn ang="0">
                    <a:pos x="78" y="15"/>
                  </a:cxn>
                  <a:cxn ang="0">
                    <a:pos x="67" y="21"/>
                  </a:cxn>
                  <a:cxn ang="0">
                    <a:pos x="52" y="15"/>
                  </a:cxn>
                  <a:cxn ang="0">
                    <a:pos x="52" y="15"/>
                  </a:cxn>
                  <a:cxn ang="0">
                    <a:pos x="31" y="26"/>
                  </a:cxn>
                  <a:cxn ang="0">
                    <a:pos x="26" y="36"/>
                  </a:cxn>
                  <a:cxn ang="0">
                    <a:pos x="6" y="46"/>
                  </a:cxn>
                  <a:cxn ang="0">
                    <a:pos x="6" y="5"/>
                  </a:cxn>
                  <a:cxn ang="0">
                    <a:pos x="88" y="0"/>
                  </a:cxn>
                  <a:cxn ang="0">
                    <a:pos x="191" y="5"/>
                  </a:cxn>
                  <a:cxn ang="0">
                    <a:pos x="258" y="5"/>
                  </a:cxn>
                  <a:cxn ang="0">
                    <a:pos x="288" y="51"/>
                  </a:cxn>
                  <a:cxn ang="0">
                    <a:pos x="247" y="82"/>
                  </a:cxn>
                  <a:cxn ang="0">
                    <a:pos x="242" y="82"/>
                  </a:cxn>
                  <a:cxn ang="0">
                    <a:pos x="252" y="77"/>
                  </a:cxn>
                  <a:cxn ang="0">
                    <a:pos x="345" y="129"/>
                  </a:cxn>
                  <a:cxn ang="0">
                    <a:pos x="329" y="170"/>
                  </a:cxn>
                  <a:cxn ang="0">
                    <a:pos x="335" y="159"/>
                  </a:cxn>
                </a:cxnLst>
                <a:rect l="0" t="0" r="r" b="b"/>
                <a:pathLst>
                  <a:path w="345" h="175">
                    <a:moveTo>
                      <a:pt x="294" y="108"/>
                    </a:moveTo>
                    <a:lnTo>
                      <a:pt x="294" y="118"/>
                    </a:lnTo>
                    <a:lnTo>
                      <a:pt x="294" y="129"/>
                    </a:lnTo>
                    <a:lnTo>
                      <a:pt x="319" y="129"/>
                    </a:lnTo>
                    <a:lnTo>
                      <a:pt x="340" y="129"/>
                    </a:lnTo>
                    <a:lnTo>
                      <a:pt x="335" y="139"/>
                    </a:lnTo>
                    <a:lnTo>
                      <a:pt x="335" y="149"/>
                    </a:lnTo>
                    <a:lnTo>
                      <a:pt x="324" y="154"/>
                    </a:lnTo>
                    <a:lnTo>
                      <a:pt x="319" y="170"/>
                    </a:lnTo>
                    <a:lnTo>
                      <a:pt x="319" y="175"/>
                    </a:lnTo>
                    <a:lnTo>
                      <a:pt x="299" y="175"/>
                    </a:lnTo>
                    <a:lnTo>
                      <a:pt x="278" y="175"/>
                    </a:lnTo>
                    <a:lnTo>
                      <a:pt x="288" y="165"/>
                    </a:lnTo>
                    <a:lnTo>
                      <a:pt x="278" y="159"/>
                    </a:lnTo>
                    <a:lnTo>
                      <a:pt x="283" y="149"/>
                    </a:lnTo>
                    <a:lnTo>
                      <a:pt x="278" y="149"/>
                    </a:lnTo>
                    <a:lnTo>
                      <a:pt x="283" y="149"/>
                    </a:lnTo>
                    <a:lnTo>
                      <a:pt x="278" y="149"/>
                    </a:lnTo>
                    <a:lnTo>
                      <a:pt x="278" y="139"/>
                    </a:lnTo>
                    <a:lnTo>
                      <a:pt x="273" y="144"/>
                    </a:lnTo>
                    <a:lnTo>
                      <a:pt x="268" y="144"/>
                    </a:lnTo>
                    <a:lnTo>
                      <a:pt x="263" y="149"/>
                    </a:lnTo>
                    <a:lnTo>
                      <a:pt x="247" y="129"/>
                    </a:lnTo>
                    <a:lnTo>
                      <a:pt x="252" y="118"/>
                    </a:lnTo>
                    <a:lnTo>
                      <a:pt x="252" y="113"/>
                    </a:lnTo>
                    <a:lnTo>
                      <a:pt x="268" y="118"/>
                    </a:lnTo>
                    <a:lnTo>
                      <a:pt x="268" y="113"/>
                    </a:lnTo>
                    <a:lnTo>
                      <a:pt x="263" y="113"/>
                    </a:lnTo>
                    <a:lnTo>
                      <a:pt x="258" y="103"/>
                    </a:lnTo>
                    <a:lnTo>
                      <a:pt x="252" y="98"/>
                    </a:lnTo>
                    <a:lnTo>
                      <a:pt x="247" y="98"/>
                    </a:lnTo>
                    <a:lnTo>
                      <a:pt x="242" y="108"/>
                    </a:lnTo>
                    <a:lnTo>
                      <a:pt x="242" y="103"/>
                    </a:lnTo>
                    <a:lnTo>
                      <a:pt x="247" y="93"/>
                    </a:lnTo>
                    <a:lnTo>
                      <a:pt x="252" y="98"/>
                    </a:lnTo>
                    <a:lnTo>
                      <a:pt x="258" y="98"/>
                    </a:lnTo>
                    <a:lnTo>
                      <a:pt x="263" y="87"/>
                    </a:lnTo>
                    <a:lnTo>
                      <a:pt x="263" y="82"/>
                    </a:lnTo>
                    <a:lnTo>
                      <a:pt x="252" y="77"/>
                    </a:lnTo>
                    <a:lnTo>
                      <a:pt x="263" y="62"/>
                    </a:lnTo>
                    <a:lnTo>
                      <a:pt x="252" y="67"/>
                    </a:lnTo>
                    <a:lnTo>
                      <a:pt x="252" y="62"/>
                    </a:lnTo>
                    <a:lnTo>
                      <a:pt x="252" y="57"/>
                    </a:lnTo>
                    <a:lnTo>
                      <a:pt x="263" y="41"/>
                    </a:lnTo>
                    <a:lnTo>
                      <a:pt x="268" y="41"/>
                    </a:lnTo>
                    <a:lnTo>
                      <a:pt x="283" y="36"/>
                    </a:lnTo>
                    <a:lnTo>
                      <a:pt x="273" y="36"/>
                    </a:lnTo>
                    <a:lnTo>
                      <a:pt x="273" y="26"/>
                    </a:lnTo>
                    <a:lnTo>
                      <a:pt x="273" y="21"/>
                    </a:lnTo>
                    <a:lnTo>
                      <a:pt x="268" y="15"/>
                    </a:lnTo>
                    <a:lnTo>
                      <a:pt x="263" y="21"/>
                    </a:lnTo>
                    <a:lnTo>
                      <a:pt x="258" y="36"/>
                    </a:lnTo>
                    <a:lnTo>
                      <a:pt x="252" y="36"/>
                    </a:lnTo>
                    <a:lnTo>
                      <a:pt x="242" y="36"/>
                    </a:lnTo>
                    <a:lnTo>
                      <a:pt x="237" y="51"/>
                    </a:lnTo>
                    <a:lnTo>
                      <a:pt x="227" y="51"/>
                    </a:lnTo>
                    <a:lnTo>
                      <a:pt x="222" y="51"/>
                    </a:lnTo>
                    <a:lnTo>
                      <a:pt x="227" y="51"/>
                    </a:lnTo>
                    <a:lnTo>
                      <a:pt x="227" y="57"/>
                    </a:lnTo>
                    <a:lnTo>
                      <a:pt x="222" y="57"/>
                    </a:lnTo>
                    <a:lnTo>
                      <a:pt x="222" y="62"/>
                    </a:lnTo>
                    <a:lnTo>
                      <a:pt x="227" y="57"/>
                    </a:lnTo>
                    <a:lnTo>
                      <a:pt x="237" y="62"/>
                    </a:lnTo>
                    <a:lnTo>
                      <a:pt x="232" y="82"/>
                    </a:lnTo>
                    <a:lnTo>
                      <a:pt x="227" y="98"/>
                    </a:lnTo>
                    <a:lnTo>
                      <a:pt x="227" y="103"/>
                    </a:lnTo>
                    <a:lnTo>
                      <a:pt x="232" y="123"/>
                    </a:lnTo>
                    <a:lnTo>
                      <a:pt x="242" y="134"/>
                    </a:lnTo>
                    <a:lnTo>
                      <a:pt x="237" y="139"/>
                    </a:lnTo>
                    <a:lnTo>
                      <a:pt x="237" y="144"/>
                    </a:lnTo>
                    <a:lnTo>
                      <a:pt x="232" y="139"/>
                    </a:lnTo>
                    <a:lnTo>
                      <a:pt x="227" y="134"/>
                    </a:lnTo>
                    <a:lnTo>
                      <a:pt x="222" y="129"/>
                    </a:lnTo>
                    <a:lnTo>
                      <a:pt x="242" y="154"/>
                    </a:lnTo>
                    <a:lnTo>
                      <a:pt x="242" y="170"/>
                    </a:lnTo>
                    <a:lnTo>
                      <a:pt x="227" y="154"/>
                    </a:lnTo>
                    <a:lnTo>
                      <a:pt x="211" y="149"/>
                    </a:lnTo>
                    <a:lnTo>
                      <a:pt x="201" y="134"/>
                    </a:lnTo>
                    <a:lnTo>
                      <a:pt x="201" y="144"/>
                    </a:lnTo>
                    <a:lnTo>
                      <a:pt x="196" y="144"/>
                    </a:lnTo>
                    <a:lnTo>
                      <a:pt x="191" y="134"/>
                    </a:lnTo>
                    <a:lnTo>
                      <a:pt x="175" y="134"/>
                    </a:lnTo>
                    <a:lnTo>
                      <a:pt x="170" y="134"/>
                    </a:lnTo>
                    <a:lnTo>
                      <a:pt x="170" y="129"/>
                    </a:lnTo>
                    <a:lnTo>
                      <a:pt x="180" y="108"/>
                    </a:lnTo>
                    <a:lnTo>
                      <a:pt x="186" y="103"/>
                    </a:lnTo>
                    <a:lnTo>
                      <a:pt x="191" y="103"/>
                    </a:lnTo>
                    <a:lnTo>
                      <a:pt x="191" y="98"/>
                    </a:lnTo>
                    <a:lnTo>
                      <a:pt x="201" y="87"/>
                    </a:lnTo>
                    <a:lnTo>
                      <a:pt x="191" y="77"/>
                    </a:lnTo>
                    <a:lnTo>
                      <a:pt x="180" y="82"/>
                    </a:lnTo>
                    <a:lnTo>
                      <a:pt x="180" y="77"/>
                    </a:lnTo>
                    <a:lnTo>
                      <a:pt x="175" y="77"/>
                    </a:lnTo>
                    <a:lnTo>
                      <a:pt x="170" y="72"/>
                    </a:lnTo>
                    <a:lnTo>
                      <a:pt x="165" y="67"/>
                    </a:lnTo>
                    <a:lnTo>
                      <a:pt x="160" y="67"/>
                    </a:lnTo>
                    <a:lnTo>
                      <a:pt x="155" y="67"/>
                    </a:lnTo>
                    <a:lnTo>
                      <a:pt x="155" y="62"/>
                    </a:lnTo>
                    <a:lnTo>
                      <a:pt x="150" y="62"/>
                    </a:lnTo>
                    <a:lnTo>
                      <a:pt x="155" y="57"/>
                    </a:lnTo>
                    <a:lnTo>
                      <a:pt x="155" y="51"/>
                    </a:lnTo>
                    <a:lnTo>
                      <a:pt x="150" y="46"/>
                    </a:lnTo>
                    <a:lnTo>
                      <a:pt x="144" y="46"/>
                    </a:lnTo>
                    <a:lnTo>
                      <a:pt x="139" y="41"/>
                    </a:lnTo>
                    <a:lnTo>
                      <a:pt x="134" y="41"/>
                    </a:lnTo>
                    <a:lnTo>
                      <a:pt x="134" y="36"/>
                    </a:lnTo>
                    <a:lnTo>
                      <a:pt x="134" y="31"/>
                    </a:lnTo>
                    <a:lnTo>
                      <a:pt x="129" y="31"/>
                    </a:lnTo>
                    <a:lnTo>
                      <a:pt x="129" y="26"/>
                    </a:lnTo>
                    <a:lnTo>
                      <a:pt x="134" y="26"/>
                    </a:lnTo>
                    <a:lnTo>
                      <a:pt x="129" y="26"/>
                    </a:lnTo>
                    <a:lnTo>
                      <a:pt x="124" y="26"/>
                    </a:lnTo>
                    <a:lnTo>
                      <a:pt x="129" y="26"/>
                    </a:lnTo>
                    <a:lnTo>
                      <a:pt x="129" y="21"/>
                    </a:lnTo>
                    <a:lnTo>
                      <a:pt x="124" y="26"/>
                    </a:lnTo>
                    <a:lnTo>
                      <a:pt x="124" y="21"/>
                    </a:lnTo>
                    <a:lnTo>
                      <a:pt x="129" y="15"/>
                    </a:lnTo>
                    <a:lnTo>
                      <a:pt x="124" y="15"/>
                    </a:lnTo>
                    <a:lnTo>
                      <a:pt x="119" y="15"/>
                    </a:lnTo>
                    <a:lnTo>
                      <a:pt x="114" y="15"/>
                    </a:lnTo>
                    <a:lnTo>
                      <a:pt x="114" y="10"/>
                    </a:lnTo>
                    <a:lnTo>
                      <a:pt x="108" y="5"/>
                    </a:lnTo>
                    <a:lnTo>
                      <a:pt x="98" y="5"/>
                    </a:lnTo>
                    <a:lnTo>
                      <a:pt x="98" y="10"/>
                    </a:lnTo>
                    <a:lnTo>
                      <a:pt x="93" y="10"/>
                    </a:lnTo>
                    <a:lnTo>
                      <a:pt x="93" y="15"/>
                    </a:lnTo>
                    <a:lnTo>
                      <a:pt x="88" y="10"/>
                    </a:lnTo>
                    <a:lnTo>
                      <a:pt x="83" y="10"/>
                    </a:lnTo>
                    <a:lnTo>
                      <a:pt x="83" y="15"/>
                    </a:lnTo>
                    <a:lnTo>
                      <a:pt x="83" y="10"/>
                    </a:lnTo>
                    <a:lnTo>
                      <a:pt x="83" y="15"/>
                    </a:lnTo>
                    <a:lnTo>
                      <a:pt x="78" y="15"/>
                    </a:lnTo>
                    <a:lnTo>
                      <a:pt x="83" y="21"/>
                    </a:lnTo>
                    <a:lnTo>
                      <a:pt x="78" y="21"/>
                    </a:lnTo>
                    <a:lnTo>
                      <a:pt x="72" y="21"/>
                    </a:lnTo>
                    <a:lnTo>
                      <a:pt x="67" y="21"/>
                    </a:lnTo>
                    <a:lnTo>
                      <a:pt x="62" y="21"/>
                    </a:lnTo>
                    <a:lnTo>
                      <a:pt x="57" y="21"/>
                    </a:lnTo>
                    <a:lnTo>
                      <a:pt x="57" y="15"/>
                    </a:lnTo>
                    <a:lnTo>
                      <a:pt x="52" y="15"/>
                    </a:lnTo>
                    <a:lnTo>
                      <a:pt x="57" y="15"/>
                    </a:lnTo>
                    <a:lnTo>
                      <a:pt x="57" y="10"/>
                    </a:lnTo>
                    <a:lnTo>
                      <a:pt x="52" y="10"/>
                    </a:lnTo>
                    <a:lnTo>
                      <a:pt x="52" y="15"/>
                    </a:lnTo>
                    <a:lnTo>
                      <a:pt x="52" y="21"/>
                    </a:lnTo>
                    <a:lnTo>
                      <a:pt x="47" y="21"/>
                    </a:lnTo>
                    <a:lnTo>
                      <a:pt x="42" y="31"/>
                    </a:lnTo>
                    <a:lnTo>
                      <a:pt x="31" y="26"/>
                    </a:lnTo>
                    <a:lnTo>
                      <a:pt x="26" y="26"/>
                    </a:lnTo>
                    <a:lnTo>
                      <a:pt x="31" y="31"/>
                    </a:lnTo>
                    <a:lnTo>
                      <a:pt x="26" y="31"/>
                    </a:lnTo>
                    <a:lnTo>
                      <a:pt x="26" y="36"/>
                    </a:lnTo>
                    <a:lnTo>
                      <a:pt x="16" y="41"/>
                    </a:lnTo>
                    <a:lnTo>
                      <a:pt x="16" y="46"/>
                    </a:lnTo>
                    <a:lnTo>
                      <a:pt x="11" y="46"/>
                    </a:lnTo>
                    <a:lnTo>
                      <a:pt x="6" y="46"/>
                    </a:lnTo>
                    <a:lnTo>
                      <a:pt x="0" y="51"/>
                    </a:lnTo>
                    <a:lnTo>
                      <a:pt x="0" y="57"/>
                    </a:lnTo>
                    <a:lnTo>
                      <a:pt x="0" y="5"/>
                    </a:lnTo>
                    <a:lnTo>
                      <a:pt x="6" y="5"/>
                    </a:lnTo>
                    <a:lnTo>
                      <a:pt x="42" y="5"/>
                    </a:lnTo>
                    <a:lnTo>
                      <a:pt x="52" y="0"/>
                    </a:lnTo>
                    <a:lnTo>
                      <a:pt x="83" y="0"/>
                    </a:lnTo>
                    <a:lnTo>
                      <a:pt x="88" y="0"/>
                    </a:lnTo>
                    <a:lnTo>
                      <a:pt x="108" y="0"/>
                    </a:lnTo>
                    <a:lnTo>
                      <a:pt x="155" y="5"/>
                    </a:lnTo>
                    <a:lnTo>
                      <a:pt x="175" y="5"/>
                    </a:lnTo>
                    <a:lnTo>
                      <a:pt x="191" y="5"/>
                    </a:lnTo>
                    <a:lnTo>
                      <a:pt x="206" y="5"/>
                    </a:lnTo>
                    <a:lnTo>
                      <a:pt x="227" y="5"/>
                    </a:lnTo>
                    <a:lnTo>
                      <a:pt x="252" y="5"/>
                    </a:lnTo>
                    <a:lnTo>
                      <a:pt x="258" y="5"/>
                    </a:lnTo>
                    <a:lnTo>
                      <a:pt x="283" y="0"/>
                    </a:lnTo>
                    <a:lnTo>
                      <a:pt x="288" y="36"/>
                    </a:lnTo>
                    <a:lnTo>
                      <a:pt x="288" y="46"/>
                    </a:lnTo>
                    <a:lnTo>
                      <a:pt x="288" y="51"/>
                    </a:lnTo>
                    <a:lnTo>
                      <a:pt x="288" y="62"/>
                    </a:lnTo>
                    <a:lnTo>
                      <a:pt x="288" y="93"/>
                    </a:lnTo>
                    <a:lnTo>
                      <a:pt x="294" y="108"/>
                    </a:lnTo>
                    <a:close/>
                    <a:moveTo>
                      <a:pt x="247" y="82"/>
                    </a:moveTo>
                    <a:lnTo>
                      <a:pt x="247" y="77"/>
                    </a:lnTo>
                    <a:lnTo>
                      <a:pt x="242" y="77"/>
                    </a:lnTo>
                    <a:lnTo>
                      <a:pt x="247" y="82"/>
                    </a:lnTo>
                    <a:lnTo>
                      <a:pt x="242" y="82"/>
                    </a:lnTo>
                    <a:lnTo>
                      <a:pt x="242" y="87"/>
                    </a:lnTo>
                    <a:lnTo>
                      <a:pt x="242" y="77"/>
                    </a:lnTo>
                    <a:lnTo>
                      <a:pt x="247" y="72"/>
                    </a:lnTo>
                    <a:lnTo>
                      <a:pt x="252" y="77"/>
                    </a:lnTo>
                    <a:lnTo>
                      <a:pt x="252" y="82"/>
                    </a:lnTo>
                    <a:lnTo>
                      <a:pt x="247" y="82"/>
                    </a:lnTo>
                    <a:close/>
                    <a:moveTo>
                      <a:pt x="340" y="129"/>
                    </a:moveTo>
                    <a:lnTo>
                      <a:pt x="345" y="129"/>
                    </a:lnTo>
                    <a:lnTo>
                      <a:pt x="340" y="144"/>
                    </a:lnTo>
                    <a:lnTo>
                      <a:pt x="340" y="129"/>
                    </a:lnTo>
                    <a:close/>
                    <a:moveTo>
                      <a:pt x="324" y="170"/>
                    </a:moveTo>
                    <a:lnTo>
                      <a:pt x="329" y="170"/>
                    </a:lnTo>
                    <a:lnTo>
                      <a:pt x="329" y="165"/>
                    </a:lnTo>
                    <a:lnTo>
                      <a:pt x="335" y="154"/>
                    </a:lnTo>
                    <a:lnTo>
                      <a:pt x="340" y="144"/>
                    </a:lnTo>
                    <a:lnTo>
                      <a:pt x="335" y="159"/>
                    </a:lnTo>
                    <a:lnTo>
                      <a:pt x="329" y="170"/>
                    </a:lnTo>
                    <a:lnTo>
                      <a:pt x="324" y="170"/>
                    </a:lnTo>
                    <a:close/>
                  </a:path>
                </a:pathLst>
              </a:custGeom>
              <a:solidFill>
                <a:srgbClr val="00FF00"/>
              </a:solidFill>
              <a:ln w="8001">
                <a:solidFill>
                  <a:srgbClr val="000000"/>
                </a:solidFill>
                <a:prstDash val="solid"/>
                <a:round/>
                <a:headEnd/>
                <a:tailEnd/>
              </a:ln>
            </p:spPr>
            <p:txBody>
              <a:bodyPr/>
              <a:lstStyle/>
              <a:p>
                <a:endParaRPr lang="en-US"/>
              </a:p>
            </p:txBody>
          </p:sp>
          <p:sp>
            <p:nvSpPr>
              <p:cNvPr id="964688" name="Freeform 80">
                <a:hlinkClick r:id="rId34" action="ppaction://hlinksldjump"/>
              </p:cNvPr>
              <p:cNvSpPr>
                <a:spLocks noEditPoints="1"/>
              </p:cNvSpPr>
              <p:nvPr/>
            </p:nvSpPr>
            <p:spPr bwMode="auto">
              <a:xfrm>
                <a:off x="3845" y="1999"/>
                <a:ext cx="688" cy="288"/>
              </a:xfrm>
              <a:custGeom>
                <a:avLst/>
                <a:gdLst/>
                <a:ahLst/>
                <a:cxnLst>
                  <a:cxn ang="0">
                    <a:pos x="282" y="283"/>
                  </a:cxn>
                  <a:cxn ang="0">
                    <a:pos x="210" y="283"/>
                  </a:cxn>
                  <a:cxn ang="0">
                    <a:pos x="133" y="278"/>
                  </a:cxn>
                  <a:cxn ang="0">
                    <a:pos x="61" y="283"/>
                  </a:cxn>
                  <a:cxn ang="0">
                    <a:pos x="15" y="278"/>
                  </a:cxn>
                  <a:cxn ang="0">
                    <a:pos x="25" y="267"/>
                  </a:cxn>
                  <a:cxn ang="0">
                    <a:pos x="51" y="252"/>
                  </a:cxn>
                  <a:cxn ang="0">
                    <a:pos x="72" y="236"/>
                  </a:cxn>
                  <a:cxn ang="0">
                    <a:pos x="102" y="211"/>
                  </a:cxn>
                  <a:cxn ang="0">
                    <a:pos x="133" y="200"/>
                  </a:cxn>
                  <a:cxn ang="0">
                    <a:pos x="149" y="216"/>
                  </a:cxn>
                  <a:cxn ang="0">
                    <a:pos x="174" y="216"/>
                  </a:cxn>
                  <a:cxn ang="0">
                    <a:pos x="195" y="216"/>
                  </a:cxn>
                  <a:cxn ang="0">
                    <a:pos x="221" y="200"/>
                  </a:cxn>
                  <a:cxn ang="0">
                    <a:pos x="236" y="195"/>
                  </a:cxn>
                  <a:cxn ang="0">
                    <a:pos x="251" y="195"/>
                  </a:cxn>
                  <a:cxn ang="0">
                    <a:pos x="262" y="185"/>
                  </a:cxn>
                  <a:cxn ang="0">
                    <a:pos x="257" y="175"/>
                  </a:cxn>
                  <a:cxn ang="0">
                    <a:pos x="277" y="149"/>
                  </a:cxn>
                  <a:cxn ang="0">
                    <a:pos x="287" y="128"/>
                  </a:cxn>
                  <a:cxn ang="0">
                    <a:pos x="303" y="103"/>
                  </a:cxn>
                  <a:cxn ang="0">
                    <a:pos x="318" y="87"/>
                  </a:cxn>
                  <a:cxn ang="0">
                    <a:pos x="349" y="77"/>
                  </a:cxn>
                  <a:cxn ang="0">
                    <a:pos x="370" y="67"/>
                  </a:cxn>
                  <a:cxn ang="0">
                    <a:pos x="390" y="46"/>
                  </a:cxn>
                  <a:cxn ang="0">
                    <a:pos x="406" y="31"/>
                  </a:cxn>
                  <a:cxn ang="0">
                    <a:pos x="411" y="0"/>
                  </a:cxn>
                  <a:cxn ang="0">
                    <a:pos x="452" y="26"/>
                  </a:cxn>
                  <a:cxn ang="0">
                    <a:pos x="467" y="15"/>
                  </a:cxn>
                  <a:cxn ang="0">
                    <a:pos x="478" y="31"/>
                  </a:cxn>
                  <a:cxn ang="0">
                    <a:pos x="498" y="46"/>
                  </a:cxn>
                  <a:cxn ang="0">
                    <a:pos x="514" y="56"/>
                  </a:cxn>
                  <a:cxn ang="0">
                    <a:pos x="503" y="77"/>
                  </a:cxn>
                  <a:cxn ang="0">
                    <a:pos x="493" y="108"/>
                  </a:cxn>
                  <a:cxn ang="0">
                    <a:pos x="519" y="123"/>
                  </a:cxn>
                  <a:cxn ang="0">
                    <a:pos x="565" y="149"/>
                  </a:cxn>
                  <a:cxn ang="0">
                    <a:pos x="565" y="175"/>
                  </a:cxn>
                  <a:cxn ang="0">
                    <a:pos x="534" y="149"/>
                  </a:cxn>
                  <a:cxn ang="0">
                    <a:pos x="570" y="185"/>
                  </a:cxn>
                  <a:cxn ang="0">
                    <a:pos x="570" y="206"/>
                  </a:cxn>
                  <a:cxn ang="0">
                    <a:pos x="560" y="200"/>
                  </a:cxn>
                  <a:cxn ang="0">
                    <a:pos x="539" y="200"/>
                  </a:cxn>
                  <a:cxn ang="0">
                    <a:pos x="565" y="226"/>
                  </a:cxn>
                  <a:cxn ang="0">
                    <a:pos x="565" y="242"/>
                  </a:cxn>
                  <a:cxn ang="0">
                    <a:pos x="545" y="226"/>
                  </a:cxn>
                  <a:cxn ang="0">
                    <a:pos x="524" y="216"/>
                  </a:cxn>
                  <a:cxn ang="0">
                    <a:pos x="529" y="221"/>
                  </a:cxn>
                  <a:cxn ang="0">
                    <a:pos x="550" y="236"/>
                  </a:cxn>
                  <a:cxn ang="0">
                    <a:pos x="555" y="247"/>
                  </a:cxn>
                  <a:cxn ang="0">
                    <a:pos x="560" y="252"/>
                  </a:cxn>
                  <a:cxn ang="0">
                    <a:pos x="570" y="247"/>
                  </a:cxn>
                  <a:cxn ang="0">
                    <a:pos x="601" y="283"/>
                  </a:cxn>
                  <a:cxn ang="0">
                    <a:pos x="591" y="283"/>
                  </a:cxn>
                  <a:cxn ang="0">
                    <a:pos x="519" y="283"/>
                  </a:cxn>
                  <a:cxn ang="0">
                    <a:pos x="431" y="283"/>
                  </a:cxn>
                  <a:cxn ang="0">
                    <a:pos x="349" y="283"/>
                  </a:cxn>
                  <a:cxn ang="0">
                    <a:pos x="642" y="149"/>
                  </a:cxn>
                  <a:cxn ang="0">
                    <a:pos x="606" y="170"/>
                  </a:cxn>
                  <a:cxn ang="0">
                    <a:pos x="622" y="144"/>
                  </a:cxn>
                  <a:cxn ang="0">
                    <a:pos x="622" y="185"/>
                  </a:cxn>
                  <a:cxn ang="0">
                    <a:pos x="606" y="200"/>
                  </a:cxn>
                  <a:cxn ang="0">
                    <a:pos x="596" y="195"/>
                  </a:cxn>
                </a:cxnLst>
                <a:rect l="0" t="0" r="r" b="b"/>
                <a:pathLst>
                  <a:path w="652" h="288">
                    <a:moveTo>
                      <a:pt x="349" y="283"/>
                    </a:moveTo>
                    <a:lnTo>
                      <a:pt x="344" y="283"/>
                    </a:lnTo>
                    <a:lnTo>
                      <a:pt x="318" y="283"/>
                    </a:lnTo>
                    <a:lnTo>
                      <a:pt x="303" y="283"/>
                    </a:lnTo>
                    <a:lnTo>
                      <a:pt x="282" y="283"/>
                    </a:lnTo>
                    <a:lnTo>
                      <a:pt x="277" y="283"/>
                    </a:lnTo>
                    <a:lnTo>
                      <a:pt x="246" y="283"/>
                    </a:lnTo>
                    <a:lnTo>
                      <a:pt x="236" y="283"/>
                    </a:lnTo>
                    <a:lnTo>
                      <a:pt x="215" y="283"/>
                    </a:lnTo>
                    <a:lnTo>
                      <a:pt x="210" y="283"/>
                    </a:lnTo>
                    <a:lnTo>
                      <a:pt x="180" y="283"/>
                    </a:lnTo>
                    <a:lnTo>
                      <a:pt x="154" y="283"/>
                    </a:lnTo>
                    <a:lnTo>
                      <a:pt x="154" y="278"/>
                    </a:lnTo>
                    <a:lnTo>
                      <a:pt x="138" y="278"/>
                    </a:lnTo>
                    <a:lnTo>
                      <a:pt x="133" y="278"/>
                    </a:lnTo>
                    <a:lnTo>
                      <a:pt x="133" y="283"/>
                    </a:lnTo>
                    <a:lnTo>
                      <a:pt x="113" y="283"/>
                    </a:lnTo>
                    <a:lnTo>
                      <a:pt x="102" y="283"/>
                    </a:lnTo>
                    <a:lnTo>
                      <a:pt x="82" y="283"/>
                    </a:lnTo>
                    <a:lnTo>
                      <a:pt x="61" y="283"/>
                    </a:lnTo>
                    <a:lnTo>
                      <a:pt x="51" y="283"/>
                    </a:lnTo>
                    <a:lnTo>
                      <a:pt x="36" y="283"/>
                    </a:lnTo>
                    <a:lnTo>
                      <a:pt x="30" y="283"/>
                    </a:lnTo>
                    <a:lnTo>
                      <a:pt x="30" y="278"/>
                    </a:lnTo>
                    <a:lnTo>
                      <a:pt x="15" y="278"/>
                    </a:lnTo>
                    <a:lnTo>
                      <a:pt x="0" y="278"/>
                    </a:lnTo>
                    <a:lnTo>
                      <a:pt x="10" y="272"/>
                    </a:lnTo>
                    <a:lnTo>
                      <a:pt x="15" y="272"/>
                    </a:lnTo>
                    <a:lnTo>
                      <a:pt x="20" y="272"/>
                    </a:lnTo>
                    <a:lnTo>
                      <a:pt x="25" y="267"/>
                    </a:lnTo>
                    <a:lnTo>
                      <a:pt x="36" y="267"/>
                    </a:lnTo>
                    <a:lnTo>
                      <a:pt x="41" y="267"/>
                    </a:lnTo>
                    <a:lnTo>
                      <a:pt x="41" y="262"/>
                    </a:lnTo>
                    <a:lnTo>
                      <a:pt x="46" y="257"/>
                    </a:lnTo>
                    <a:lnTo>
                      <a:pt x="51" y="252"/>
                    </a:lnTo>
                    <a:lnTo>
                      <a:pt x="61" y="252"/>
                    </a:lnTo>
                    <a:lnTo>
                      <a:pt x="61" y="247"/>
                    </a:lnTo>
                    <a:lnTo>
                      <a:pt x="61" y="242"/>
                    </a:lnTo>
                    <a:lnTo>
                      <a:pt x="66" y="242"/>
                    </a:lnTo>
                    <a:lnTo>
                      <a:pt x="72" y="236"/>
                    </a:lnTo>
                    <a:lnTo>
                      <a:pt x="72" y="231"/>
                    </a:lnTo>
                    <a:lnTo>
                      <a:pt x="82" y="221"/>
                    </a:lnTo>
                    <a:lnTo>
                      <a:pt x="87" y="221"/>
                    </a:lnTo>
                    <a:lnTo>
                      <a:pt x="97" y="216"/>
                    </a:lnTo>
                    <a:lnTo>
                      <a:pt x="102" y="211"/>
                    </a:lnTo>
                    <a:lnTo>
                      <a:pt x="128" y="190"/>
                    </a:lnTo>
                    <a:lnTo>
                      <a:pt x="133" y="190"/>
                    </a:lnTo>
                    <a:lnTo>
                      <a:pt x="133" y="195"/>
                    </a:lnTo>
                    <a:lnTo>
                      <a:pt x="128" y="195"/>
                    </a:lnTo>
                    <a:lnTo>
                      <a:pt x="133" y="200"/>
                    </a:lnTo>
                    <a:lnTo>
                      <a:pt x="133" y="206"/>
                    </a:lnTo>
                    <a:lnTo>
                      <a:pt x="138" y="211"/>
                    </a:lnTo>
                    <a:lnTo>
                      <a:pt x="144" y="216"/>
                    </a:lnTo>
                    <a:lnTo>
                      <a:pt x="144" y="211"/>
                    </a:lnTo>
                    <a:lnTo>
                      <a:pt x="149" y="216"/>
                    </a:lnTo>
                    <a:lnTo>
                      <a:pt x="154" y="221"/>
                    </a:lnTo>
                    <a:lnTo>
                      <a:pt x="159" y="221"/>
                    </a:lnTo>
                    <a:lnTo>
                      <a:pt x="164" y="216"/>
                    </a:lnTo>
                    <a:lnTo>
                      <a:pt x="169" y="216"/>
                    </a:lnTo>
                    <a:lnTo>
                      <a:pt x="174" y="216"/>
                    </a:lnTo>
                    <a:lnTo>
                      <a:pt x="174" y="211"/>
                    </a:lnTo>
                    <a:lnTo>
                      <a:pt x="174" y="206"/>
                    </a:lnTo>
                    <a:lnTo>
                      <a:pt x="180" y="211"/>
                    </a:lnTo>
                    <a:lnTo>
                      <a:pt x="190" y="216"/>
                    </a:lnTo>
                    <a:lnTo>
                      <a:pt x="195" y="216"/>
                    </a:lnTo>
                    <a:lnTo>
                      <a:pt x="205" y="211"/>
                    </a:lnTo>
                    <a:lnTo>
                      <a:pt x="210" y="211"/>
                    </a:lnTo>
                    <a:lnTo>
                      <a:pt x="215" y="206"/>
                    </a:lnTo>
                    <a:lnTo>
                      <a:pt x="215" y="200"/>
                    </a:lnTo>
                    <a:lnTo>
                      <a:pt x="221" y="200"/>
                    </a:lnTo>
                    <a:lnTo>
                      <a:pt x="221" y="206"/>
                    </a:lnTo>
                    <a:lnTo>
                      <a:pt x="226" y="206"/>
                    </a:lnTo>
                    <a:lnTo>
                      <a:pt x="226" y="200"/>
                    </a:lnTo>
                    <a:lnTo>
                      <a:pt x="226" y="206"/>
                    </a:lnTo>
                    <a:lnTo>
                      <a:pt x="236" y="195"/>
                    </a:lnTo>
                    <a:lnTo>
                      <a:pt x="241" y="195"/>
                    </a:lnTo>
                    <a:lnTo>
                      <a:pt x="246" y="195"/>
                    </a:lnTo>
                    <a:lnTo>
                      <a:pt x="246" y="200"/>
                    </a:lnTo>
                    <a:lnTo>
                      <a:pt x="251" y="200"/>
                    </a:lnTo>
                    <a:lnTo>
                      <a:pt x="251" y="195"/>
                    </a:lnTo>
                    <a:lnTo>
                      <a:pt x="257" y="195"/>
                    </a:lnTo>
                    <a:lnTo>
                      <a:pt x="262" y="190"/>
                    </a:lnTo>
                    <a:lnTo>
                      <a:pt x="257" y="190"/>
                    </a:lnTo>
                    <a:lnTo>
                      <a:pt x="257" y="185"/>
                    </a:lnTo>
                    <a:lnTo>
                      <a:pt x="262" y="185"/>
                    </a:lnTo>
                    <a:lnTo>
                      <a:pt x="267" y="180"/>
                    </a:lnTo>
                    <a:lnTo>
                      <a:pt x="262" y="180"/>
                    </a:lnTo>
                    <a:lnTo>
                      <a:pt x="257" y="180"/>
                    </a:lnTo>
                    <a:lnTo>
                      <a:pt x="262" y="175"/>
                    </a:lnTo>
                    <a:lnTo>
                      <a:pt x="257" y="175"/>
                    </a:lnTo>
                    <a:lnTo>
                      <a:pt x="262" y="170"/>
                    </a:lnTo>
                    <a:lnTo>
                      <a:pt x="267" y="164"/>
                    </a:lnTo>
                    <a:lnTo>
                      <a:pt x="267" y="159"/>
                    </a:lnTo>
                    <a:lnTo>
                      <a:pt x="272" y="154"/>
                    </a:lnTo>
                    <a:lnTo>
                      <a:pt x="277" y="149"/>
                    </a:lnTo>
                    <a:lnTo>
                      <a:pt x="282" y="144"/>
                    </a:lnTo>
                    <a:lnTo>
                      <a:pt x="282" y="139"/>
                    </a:lnTo>
                    <a:lnTo>
                      <a:pt x="287" y="139"/>
                    </a:lnTo>
                    <a:lnTo>
                      <a:pt x="287" y="134"/>
                    </a:lnTo>
                    <a:lnTo>
                      <a:pt x="287" y="128"/>
                    </a:lnTo>
                    <a:lnTo>
                      <a:pt x="287" y="123"/>
                    </a:lnTo>
                    <a:lnTo>
                      <a:pt x="298" y="118"/>
                    </a:lnTo>
                    <a:lnTo>
                      <a:pt x="298" y="113"/>
                    </a:lnTo>
                    <a:lnTo>
                      <a:pt x="303" y="108"/>
                    </a:lnTo>
                    <a:lnTo>
                      <a:pt x="303" y="103"/>
                    </a:lnTo>
                    <a:lnTo>
                      <a:pt x="308" y="103"/>
                    </a:lnTo>
                    <a:lnTo>
                      <a:pt x="308" y="92"/>
                    </a:lnTo>
                    <a:lnTo>
                      <a:pt x="308" y="87"/>
                    </a:lnTo>
                    <a:lnTo>
                      <a:pt x="308" y="82"/>
                    </a:lnTo>
                    <a:lnTo>
                      <a:pt x="318" y="87"/>
                    </a:lnTo>
                    <a:lnTo>
                      <a:pt x="323" y="98"/>
                    </a:lnTo>
                    <a:lnTo>
                      <a:pt x="334" y="103"/>
                    </a:lnTo>
                    <a:lnTo>
                      <a:pt x="339" y="98"/>
                    </a:lnTo>
                    <a:lnTo>
                      <a:pt x="344" y="98"/>
                    </a:lnTo>
                    <a:lnTo>
                      <a:pt x="349" y="77"/>
                    </a:lnTo>
                    <a:lnTo>
                      <a:pt x="354" y="77"/>
                    </a:lnTo>
                    <a:lnTo>
                      <a:pt x="354" y="72"/>
                    </a:lnTo>
                    <a:lnTo>
                      <a:pt x="354" y="67"/>
                    </a:lnTo>
                    <a:lnTo>
                      <a:pt x="359" y="62"/>
                    </a:lnTo>
                    <a:lnTo>
                      <a:pt x="370" y="67"/>
                    </a:lnTo>
                    <a:lnTo>
                      <a:pt x="375" y="62"/>
                    </a:lnTo>
                    <a:lnTo>
                      <a:pt x="375" y="56"/>
                    </a:lnTo>
                    <a:lnTo>
                      <a:pt x="380" y="51"/>
                    </a:lnTo>
                    <a:lnTo>
                      <a:pt x="385" y="51"/>
                    </a:lnTo>
                    <a:lnTo>
                      <a:pt x="390" y="46"/>
                    </a:lnTo>
                    <a:lnTo>
                      <a:pt x="395" y="41"/>
                    </a:lnTo>
                    <a:lnTo>
                      <a:pt x="395" y="36"/>
                    </a:lnTo>
                    <a:lnTo>
                      <a:pt x="401" y="36"/>
                    </a:lnTo>
                    <a:lnTo>
                      <a:pt x="401" y="31"/>
                    </a:lnTo>
                    <a:lnTo>
                      <a:pt x="406" y="31"/>
                    </a:lnTo>
                    <a:lnTo>
                      <a:pt x="406" y="26"/>
                    </a:lnTo>
                    <a:lnTo>
                      <a:pt x="406" y="20"/>
                    </a:lnTo>
                    <a:lnTo>
                      <a:pt x="411" y="10"/>
                    </a:lnTo>
                    <a:lnTo>
                      <a:pt x="411" y="5"/>
                    </a:lnTo>
                    <a:lnTo>
                      <a:pt x="411" y="0"/>
                    </a:lnTo>
                    <a:lnTo>
                      <a:pt x="416" y="0"/>
                    </a:lnTo>
                    <a:lnTo>
                      <a:pt x="421" y="5"/>
                    </a:lnTo>
                    <a:lnTo>
                      <a:pt x="437" y="15"/>
                    </a:lnTo>
                    <a:lnTo>
                      <a:pt x="452" y="31"/>
                    </a:lnTo>
                    <a:lnTo>
                      <a:pt x="452" y="26"/>
                    </a:lnTo>
                    <a:lnTo>
                      <a:pt x="457" y="20"/>
                    </a:lnTo>
                    <a:lnTo>
                      <a:pt x="457" y="15"/>
                    </a:lnTo>
                    <a:lnTo>
                      <a:pt x="457" y="10"/>
                    </a:lnTo>
                    <a:lnTo>
                      <a:pt x="462" y="10"/>
                    </a:lnTo>
                    <a:lnTo>
                      <a:pt x="467" y="15"/>
                    </a:lnTo>
                    <a:lnTo>
                      <a:pt x="473" y="15"/>
                    </a:lnTo>
                    <a:lnTo>
                      <a:pt x="478" y="20"/>
                    </a:lnTo>
                    <a:lnTo>
                      <a:pt x="478" y="26"/>
                    </a:lnTo>
                    <a:lnTo>
                      <a:pt x="473" y="31"/>
                    </a:lnTo>
                    <a:lnTo>
                      <a:pt x="478" y="31"/>
                    </a:lnTo>
                    <a:lnTo>
                      <a:pt x="478" y="36"/>
                    </a:lnTo>
                    <a:lnTo>
                      <a:pt x="483" y="36"/>
                    </a:lnTo>
                    <a:lnTo>
                      <a:pt x="488" y="36"/>
                    </a:lnTo>
                    <a:lnTo>
                      <a:pt x="493" y="41"/>
                    </a:lnTo>
                    <a:lnTo>
                      <a:pt x="498" y="46"/>
                    </a:lnTo>
                    <a:lnTo>
                      <a:pt x="503" y="46"/>
                    </a:lnTo>
                    <a:lnTo>
                      <a:pt x="503" y="51"/>
                    </a:lnTo>
                    <a:lnTo>
                      <a:pt x="509" y="51"/>
                    </a:lnTo>
                    <a:lnTo>
                      <a:pt x="509" y="56"/>
                    </a:lnTo>
                    <a:lnTo>
                      <a:pt x="514" y="56"/>
                    </a:lnTo>
                    <a:lnTo>
                      <a:pt x="514" y="62"/>
                    </a:lnTo>
                    <a:lnTo>
                      <a:pt x="514" y="67"/>
                    </a:lnTo>
                    <a:lnTo>
                      <a:pt x="514" y="72"/>
                    </a:lnTo>
                    <a:lnTo>
                      <a:pt x="509" y="72"/>
                    </a:lnTo>
                    <a:lnTo>
                      <a:pt x="503" y="77"/>
                    </a:lnTo>
                    <a:lnTo>
                      <a:pt x="498" y="82"/>
                    </a:lnTo>
                    <a:lnTo>
                      <a:pt x="498" y="77"/>
                    </a:lnTo>
                    <a:lnTo>
                      <a:pt x="493" y="92"/>
                    </a:lnTo>
                    <a:lnTo>
                      <a:pt x="488" y="98"/>
                    </a:lnTo>
                    <a:lnTo>
                      <a:pt x="493" y="108"/>
                    </a:lnTo>
                    <a:lnTo>
                      <a:pt x="488" y="108"/>
                    </a:lnTo>
                    <a:lnTo>
                      <a:pt x="498" y="113"/>
                    </a:lnTo>
                    <a:lnTo>
                      <a:pt x="509" y="108"/>
                    </a:lnTo>
                    <a:lnTo>
                      <a:pt x="514" y="118"/>
                    </a:lnTo>
                    <a:lnTo>
                      <a:pt x="519" y="123"/>
                    </a:lnTo>
                    <a:lnTo>
                      <a:pt x="545" y="134"/>
                    </a:lnTo>
                    <a:lnTo>
                      <a:pt x="550" y="134"/>
                    </a:lnTo>
                    <a:lnTo>
                      <a:pt x="550" y="139"/>
                    </a:lnTo>
                    <a:lnTo>
                      <a:pt x="550" y="144"/>
                    </a:lnTo>
                    <a:lnTo>
                      <a:pt x="565" y="149"/>
                    </a:lnTo>
                    <a:lnTo>
                      <a:pt x="570" y="154"/>
                    </a:lnTo>
                    <a:lnTo>
                      <a:pt x="575" y="159"/>
                    </a:lnTo>
                    <a:lnTo>
                      <a:pt x="565" y="164"/>
                    </a:lnTo>
                    <a:lnTo>
                      <a:pt x="570" y="170"/>
                    </a:lnTo>
                    <a:lnTo>
                      <a:pt x="565" y="175"/>
                    </a:lnTo>
                    <a:lnTo>
                      <a:pt x="565" y="180"/>
                    </a:lnTo>
                    <a:lnTo>
                      <a:pt x="555" y="175"/>
                    </a:lnTo>
                    <a:lnTo>
                      <a:pt x="550" y="164"/>
                    </a:lnTo>
                    <a:lnTo>
                      <a:pt x="545" y="164"/>
                    </a:lnTo>
                    <a:lnTo>
                      <a:pt x="534" y="149"/>
                    </a:lnTo>
                    <a:lnTo>
                      <a:pt x="529" y="149"/>
                    </a:lnTo>
                    <a:lnTo>
                      <a:pt x="534" y="164"/>
                    </a:lnTo>
                    <a:lnTo>
                      <a:pt x="539" y="164"/>
                    </a:lnTo>
                    <a:lnTo>
                      <a:pt x="550" y="180"/>
                    </a:lnTo>
                    <a:lnTo>
                      <a:pt x="570" y="185"/>
                    </a:lnTo>
                    <a:lnTo>
                      <a:pt x="565" y="190"/>
                    </a:lnTo>
                    <a:lnTo>
                      <a:pt x="555" y="185"/>
                    </a:lnTo>
                    <a:lnTo>
                      <a:pt x="560" y="190"/>
                    </a:lnTo>
                    <a:lnTo>
                      <a:pt x="565" y="190"/>
                    </a:lnTo>
                    <a:lnTo>
                      <a:pt x="570" y="206"/>
                    </a:lnTo>
                    <a:lnTo>
                      <a:pt x="570" y="211"/>
                    </a:lnTo>
                    <a:lnTo>
                      <a:pt x="565" y="200"/>
                    </a:lnTo>
                    <a:lnTo>
                      <a:pt x="560" y="195"/>
                    </a:lnTo>
                    <a:lnTo>
                      <a:pt x="555" y="200"/>
                    </a:lnTo>
                    <a:lnTo>
                      <a:pt x="560" y="200"/>
                    </a:lnTo>
                    <a:lnTo>
                      <a:pt x="560" y="206"/>
                    </a:lnTo>
                    <a:lnTo>
                      <a:pt x="555" y="206"/>
                    </a:lnTo>
                    <a:lnTo>
                      <a:pt x="560" y="211"/>
                    </a:lnTo>
                    <a:lnTo>
                      <a:pt x="555" y="216"/>
                    </a:lnTo>
                    <a:lnTo>
                      <a:pt x="539" y="200"/>
                    </a:lnTo>
                    <a:lnTo>
                      <a:pt x="539" y="206"/>
                    </a:lnTo>
                    <a:lnTo>
                      <a:pt x="545" y="211"/>
                    </a:lnTo>
                    <a:lnTo>
                      <a:pt x="560" y="221"/>
                    </a:lnTo>
                    <a:lnTo>
                      <a:pt x="560" y="226"/>
                    </a:lnTo>
                    <a:lnTo>
                      <a:pt x="565" y="226"/>
                    </a:lnTo>
                    <a:lnTo>
                      <a:pt x="570" y="231"/>
                    </a:lnTo>
                    <a:lnTo>
                      <a:pt x="560" y="231"/>
                    </a:lnTo>
                    <a:lnTo>
                      <a:pt x="570" y="231"/>
                    </a:lnTo>
                    <a:lnTo>
                      <a:pt x="570" y="242"/>
                    </a:lnTo>
                    <a:lnTo>
                      <a:pt x="565" y="242"/>
                    </a:lnTo>
                    <a:lnTo>
                      <a:pt x="560" y="247"/>
                    </a:lnTo>
                    <a:lnTo>
                      <a:pt x="550" y="236"/>
                    </a:lnTo>
                    <a:lnTo>
                      <a:pt x="555" y="231"/>
                    </a:lnTo>
                    <a:lnTo>
                      <a:pt x="550" y="231"/>
                    </a:lnTo>
                    <a:lnTo>
                      <a:pt x="545" y="226"/>
                    </a:lnTo>
                    <a:lnTo>
                      <a:pt x="545" y="221"/>
                    </a:lnTo>
                    <a:lnTo>
                      <a:pt x="539" y="216"/>
                    </a:lnTo>
                    <a:lnTo>
                      <a:pt x="534" y="221"/>
                    </a:lnTo>
                    <a:lnTo>
                      <a:pt x="529" y="216"/>
                    </a:lnTo>
                    <a:lnTo>
                      <a:pt x="524" y="216"/>
                    </a:lnTo>
                    <a:lnTo>
                      <a:pt x="524" y="211"/>
                    </a:lnTo>
                    <a:lnTo>
                      <a:pt x="524" y="216"/>
                    </a:lnTo>
                    <a:lnTo>
                      <a:pt x="519" y="216"/>
                    </a:lnTo>
                    <a:lnTo>
                      <a:pt x="524" y="221"/>
                    </a:lnTo>
                    <a:lnTo>
                      <a:pt x="529" y="221"/>
                    </a:lnTo>
                    <a:lnTo>
                      <a:pt x="534" y="226"/>
                    </a:lnTo>
                    <a:lnTo>
                      <a:pt x="539" y="221"/>
                    </a:lnTo>
                    <a:lnTo>
                      <a:pt x="539" y="226"/>
                    </a:lnTo>
                    <a:lnTo>
                      <a:pt x="539" y="236"/>
                    </a:lnTo>
                    <a:lnTo>
                      <a:pt x="550" y="236"/>
                    </a:lnTo>
                    <a:lnTo>
                      <a:pt x="545" y="242"/>
                    </a:lnTo>
                    <a:lnTo>
                      <a:pt x="550" y="242"/>
                    </a:lnTo>
                    <a:lnTo>
                      <a:pt x="555" y="247"/>
                    </a:lnTo>
                    <a:lnTo>
                      <a:pt x="555" y="252"/>
                    </a:lnTo>
                    <a:lnTo>
                      <a:pt x="555" y="247"/>
                    </a:lnTo>
                    <a:lnTo>
                      <a:pt x="555" y="252"/>
                    </a:lnTo>
                    <a:lnTo>
                      <a:pt x="550" y="257"/>
                    </a:lnTo>
                    <a:lnTo>
                      <a:pt x="550" y="262"/>
                    </a:lnTo>
                    <a:lnTo>
                      <a:pt x="555" y="252"/>
                    </a:lnTo>
                    <a:lnTo>
                      <a:pt x="560" y="252"/>
                    </a:lnTo>
                    <a:lnTo>
                      <a:pt x="565" y="252"/>
                    </a:lnTo>
                    <a:lnTo>
                      <a:pt x="565" y="257"/>
                    </a:lnTo>
                    <a:lnTo>
                      <a:pt x="560" y="257"/>
                    </a:lnTo>
                    <a:lnTo>
                      <a:pt x="570" y="257"/>
                    </a:lnTo>
                    <a:lnTo>
                      <a:pt x="570" y="247"/>
                    </a:lnTo>
                    <a:lnTo>
                      <a:pt x="575" y="247"/>
                    </a:lnTo>
                    <a:lnTo>
                      <a:pt x="575" y="252"/>
                    </a:lnTo>
                    <a:lnTo>
                      <a:pt x="586" y="247"/>
                    </a:lnTo>
                    <a:lnTo>
                      <a:pt x="591" y="247"/>
                    </a:lnTo>
                    <a:lnTo>
                      <a:pt x="601" y="283"/>
                    </a:lnTo>
                    <a:lnTo>
                      <a:pt x="601" y="278"/>
                    </a:lnTo>
                    <a:lnTo>
                      <a:pt x="596" y="267"/>
                    </a:lnTo>
                    <a:lnTo>
                      <a:pt x="591" y="283"/>
                    </a:lnTo>
                    <a:lnTo>
                      <a:pt x="586" y="278"/>
                    </a:lnTo>
                    <a:lnTo>
                      <a:pt x="591" y="283"/>
                    </a:lnTo>
                    <a:lnTo>
                      <a:pt x="581" y="283"/>
                    </a:lnTo>
                    <a:lnTo>
                      <a:pt x="565" y="283"/>
                    </a:lnTo>
                    <a:lnTo>
                      <a:pt x="555" y="283"/>
                    </a:lnTo>
                    <a:lnTo>
                      <a:pt x="550" y="283"/>
                    </a:lnTo>
                    <a:lnTo>
                      <a:pt x="519" y="283"/>
                    </a:lnTo>
                    <a:lnTo>
                      <a:pt x="503" y="283"/>
                    </a:lnTo>
                    <a:lnTo>
                      <a:pt x="488" y="283"/>
                    </a:lnTo>
                    <a:lnTo>
                      <a:pt x="457" y="283"/>
                    </a:lnTo>
                    <a:lnTo>
                      <a:pt x="447" y="283"/>
                    </a:lnTo>
                    <a:lnTo>
                      <a:pt x="431" y="283"/>
                    </a:lnTo>
                    <a:lnTo>
                      <a:pt x="411" y="283"/>
                    </a:lnTo>
                    <a:lnTo>
                      <a:pt x="401" y="288"/>
                    </a:lnTo>
                    <a:lnTo>
                      <a:pt x="380" y="283"/>
                    </a:lnTo>
                    <a:lnTo>
                      <a:pt x="375" y="283"/>
                    </a:lnTo>
                    <a:lnTo>
                      <a:pt x="349" y="283"/>
                    </a:lnTo>
                    <a:close/>
                    <a:moveTo>
                      <a:pt x="647" y="139"/>
                    </a:moveTo>
                    <a:lnTo>
                      <a:pt x="652" y="139"/>
                    </a:lnTo>
                    <a:lnTo>
                      <a:pt x="647" y="149"/>
                    </a:lnTo>
                    <a:lnTo>
                      <a:pt x="642" y="154"/>
                    </a:lnTo>
                    <a:lnTo>
                      <a:pt x="642" y="149"/>
                    </a:lnTo>
                    <a:lnTo>
                      <a:pt x="647" y="139"/>
                    </a:lnTo>
                    <a:close/>
                    <a:moveTo>
                      <a:pt x="601" y="185"/>
                    </a:moveTo>
                    <a:lnTo>
                      <a:pt x="596" y="185"/>
                    </a:lnTo>
                    <a:lnTo>
                      <a:pt x="601" y="185"/>
                    </a:lnTo>
                    <a:lnTo>
                      <a:pt x="606" y="170"/>
                    </a:lnTo>
                    <a:lnTo>
                      <a:pt x="611" y="164"/>
                    </a:lnTo>
                    <a:lnTo>
                      <a:pt x="617" y="159"/>
                    </a:lnTo>
                    <a:lnTo>
                      <a:pt x="611" y="149"/>
                    </a:lnTo>
                    <a:lnTo>
                      <a:pt x="617" y="149"/>
                    </a:lnTo>
                    <a:lnTo>
                      <a:pt x="622" y="144"/>
                    </a:lnTo>
                    <a:lnTo>
                      <a:pt x="642" y="144"/>
                    </a:lnTo>
                    <a:lnTo>
                      <a:pt x="622" y="175"/>
                    </a:lnTo>
                    <a:lnTo>
                      <a:pt x="627" y="175"/>
                    </a:lnTo>
                    <a:lnTo>
                      <a:pt x="617" y="185"/>
                    </a:lnTo>
                    <a:lnTo>
                      <a:pt x="622" y="185"/>
                    </a:lnTo>
                    <a:lnTo>
                      <a:pt x="611" y="185"/>
                    </a:lnTo>
                    <a:lnTo>
                      <a:pt x="611" y="190"/>
                    </a:lnTo>
                    <a:lnTo>
                      <a:pt x="617" y="195"/>
                    </a:lnTo>
                    <a:lnTo>
                      <a:pt x="606" y="195"/>
                    </a:lnTo>
                    <a:lnTo>
                      <a:pt x="606" y="200"/>
                    </a:lnTo>
                    <a:lnTo>
                      <a:pt x="601" y="206"/>
                    </a:lnTo>
                    <a:lnTo>
                      <a:pt x="596" y="226"/>
                    </a:lnTo>
                    <a:lnTo>
                      <a:pt x="596" y="231"/>
                    </a:lnTo>
                    <a:lnTo>
                      <a:pt x="591" y="211"/>
                    </a:lnTo>
                    <a:lnTo>
                      <a:pt x="596" y="195"/>
                    </a:lnTo>
                    <a:lnTo>
                      <a:pt x="596" y="190"/>
                    </a:lnTo>
                    <a:lnTo>
                      <a:pt x="596" y="185"/>
                    </a:lnTo>
                    <a:lnTo>
                      <a:pt x="601" y="185"/>
                    </a:lnTo>
                    <a:close/>
                  </a:path>
                </a:pathLst>
              </a:custGeom>
              <a:solidFill>
                <a:srgbClr val="00FF00"/>
              </a:solidFill>
              <a:ln w="8001">
                <a:solidFill>
                  <a:srgbClr val="000000"/>
                </a:solidFill>
                <a:prstDash val="solid"/>
                <a:round/>
                <a:headEnd/>
                <a:tailEnd/>
              </a:ln>
            </p:spPr>
            <p:txBody>
              <a:bodyPr/>
              <a:lstStyle/>
              <a:p>
                <a:endParaRPr lang="en-US"/>
              </a:p>
            </p:txBody>
          </p:sp>
          <p:sp>
            <p:nvSpPr>
              <p:cNvPr id="964689" name="Freeform 81">
                <a:hlinkClick r:id="rId4" action="ppaction://hlinksldjump"/>
              </p:cNvPr>
              <p:cNvSpPr>
                <a:spLocks/>
              </p:cNvSpPr>
              <p:nvPr/>
            </p:nvSpPr>
            <p:spPr bwMode="auto">
              <a:xfrm>
                <a:off x="3482" y="1762"/>
                <a:ext cx="271" cy="401"/>
              </a:xfrm>
              <a:custGeom>
                <a:avLst/>
                <a:gdLst/>
                <a:ahLst/>
                <a:cxnLst>
                  <a:cxn ang="0">
                    <a:pos x="134" y="371"/>
                  </a:cxn>
                  <a:cxn ang="0">
                    <a:pos x="123" y="365"/>
                  </a:cxn>
                  <a:cxn ang="0">
                    <a:pos x="129" y="376"/>
                  </a:cxn>
                  <a:cxn ang="0">
                    <a:pos x="123" y="386"/>
                  </a:cxn>
                  <a:cxn ang="0">
                    <a:pos x="113" y="396"/>
                  </a:cxn>
                  <a:cxn ang="0">
                    <a:pos x="103" y="391"/>
                  </a:cxn>
                  <a:cxn ang="0">
                    <a:pos x="93" y="386"/>
                  </a:cxn>
                  <a:cxn ang="0">
                    <a:pos x="82" y="391"/>
                  </a:cxn>
                  <a:cxn ang="0">
                    <a:pos x="72" y="396"/>
                  </a:cxn>
                  <a:cxn ang="0">
                    <a:pos x="57" y="386"/>
                  </a:cxn>
                  <a:cxn ang="0">
                    <a:pos x="36" y="381"/>
                  </a:cxn>
                  <a:cxn ang="0">
                    <a:pos x="36" y="396"/>
                  </a:cxn>
                  <a:cxn ang="0">
                    <a:pos x="26" y="391"/>
                  </a:cxn>
                  <a:cxn ang="0">
                    <a:pos x="16" y="386"/>
                  </a:cxn>
                  <a:cxn ang="0">
                    <a:pos x="16" y="396"/>
                  </a:cxn>
                  <a:cxn ang="0">
                    <a:pos x="0" y="396"/>
                  </a:cxn>
                  <a:cxn ang="0">
                    <a:pos x="5" y="391"/>
                  </a:cxn>
                  <a:cxn ang="0">
                    <a:pos x="5" y="386"/>
                  </a:cxn>
                  <a:cxn ang="0">
                    <a:pos x="10" y="371"/>
                  </a:cxn>
                  <a:cxn ang="0">
                    <a:pos x="10" y="360"/>
                  </a:cxn>
                  <a:cxn ang="0">
                    <a:pos x="10" y="350"/>
                  </a:cxn>
                  <a:cxn ang="0">
                    <a:pos x="21" y="345"/>
                  </a:cxn>
                  <a:cxn ang="0">
                    <a:pos x="26" y="335"/>
                  </a:cxn>
                  <a:cxn ang="0">
                    <a:pos x="36" y="329"/>
                  </a:cxn>
                  <a:cxn ang="0">
                    <a:pos x="36" y="319"/>
                  </a:cxn>
                  <a:cxn ang="0">
                    <a:pos x="46" y="309"/>
                  </a:cxn>
                  <a:cxn ang="0">
                    <a:pos x="41" y="288"/>
                  </a:cxn>
                  <a:cxn ang="0">
                    <a:pos x="41" y="283"/>
                  </a:cxn>
                  <a:cxn ang="0">
                    <a:pos x="31" y="268"/>
                  </a:cxn>
                  <a:cxn ang="0">
                    <a:pos x="36" y="257"/>
                  </a:cxn>
                  <a:cxn ang="0">
                    <a:pos x="41" y="247"/>
                  </a:cxn>
                  <a:cxn ang="0">
                    <a:pos x="41" y="191"/>
                  </a:cxn>
                  <a:cxn ang="0">
                    <a:pos x="41" y="103"/>
                  </a:cxn>
                  <a:cxn ang="0">
                    <a:pos x="41" y="47"/>
                  </a:cxn>
                  <a:cxn ang="0">
                    <a:pos x="46" y="11"/>
                  </a:cxn>
                  <a:cxn ang="0">
                    <a:pos x="87" y="6"/>
                  </a:cxn>
                  <a:cxn ang="0">
                    <a:pos x="144" y="0"/>
                  </a:cxn>
                  <a:cxn ang="0">
                    <a:pos x="190" y="0"/>
                  </a:cxn>
                  <a:cxn ang="0">
                    <a:pos x="252" y="0"/>
                  </a:cxn>
                  <a:cxn ang="0">
                    <a:pos x="257" y="26"/>
                  </a:cxn>
                  <a:cxn ang="0">
                    <a:pos x="257" y="78"/>
                  </a:cxn>
                  <a:cxn ang="0">
                    <a:pos x="257" y="119"/>
                  </a:cxn>
                  <a:cxn ang="0">
                    <a:pos x="257" y="180"/>
                  </a:cxn>
                  <a:cxn ang="0">
                    <a:pos x="252" y="227"/>
                  </a:cxn>
                  <a:cxn ang="0">
                    <a:pos x="252" y="273"/>
                  </a:cxn>
                  <a:cxn ang="0">
                    <a:pos x="252" y="278"/>
                  </a:cxn>
                  <a:cxn ang="0">
                    <a:pos x="252" y="293"/>
                  </a:cxn>
                  <a:cxn ang="0">
                    <a:pos x="252" y="304"/>
                  </a:cxn>
                  <a:cxn ang="0">
                    <a:pos x="231" y="309"/>
                  </a:cxn>
                  <a:cxn ang="0">
                    <a:pos x="216" y="309"/>
                  </a:cxn>
                  <a:cxn ang="0">
                    <a:pos x="206" y="314"/>
                  </a:cxn>
                  <a:cxn ang="0">
                    <a:pos x="201" y="335"/>
                  </a:cxn>
                  <a:cxn ang="0">
                    <a:pos x="185" y="350"/>
                  </a:cxn>
                  <a:cxn ang="0">
                    <a:pos x="175" y="350"/>
                  </a:cxn>
                  <a:cxn ang="0">
                    <a:pos x="170" y="376"/>
                  </a:cxn>
                  <a:cxn ang="0">
                    <a:pos x="159" y="381"/>
                  </a:cxn>
                  <a:cxn ang="0">
                    <a:pos x="149" y="381"/>
                  </a:cxn>
                  <a:cxn ang="0">
                    <a:pos x="139" y="371"/>
                  </a:cxn>
                </a:cxnLst>
                <a:rect l="0" t="0" r="r" b="b"/>
                <a:pathLst>
                  <a:path w="257" h="401">
                    <a:moveTo>
                      <a:pt x="134" y="360"/>
                    </a:moveTo>
                    <a:lnTo>
                      <a:pt x="134" y="365"/>
                    </a:lnTo>
                    <a:lnTo>
                      <a:pt x="134" y="371"/>
                    </a:lnTo>
                    <a:lnTo>
                      <a:pt x="129" y="371"/>
                    </a:lnTo>
                    <a:lnTo>
                      <a:pt x="129" y="365"/>
                    </a:lnTo>
                    <a:lnTo>
                      <a:pt x="123" y="365"/>
                    </a:lnTo>
                    <a:lnTo>
                      <a:pt x="123" y="371"/>
                    </a:lnTo>
                    <a:lnTo>
                      <a:pt x="129" y="371"/>
                    </a:lnTo>
                    <a:lnTo>
                      <a:pt x="129" y="376"/>
                    </a:lnTo>
                    <a:lnTo>
                      <a:pt x="123" y="376"/>
                    </a:lnTo>
                    <a:lnTo>
                      <a:pt x="118" y="381"/>
                    </a:lnTo>
                    <a:lnTo>
                      <a:pt x="123" y="386"/>
                    </a:lnTo>
                    <a:lnTo>
                      <a:pt x="118" y="386"/>
                    </a:lnTo>
                    <a:lnTo>
                      <a:pt x="113" y="386"/>
                    </a:lnTo>
                    <a:lnTo>
                      <a:pt x="113" y="396"/>
                    </a:lnTo>
                    <a:lnTo>
                      <a:pt x="108" y="396"/>
                    </a:lnTo>
                    <a:lnTo>
                      <a:pt x="108" y="391"/>
                    </a:lnTo>
                    <a:lnTo>
                      <a:pt x="103" y="391"/>
                    </a:lnTo>
                    <a:lnTo>
                      <a:pt x="98" y="381"/>
                    </a:lnTo>
                    <a:lnTo>
                      <a:pt x="93" y="381"/>
                    </a:lnTo>
                    <a:lnTo>
                      <a:pt x="93" y="386"/>
                    </a:lnTo>
                    <a:lnTo>
                      <a:pt x="87" y="386"/>
                    </a:lnTo>
                    <a:lnTo>
                      <a:pt x="82" y="386"/>
                    </a:lnTo>
                    <a:lnTo>
                      <a:pt x="82" y="391"/>
                    </a:lnTo>
                    <a:lnTo>
                      <a:pt x="77" y="401"/>
                    </a:lnTo>
                    <a:lnTo>
                      <a:pt x="72" y="401"/>
                    </a:lnTo>
                    <a:lnTo>
                      <a:pt x="72" y="396"/>
                    </a:lnTo>
                    <a:lnTo>
                      <a:pt x="67" y="396"/>
                    </a:lnTo>
                    <a:lnTo>
                      <a:pt x="62" y="391"/>
                    </a:lnTo>
                    <a:lnTo>
                      <a:pt x="57" y="386"/>
                    </a:lnTo>
                    <a:lnTo>
                      <a:pt x="52" y="386"/>
                    </a:lnTo>
                    <a:lnTo>
                      <a:pt x="46" y="386"/>
                    </a:lnTo>
                    <a:lnTo>
                      <a:pt x="36" y="381"/>
                    </a:lnTo>
                    <a:lnTo>
                      <a:pt x="36" y="386"/>
                    </a:lnTo>
                    <a:lnTo>
                      <a:pt x="36" y="391"/>
                    </a:lnTo>
                    <a:lnTo>
                      <a:pt x="36" y="396"/>
                    </a:lnTo>
                    <a:lnTo>
                      <a:pt x="31" y="396"/>
                    </a:lnTo>
                    <a:lnTo>
                      <a:pt x="31" y="391"/>
                    </a:lnTo>
                    <a:lnTo>
                      <a:pt x="26" y="391"/>
                    </a:lnTo>
                    <a:lnTo>
                      <a:pt x="21" y="391"/>
                    </a:lnTo>
                    <a:lnTo>
                      <a:pt x="16" y="391"/>
                    </a:lnTo>
                    <a:lnTo>
                      <a:pt x="16" y="386"/>
                    </a:lnTo>
                    <a:lnTo>
                      <a:pt x="10" y="386"/>
                    </a:lnTo>
                    <a:lnTo>
                      <a:pt x="10" y="391"/>
                    </a:lnTo>
                    <a:lnTo>
                      <a:pt x="16" y="396"/>
                    </a:lnTo>
                    <a:lnTo>
                      <a:pt x="10" y="401"/>
                    </a:lnTo>
                    <a:lnTo>
                      <a:pt x="5" y="401"/>
                    </a:lnTo>
                    <a:lnTo>
                      <a:pt x="0" y="396"/>
                    </a:lnTo>
                    <a:lnTo>
                      <a:pt x="5" y="396"/>
                    </a:lnTo>
                    <a:lnTo>
                      <a:pt x="0" y="391"/>
                    </a:lnTo>
                    <a:lnTo>
                      <a:pt x="5" y="391"/>
                    </a:lnTo>
                    <a:lnTo>
                      <a:pt x="5" y="386"/>
                    </a:lnTo>
                    <a:lnTo>
                      <a:pt x="0" y="386"/>
                    </a:lnTo>
                    <a:lnTo>
                      <a:pt x="5" y="386"/>
                    </a:lnTo>
                    <a:lnTo>
                      <a:pt x="5" y="381"/>
                    </a:lnTo>
                    <a:lnTo>
                      <a:pt x="5" y="376"/>
                    </a:lnTo>
                    <a:lnTo>
                      <a:pt x="10" y="371"/>
                    </a:lnTo>
                    <a:lnTo>
                      <a:pt x="5" y="371"/>
                    </a:lnTo>
                    <a:lnTo>
                      <a:pt x="10" y="365"/>
                    </a:lnTo>
                    <a:lnTo>
                      <a:pt x="10" y="360"/>
                    </a:lnTo>
                    <a:lnTo>
                      <a:pt x="5" y="355"/>
                    </a:lnTo>
                    <a:lnTo>
                      <a:pt x="10" y="355"/>
                    </a:lnTo>
                    <a:lnTo>
                      <a:pt x="10" y="350"/>
                    </a:lnTo>
                    <a:lnTo>
                      <a:pt x="16" y="350"/>
                    </a:lnTo>
                    <a:lnTo>
                      <a:pt x="21" y="350"/>
                    </a:lnTo>
                    <a:lnTo>
                      <a:pt x="21" y="345"/>
                    </a:lnTo>
                    <a:lnTo>
                      <a:pt x="26" y="345"/>
                    </a:lnTo>
                    <a:lnTo>
                      <a:pt x="26" y="340"/>
                    </a:lnTo>
                    <a:lnTo>
                      <a:pt x="26" y="335"/>
                    </a:lnTo>
                    <a:lnTo>
                      <a:pt x="31" y="335"/>
                    </a:lnTo>
                    <a:lnTo>
                      <a:pt x="31" y="329"/>
                    </a:lnTo>
                    <a:lnTo>
                      <a:pt x="36" y="329"/>
                    </a:lnTo>
                    <a:lnTo>
                      <a:pt x="31" y="324"/>
                    </a:lnTo>
                    <a:lnTo>
                      <a:pt x="36" y="324"/>
                    </a:lnTo>
                    <a:lnTo>
                      <a:pt x="36" y="319"/>
                    </a:lnTo>
                    <a:lnTo>
                      <a:pt x="36" y="314"/>
                    </a:lnTo>
                    <a:lnTo>
                      <a:pt x="41" y="314"/>
                    </a:lnTo>
                    <a:lnTo>
                      <a:pt x="46" y="309"/>
                    </a:lnTo>
                    <a:lnTo>
                      <a:pt x="46" y="304"/>
                    </a:lnTo>
                    <a:lnTo>
                      <a:pt x="41" y="293"/>
                    </a:lnTo>
                    <a:lnTo>
                      <a:pt x="41" y="288"/>
                    </a:lnTo>
                    <a:lnTo>
                      <a:pt x="41" y="283"/>
                    </a:lnTo>
                    <a:lnTo>
                      <a:pt x="36" y="283"/>
                    </a:lnTo>
                    <a:lnTo>
                      <a:pt x="41" y="283"/>
                    </a:lnTo>
                    <a:lnTo>
                      <a:pt x="41" y="273"/>
                    </a:lnTo>
                    <a:lnTo>
                      <a:pt x="36" y="273"/>
                    </a:lnTo>
                    <a:lnTo>
                      <a:pt x="31" y="268"/>
                    </a:lnTo>
                    <a:lnTo>
                      <a:pt x="36" y="263"/>
                    </a:lnTo>
                    <a:lnTo>
                      <a:pt x="41" y="257"/>
                    </a:lnTo>
                    <a:lnTo>
                      <a:pt x="36" y="257"/>
                    </a:lnTo>
                    <a:lnTo>
                      <a:pt x="36" y="252"/>
                    </a:lnTo>
                    <a:lnTo>
                      <a:pt x="36" y="247"/>
                    </a:lnTo>
                    <a:lnTo>
                      <a:pt x="41" y="247"/>
                    </a:lnTo>
                    <a:lnTo>
                      <a:pt x="41" y="232"/>
                    </a:lnTo>
                    <a:lnTo>
                      <a:pt x="41" y="221"/>
                    </a:lnTo>
                    <a:lnTo>
                      <a:pt x="41" y="191"/>
                    </a:lnTo>
                    <a:lnTo>
                      <a:pt x="41" y="165"/>
                    </a:lnTo>
                    <a:lnTo>
                      <a:pt x="41" y="129"/>
                    </a:lnTo>
                    <a:lnTo>
                      <a:pt x="41" y="103"/>
                    </a:lnTo>
                    <a:lnTo>
                      <a:pt x="41" y="78"/>
                    </a:lnTo>
                    <a:lnTo>
                      <a:pt x="41" y="62"/>
                    </a:lnTo>
                    <a:lnTo>
                      <a:pt x="41" y="47"/>
                    </a:lnTo>
                    <a:lnTo>
                      <a:pt x="41" y="31"/>
                    </a:lnTo>
                    <a:lnTo>
                      <a:pt x="41" y="6"/>
                    </a:lnTo>
                    <a:lnTo>
                      <a:pt x="46" y="11"/>
                    </a:lnTo>
                    <a:lnTo>
                      <a:pt x="52" y="11"/>
                    </a:lnTo>
                    <a:lnTo>
                      <a:pt x="67" y="16"/>
                    </a:lnTo>
                    <a:lnTo>
                      <a:pt x="87" y="6"/>
                    </a:lnTo>
                    <a:lnTo>
                      <a:pt x="98" y="0"/>
                    </a:lnTo>
                    <a:lnTo>
                      <a:pt x="123" y="0"/>
                    </a:lnTo>
                    <a:lnTo>
                      <a:pt x="144" y="0"/>
                    </a:lnTo>
                    <a:lnTo>
                      <a:pt x="154" y="0"/>
                    </a:lnTo>
                    <a:lnTo>
                      <a:pt x="175" y="0"/>
                    </a:lnTo>
                    <a:lnTo>
                      <a:pt x="190" y="0"/>
                    </a:lnTo>
                    <a:lnTo>
                      <a:pt x="216" y="0"/>
                    </a:lnTo>
                    <a:lnTo>
                      <a:pt x="226" y="0"/>
                    </a:lnTo>
                    <a:lnTo>
                      <a:pt x="252" y="0"/>
                    </a:lnTo>
                    <a:lnTo>
                      <a:pt x="257" y="0"/>
                    </a:lnTo>
                    <a:lnTo>
                      <a:pt x="257" y="6"/>
                    </a:lnTo>
                    <a:lnTo>
                      <a:pt x="257" y="26"/>
                    </a:lnTo>
                    <a:lnTo>
                      <a:pt x="257" y="36"/>
                    </a:lnTo>
                    <a:lnTo>
                      <a:pt x="257" y="52"/>
                    </a:lnTo>
                    <a:lnTo>
                      <a:pt x="257" y="78"/>
                    </a:lnTo>
                    <a:lnTo>
                      <a:pt x="257" y="83"/>
                    </a:lnTo>
                    <a:lnTo>
                      <a:pt x="257" y="108"/>
                    </a:lnTo>
                    <a:lnTo>
                      <a:pt x="257" y="119"/>
                    </a:lnTo>
                    <a:lnTo>
                      <a:pt x="257" y="144"/>
                    </a:lnTo>
                    <a:lnTo>
                      <a:pt x="257" y="150"/>
                    </a:lnTo>
                    <a:lnTo>
                      <a:pt x="257" y="180"/>
                    </a:lnTo>
                    <a:lnTo>
                      <a:pt x="252" y="191"/>
                    </a:lnTo>
                    <a:lnTo>
                      <a:pt x="252" y="206"/>
                    </a:lnTo>
                    <a:lnTo>
                      <a:pt x="252" y="227"/>
                    </a:lnTo>
                    <a:lnTo>
                      <a:pt x="252" y="232"/>
                    </a:lnTo>
                    <a:lnTo>
                      <a:pt x="252" y="252"/>
                    </a:lnTo>
                    <a:lnTo>
                      <a:pt x="252" y="273"/>
                    </a:lnTo>
                    <a:lnTo>
                      <a:pt x="247" y="273"/>
                    </a:lnTo>
                    <a:lnTo>
                      <a:pt x="247" y="278"/>
                    </a:lnTo>
                    <a:lnTo>
                      <a:pt x="252" y="278"/>
                    </a:lnTo>
                    <a:lnTo>
                      <a:pt x="252" y="283"/>
                    </a:lnTo>
                    <a:lnTo>
                      <a:pt x="247" y="288"/>
                    </a:lnTo>
                    <a:lnTo>
                      <a:pt x="252" y="293"/>
                    </a:lnTo>
                    <a:lnTo>
                      <a:pt x="257" y="293"/>
                    </a:lnTo>
                    <a:lnTo>
                      <a:pt x="252" y="299"/>
                    </a:lnTo>
                    <a:lnTo>
                      <a:pt x="252" y="304"/>
                    </a:lnTo>
                    <a:lnTo>
                      <a:pt x="242" y="304"/>
                    </a:lnTo>
                    <a:lnTo>
                      <a:pt x="237" y="304"/>
                    </a:lnTo>
                    <a:lnTo>
                      <a:pt x="231" y="309"/>
                    </a:lnTo>
                    <a:lnTo>
                      <a:pt x="226" y="314"/>
                    </a:lnTo>
                    <a:lnTo>
                      <a:pt x="221" y="309"/>
                    </a:lnTo>
                    <a:lnTo>
                      <a:pt x="216" y="309"/>
                    </a:lnTo>
                    <a:lnTo>
                      <a:pt x="211" y="309"/>
                    </a:lnTo>
                    <a:lnTo>
                      <a:pt x="206" y="309"/>
                    </a:lnTo>
                    <a:lnTo>
                      <a:pt x="206" y="314"/>
                    </a:lnTo>
                    <a:lnTo>
                      <a:pt x="206" y="324"/>
                    </a:lnTo>
                    <a:lnTo>
                      <a:pt x="206" y="329"/>
                    </a:lnTo>
                    <a:lnTo>
                      <a:pt x="201" y="335"/>
                    </a:lnTo>
                    <a:lnTo>
                      <a:pt x="190" y="335"/>
                    </a:lnTo>
                    <a:lnTo>
                      <a:pt x="190" y="345"/>
                    </a:lnTo>
                    <a:lnTo>
                      <a:pt x="185" y="350"/>
                    </a:lnTo>
                    <a:lnTo>
                      <a:pt x="180" y="355"/>
                    </a:lnTo>
                    <a:lnTo>
                      <a:pt x="180" y="350"/>
                    </a:lnTo>
                    <a:lnTo>
                      <a:pt x="175" y="350"/>
                    </a:lnTo>
                    <a:lnTo>
                      <a:pt x="175" y="355"/>
                    </a:lnTo>
                    <a:lnTo>
                      <a:pt x="170" y="360"/>
                    </a:lnTo>
                    <a:lnTo>
                      <a:pt x="170" y="376"/>
                    </a:lnTo>
                    <a:lnTo>
                      <a:pt x="165" y="376"/>
                    </a:lnTo>
                    <a:lnTo>
                      <a:pt x="165" y="381"/>
                    </a:lnTo>
                    <a:lnTo>
                      <a:pt x="159" y="381"/>
                    </a:lnTo>
                    <a:lnTo>
                      <a:pt x="159" y="386"/>
                    </a:lnTo>
                    <a:lnTo>
                      <a:pt x="154" y="381"/>
                    </a:lnTo>
                    <a:lnTo>
                      <a:pt x="149" y="381"/>
                    </a:lnTo>
                    <a:lnTo>
                      <a:pt x="144" y="376"/>
                    </a:lnTo>
                    <a:lnTo>
                      <a:pt x="139" y="376"/>
                    </a:lnTo>
                    <a:lnTo>
                      <a:pt x="139" y="371"/>
                    </a:lnTo>
                    <a:lnTo>
                      <a:pt x="139" y="365"/>
                    </a:lnTo>
                    <a:lnTo>
                      <a:pt x="134" y="360"/>
                    </a:lnTo>
                    <a:close/>
                  </a:path>
                </a:pathLst>
              </a:custGeom>
              <a:solidFill>
                <a:srgbClr val="00FF00"/>
              </a:solidFill>
              <a:ln w="8001">
                <a:solidFill>
                  <a:srgbClr val="000000"/>
                </a:solidFill>
                <a:prstDash val="solid"/>
                <a:round/>
                <a:headEnd/>
                <a:tailEnd/>
              </a:ln>
            </p:spPr>
            <p:txBody>
              <a:bodyPr/>
              <a:lstStyle/>
              <a:p>
                <a:endParaRPr lang="en-US"/>
              </a:p>
            </p:txBody>
          </p:sp>
          <p:sp>
            <p:nvSpPr>
              <p:cNvPr id="964690" name="Freeform 82">
                <a:hlinkClick r:id="rId35" action="ppaction://hlinksldjump"/>
              </p:cNvPr>
              <p:cNvSpPr>
                <a:spLocks/>
              </p:cNvSpPr>
              <p:nvPr/>
            </p:nvSpPr>
            <p:spPr bwMode="auto">
              <a:xfrm>
                <a:off x="3747" y="1737"/>
                <a:ext cx="352" cy="365"/>
              </a:xfrm>
              <a:custGeom>
                <a:avLst/>
                <a:gdLst/>
                <a:ahLst/>
                <a:cxnLst>
                  <a:cxn ang="0">
                    <a:pos x="113" y="339"/>
                  </a:cxn>
                  <a:cxn ang="0">
                    <a:pos x="103" y="334"/>
                  </a:cxn>
                  <a:cxn ang="0">
                    <a:pos x="87" y="344"/>
                  </a:cxn>
                  <a:cxn ang="0">
                    <a:pos x="72" y="329"/>
                  </a:cxn>
                  <a:cxn ang="0">
                    <a:pos x="57" y="329"/>
                  </a:cxn>
                  <a:cxn ang="0">
                    <a:pos x="46" y="318"/>
                  </a:cxn>
                  <a:cxn ang="0">
                    <a:pos x="41" y="303"/>
                  </a:cxn>
                  <a:cxn ang="0">
                    <a:pos x="31" y="298"/>
                  </a:cxn>
                  <a:cxn ang="0">
                    <a:pos x="21" y="298"/>
                  </a:cxn>
                  <a:cxn ang="0">
                    <a:pos x="5" y="298"/>
                  </a:cxn>
                  <a:cxn ang="0">
                    <a:pos x="0" y="257"/>
                  </a:cxn>
                  <a:cxn ang="0">
                    <a:pos x="0" y="216"/>
                  </a:cxn>
                  <a:cxn ang="0">
                    <a:pos x="5" y="169"/>
                  </a:cxn>
                  <a:cxn ang="0">
                    <a:pos x="5" y="108"/>
                  </a:cxn>
                  <a:cxn ang="0">
                    <a:pos x="5" y="61"/>
                  </a:cxn>
                  <a:cxn ang="0">
                    <a:pos x="36" y="31"/>
                  </a:cxn>
                  <a:cxn ang="0">
                    <a:pos x="103" y="31"/>
                  </a:cxn>
                  <a:cxn ang="0">
                    <a:pos x="159" y="46"/>
                  </a:cxn>
                  <a:cxn ang="0">
                    <a:pos x="149" y="61"/>
                  </a:cxn>
                  <a:cxn ang="0">
                    <a:pos x="195" y="61"/>
                  </a:cxn>
                  <a:cxn ang="0">
                    <a:pos x="262" y="41"/>
                  </a:cxn>
                  <a:cxn ang="0">
                    <a:pos x="334" y="0"/>
                  </a:cxn>
                  <a:cxn ang="0">
                    <a:pos x="334" y="92"/>
                  </a:cxn>
                  <a:cxn ang="0">
                    <a:pos x="334" y="139"/>
                  </a:cxn>
                  <a:cxn ang="0">
                    <a:pos x="324" y="149"/>
                  </a:cxn>
                  <a:cxn ang="0">
                    <a:pos x="329" y="164"/>
                  </a:cxn>
                  <a:cxn ang="0">
                    <a:pos x="329" y="175"/>
                  </a:cxn>
                  <a:cxn ang="0">
                    <a:pos x="324" y="185"/>
                  </a:cxn>
                  <a:cxn ang="0">
                    <a:pos x="319" y="205"/>
                  </a:cxn>
                  <a:cxn ang="0">
                    <a:pos x="314" y="216"/>
                  </a:cxn>
                  <a:cxn ang="0">
                    <a:pos x="308" y="231"/>
                  </a:cxn>
                  <a:cxn ang="0">
                    <a:pos x="303" y="246"/>
                  </a:cxn>
                  <a:cxn ang="0">
                    <a:pos x="288" y="257"/>
                  </a:cxn>
                  <a:cxn ang="0">
                    <a:pos x="278" y="267"/>
                  </a:cxn>
                  <a:cxn ang="0">
                    <a:pos x="262" y="267"/>
                  </a:cxn>
                  <a:cxn ang="0">
                    <a:pos x="252" y="277"/>
                  </a:cxn>
                  <a:cxn ang="0">
                    <a:pos x="237" y="288"/>
                  </a:cxn>
                  <a:cxn ang="0">
                    <a:pos x="237" y="298"/>
                  </a:cxn>
                  <a:cxn ang="0">
                    <a:pos x="237" y="308"/>
                  </a:cxn>
                  <a:cxn ang="0">
                    <a:pos x="231" y="318"/>
                  </a:cxn>
                  <a:cxn ang="0">
                    <a:pos x="226" y="308"/>
                  </a:cxn>
                  <a:cxn ang="0">
                    <a:pos x="216" y="303"/>
                  </a:cxn>
                  <a:cxn ang="0">
                    <a:pos x="211" y="318"/>
                  </a:cxn>
                  <a:cxn ang="0">
                    <a:pos x="206" y="329"/>
                  </a:cxn>
                  <a:cxn ang="0">
                    <a:pos x="206" y="344"/>
                  </a:cxn>
                  <a:cxn ang="0">
                    <a:pos x="195" y="349"/>
                  </a:cxn>
                  <a:cxn ang="0">
                    <a:pos x="180" y="365"/>
                  </a:cxn>
                  <a:cxn ang="0">
                    <a:pos x="170" y="354"/>
                  </a:cxn>
                  <a:cxn ang="0">
                    <a:pos x="159" y="349"/>
                  </a:cxn>
                  <a:cxn ang="0">
                    <a:pos x="154" y="339"/>
                  </a:cxn>
                  <a:cxn ang="0">
                    <a:pos x="144" y="334"/>
                  </a:cxn>
                  <a:cxn ang="0">
                    <a:pos x="134" y="339"/>
                  </a:cxn>
                  <a:cxn ang="0">
                    <a:pos x="123" y="344"/>
                  </a:cxn>
                </a:cxnLst>
                <a:rect l="0" t="0" r="r" b="b"/>
                <a:pathLst>
                  <a:path w="334" h="365">
                    <a:moveTo>
                      <a:pt x="123" y="344"/>
                    </a:moveTo>
                    <a:lnTo>
                      <a:pt x="118" y="344"/>
                    </a:lnTo>
                    <a:lnTo>
                      <a:pt x="113" y="339"/>
                    </a:lnTo>
                    <a:lnTo>
                      <a:pt x="108" y="339"/>
                    </a:lnTo>
                    <a:lnTo>
                      <a:pt x="103" y="339"/>
                    </a:lnTo>
                    <a:lnTo>
                      <a:pt x="103" y="334"/>
                    </a:lnTo>
                    <a:lnTo>
                      <a:pt x="93" y="339"/>
                    </a:lnTo>
                    <a:lnTo>
                      <a:pt x="93" y="344"/>
                    </a:lnTo>
                    <a:lnTo>
                      <a:pt x="87" y="344"/>
                    </a:lnTo>
                    <a:lnTo>
                      <a:pt x="82" y="339"/>
                    </a:lnTo>
                    <a:lnTo>
                      <a:pt x="77" y="334"/>
                    </a:lnTo>
                    <a:lnTo>
                      <a:pt x="72" y="329"/>
                    </a:lnTo>
                    <a:lnTo>
                      <a:pt x="67" y="329"/>
                    </a:lnTo>
                    <a:lnTo>
                      <a:pt x="62" y="329"/>
                    </a:lnTo>
                    <a:lnTo>
                      <a:pt x="57" y="329"/>
                    </a:lnTo>
                    <a:lnTo>
                      <a:pt x="51" y="329"/>
                    </a:lnTo>
                    <a:lnTo>
                      <a:pt x="46" y="324"/>
                    </a:lnTo>
                    <a:lnTo>
                      <a:pt x="46" y="318"/>
                    </a:lnTo>
                    <a:lnTo>
                      <a:pt x="46" y="313"/>
                    </a:lnTo>
                    <a:lnTo>
                      <a:pt x="41" y="313"/>
                    </a:lnTo>
                    <a:lnTo>
                      <a:pt x="41" y="303"/>
                    </a:lnTo>
                    <a:lnTo>
                      <a:pt x="36" y="303"/>
                    </a:lnTo>
                    <a:lnTo>
                      <a:pt x="31" y="303"/>
                    </a:lnTo>
                    <a:lnTo>
                      <a:pt x="31" y="298"/>
                    </a:lnTo>
                    <a:lnTo>
                      <a:pt x="31" y="293"/>
                    </a:lnTo>
                    <a:lnTo>
                      <a:pt x="26" y="298"/>
                    </a:lnTo>
                    <a:lnTo>
                      <a:pt x="21" y="298"/>
                    </a:lnTo>
                    <a:lnTo>
                      <a:pt x="15" y="298"/>
                    </a:lnTo>
                    <a:lnTo>
                      <a:pt x="5" y="293"/>
                    </a:lnTo>
                    <a:lnTo>
                      <a:pt x="5" y="298"/>
                    </a:lnTo>
                    <a:lnTo>
                      <a:pt x="0" y="298"/>
                    </a:lnTo>
                    <a:lnTo>
                      <a:pt x="0" y="277"/>
                    </a:lnTo>
                    <a:lnTo>
                      <a:pt x="0" y="257"/>
                    </a:lnTo>
                    <a:lnTo>
                      <a:pt x="0" y="252"/>
                    </a:lnTo>
                    <a:lnTo>
                      <a:pt x="0" y="231"/>
                    </a:lnTo>
                    <a:lnTo>
                      <a:pt x="0" y="216"/>
                    </a:lnTo>
                    <a:lnTo>
                      <a:pt x="5" y="205"/>
                    </a:lnTo>
                    <a:lnTo>
                      <a:pt x="5" y="175"/>
                    </a:lnTo>
                    <a:lnTo>
                      <a:pt x="5" y="169"/>
                    </a:lnTo>
                    <a:lnTo>
                      <a:pt x="5" y="144"/>
                    </a:lnTo>
                    <a:lnTo>
                      <a:pt x="5" y="133"/>
                    </a:lnTo>
                    <a:lnTo>
                      <a:pt x="5" y="108"/>
                    </a:lnTo>
                    <a:lnTo>
                      <a:pt x="5" y="103"/>
                    </a:lnTo>
                    <a:lnTo>
                      <a:pt x="5" y="77"/>
                    </a:lnTo>
                    <a:lnTo>
                      <a:pt x="5" y="61"/>
                    </a:lnTo>
                    <a:lnTo>
                      <a:pt x="5" y="51"/>
                    </a:lnTo>
                    <a:lnTo>
                      <a:pt x="5" y="31"/>
                    </a:lnTo>
                    <a:lnTo>
                      <a:pt x="36" y="31"/>
                    </a:lnTo>
                    <a:lnTo>
                      <a:pt x="77" y="31"/>
                    </a:lnTo>
                    <a:lnTo>
                      <a:pt x="82" y="31"/>
                    </a:lnTo>
                    <a:lnTo>
                      <a:pt x="103" y="31"/>
                    </a:lnTo>
                    <a:lnTo>
                      <a:pt x="129" y="41"/>
                    </a:lnTo>
                    <a:lnTo>
                      <a:pt x="144" y="46"/>
                    </a:lnTo>
                    <a:lnTo>
                      <a:pt x="159" y="46"/>
                    </a:lnTo>
                    <a:lnTo>
                      <a:pt x="159" y="51"/>
                    </a:lnTo>
                    <a:lnTo>
                      <a:pt x="139" y="56"/>
                    </a:lnTo>
                    <a:lnTo>
                      <a:pt x="149" y="61"/>
                    </a:lnTo>
                    <a:lnTo>
                      <a:pt x="165" y="56"/>
                    </a:lnTo>
                    <a:lnTo>
                      <a:pt x="180" y="61"/>
                    </a:lnTo>
                    <a:lnTo>
                      <a:pt x="195" y="61"/>
                    </a:lnTo>
                    <a:lnTo>
                      <a:pt x="221" y="51"/>
                    </a:lnTo>
                    <a:lnTo>
                      <a:pt x="242" y="51"/>
                    </a:lnTo>
                    <a:lnTo>
                      <a:pt x="262" y="41"/>
                    </a:lnTo>
                    <a:lnTo>
                      <a:pt x="267" y="31"/>
                    </a:lnTo>
                    <a:lnTo>
                      <a:pt x="298" y="15"/>
                    </a:lnTo>
                    <a:lnTo>
                      <a:pt x="334" y="0"/>
                    </a:lnTo>
                    <a:lnTo>
                      <a:pt x="334" y="15"/>
                    </a:lnTo>
                    <a:lnTo>
                      <a:pt x="334" y="51"/>
                    </a:lnTo>
                    <a:lnTo>
                      <a:pt x="334" y="92"/>
                    </a:lnTo>
                    <a:lnTo>
                      <a:pt x="334" y="113"/>
                    </a:lnTo>
                    <a:lnTo>
                      <a:pt x="334" y="118"/>
                    </a:lnTo>
                    <a:lnTo>
                      <a:pt x="334" y="139"/>
                    </a:lnTo>
                    <a:lnTo>
                      <a:pt x="329" y="144"/>
                    </a:lnTo>
                    <a:lnTo>
                      <a:pt x="324" y="144"/>
                    </a:lnTo>
                    <a:lnTo>
                      <a:pt x="324" y="149"/>
                    </a:lnTo>
                    <a:lnTo>
                      <a:pt x="329" y="154"/>
                    </a:lnTo>
                    <a:lnTo>
                      <a:pt x="329" y="159"/>
                    </a:lnTo>
                    <a:lnTo>
                      <a:pt x="329" y="164"/>
                    </a:lnTo>
                    <a:lnTo>
                      <a:pt x="324" y="164"/>
                    </a:lnTo>
                    <a:lnTo>
                      <a:pt x="329" y="169"/>
                    </a:lnTo>
                    <a:lnTo>
                      <a:pt x="329" y="175"/>
                    </a:lnTo>
                    <a:lnTo>
                      <a:pt x="329" y="180"/>
                    </a:lnTo>
                    <a:lnTo>
                      <a:pt x="324" y="180"/>
                    </a:lnTo>
                    <a:lnTo>
                      <a:pt x="324" y="185"/>
                    </a:lnTo>
                    <a:lnTo>
                      <a:pt x="319" y="190"/>
                    </a:lnTo>
                    <a:lnTo>
                      <a:pt x="319" y="200"/>
                    </a:lnTo>
                    <a:lnTo>
                      <a:pt x="319" y="205"/>
                    </a:lnTo>
                    <a:lnTo>
                      <a:pt x="314" y="210"/>
                    </a:lnTo>
                    <a:lnTo>
                      <a:pt x="319" y="216"/>
                    </a:lnTo>
                    <a:lnTo>
                      <a:pt x="314" y="216"/>
                    </a:lnTo>
                    <a:lnTo>
                      <a:pt x="314" y="221"/>
                    </a:lnTo>
                    <a:lnTo>
                      <a:pt x="314" y="226"/>
                    </a:lnTo>
                    <a:lnTo>
                      <a:pt x="308" y="231"/>
                    </a:lnTo>
                    <a:lnTo>
                      <a:pt x="308" y="236"/>
                    </a:lnTo>
                    <a:lnTo>
                      <a:pt x="308" y="241"/>
                    </a:lnTo>
                    <a:lnTo>
                      <a:pt x="303" y="246"/>
                    </a:lnTo>
                    <a:lnTo>
                      <a:pt x="298" y="246"/>
                    </a:lnTo>
                    <a:lnTo>
                      <a:pt x="293" y="252"/>
                    </a:lnTo>
                    <a:lnTo>
                      <a:pt x="288" y="257"/>
                    </a:lnTo>
                    <a:lnTo>
                      <a:pt x="283" y="262"/>
                    </a:lnTo>
                    <a:lnTo>
                      <a:pt x="283" y="267"/>
                    </a:lnTo>
                    <a:lnTo>
                      <a:pt x="278" y="267"/>
                    </a:lnTo>
                    <a:lnTo>
                      <a:pt x="273" y="272"/>
                    </a:lnTo>
                    <a:lnTo>
                      <a:pt x="267" y="272"/>
                    </a:lnTo>
                    <a:lnTo>
                      <a:pt x="262" y="267"/>
                    </a:lnTo>
                    <a:lnTo>
                      <a:pt x="257" y="272"/>
                    </a:lnTo>
                    <a:lnTo>
                      <a:pt x="252" y="272"/>
                    </a:lnTo>
                    <a:lnTo>
                      <a:pt x="252" y="277"/>
                    </a:lnTo>
                    <a:lnTo>
                      <a:pt x="247" y="277"/>
                    </a:lnTo>
                    <a:lnTo>
                      <a:pt x="242" y="282"/>
                    </a:lnTo>
                    <a:lnTo>
                      <a:pt x="237" y="288"/>
                    </a:lnTo>
                    <a:lnTo>
                      <a:pt x="242" y="293"/>
                    </a:lnTo>
                    <a:lnTo>
                      <a:pt x="242" y="298"/>
                    </a:lnTo>
                    <a:lnTo>
                      <a:pt x="237" y="298"/>
                    </a:lnTo>
                    <a:lnTo>
                      <a:pt x="231" y="298"/>
                    </a:lnTo>
                    <a:lnTo>
                      <a:pt x="237" y="303"/>
                    </a:lnTo>
                    <a:lnTo>
                      <a:pt x="237" y="308"/>
                    </a:lnTo>
                    <a:lnTo>
                      <a:pt x="237" y="313"/>
                    </a:lnTo>
                    <a:lnTo>
                      <a:pt x="231" y="313"/>
                    </a:lnTo>
                    <a:lnTo>
                      <a:pt x="231" y="318"/>
                    </a:lnTo>
                    <a:lnTo>
                      <a:pt x="226" y="318"/>
                    </a:lnTo>
                    <a:lnTo>
                      <a:pt x="226" y="313"/>
                    </a:lnTo>
                    <a:lnTo>
                      <a:pt x="226" y="308"/>
                    </a:lnTo>
                    <a:lnTo>
                      <a:pt x="221" y="308"/>
                    </a:lnTo>
                    <a:lnTo>
                      <a:pt x="221" y="303"/>
                    </a:lnTo>
                    <a:lnTo>
                      <a:pt x="216" y="303"/>
                    </a:lnTo>
                    <a:lnTo>
                      <a:pt x="216" y="308"/>
                    </a:lnTo>
                    <a:lnTo>
                      <a:pt x="211" y="313"/>
                    </a:lnTo>
                    <a:lnTo>
                      <a:pt x="211" y="318"/>
                    </a:lnTo>
                    <a:lnTo>
                      <a:pt x="211" y="324"/>
                    </a:lnTo>
                    <a:lnTo>
                      <a:pt x="206" y="324"/>
                    </a:lnTo>
                    <a:lnTo>
                      <a:pt x="206" y="329"/>
                    </a:lnTo>
                    <a:lnTo>
                      <a:pt x="206" y="334"/>
                    </a:lnTo>
                    <a:lnTo>
                      <a:pt x="206" y="339"/>
                    </a:lnTo>
                    <a:lnTo>
                      <a:pt x="206" y="344"/>
                    </a:lnTo>
                    <a:lnTo>
                      <a:pt x="206" y="349"/>
                    </a:lnTo>
                    <a:lnTo>
                      <a:pt x="201" y="344"/>
                    </a:lnTo>
                    <a:lnTo>
                      <a:pt x="195" y="349"/>
                    </a:lnTo>
                    <a:lnTo>
                      <a:pt x="195" y="360"/>
                    </a:lnTo>
                    <a:lnTo>
                      <a:pt x="190" y="365"/>
                    </a:lnTo>
                    <a:lnTo>
                      <a:pt x="180" y="365"/>
                    </a:lnTo>
                    <a:lnTo>
                      <a:pt x="175" y="365"/>
                    </a:lnTo>
                    <a:lnTo>
                      <a:pt x="175" y="360"/>
                    </a:lnTo>
                    <a:lnTo>
                      <a:pt x="170" y="354"/>
                    </a:lnTo>
                    <a:lnTo>
                      <a:pt x="165" y="354"/>
                    </a:lnTo>
                    <a:lnTo>
                      <a:pt x="165" y="349"/>
                    </a:lnTo>
                    <a:lnTo>
                      <a:pt x="159" y="349"/>
                    </a:lnTo>
                    <a:lnTo>
                      <a:pt x="154" y="349"/>
                    </a:lnTo>
                    <a:lnTo>
                      <a:pt x="154" y="344"/>
                    </a:lnTo>
                    <a:lnTo>
                      <a:pt x="154" y="339"/>
                    </a:lnTo>
                    <a:lnTo>
                      <a:pt x="154" y="334"/>
                    </a:lnTo>
                    <a:lnTo>
                      <a:pt x="149" y="334"/>
                    </a:lnTo>
                    <a:lnTo>
                      <a:pt x="144" y="334"/>
                    </a:lnTo>
                    <a:lnTo>
                      <a:pt x="139" y="334"/>
                    </a:lnTo>
                    <a:lnTo>
                      <a:pt x="139" y="339"/>
                    </a:lnTo>
                    <a:lnTo>
                      <a:pt x="134" y="339"/>
                    </a:lnTo>
                    <a:lnTo>
                      <a:pt x="134" y="344"/>
                    </a:lnTo>
                    <a:lnTo>
                      <a:pt x="129" y="344"/>
                    </a:lnTo>
                    <a:lnTo>
                      <a:pt x="123" y="344"/>
                    </a:lnTo>
                    <a:close/>
                  </a:path>
                </a:pathLst>
              </a:custGeom>
              <a:solidFill>
                <a:srgbClr val="00FF00"/>
              </a:solidFill>
              <a:ln w="8001">
                <a:solidFill>
                  <a:srgbClr val="000000"/>
                </a:solidFill>
                <a:prstDash val="solid"/>
                <a:round/>
                <a:headEnd/>
                <a:tailEnd/>
              </a:ln>
            </p:spPr>
            <p:txBody>
              <a:bodyPr/>
              <a:lstStyle/>
              <a:p>
                <a:endParaRPr lang="en-US"/>
              </a:p>
            </p:txBody>
          </p:sp>
          <p:sp>
            <p:nvSpPr>
              <p:cNvPr id="964691" name="Freeform 83">
                <a:hlinkClick r:id="rId16" action="ppaction://hlinksldjump"/>
              </p:cNvPr>
              <p:cNvSpPr>
                <a:spLocks/>
              </p:cNvSpPr>
              <p:nvPr/>
            </p:nvSpPr>
            <p:spPr bwMode="auto">
              <a:xfrm>
                <a:off x="3200" y="1685"/>
                <a:ext cx="330" cy="556"/>
              </a:xfrm>
              <a:custGeom>
                <a:avLst/>
                <a:gdLst/>
                <a:ahLst/>
                <a:cxnLst>
                  <a:cxn ang="0">
                    <a:pos x="247" y="514"/>
                  </a:cxn>
                  <a:cxn ang="0">
                    <a:pos x="236" y="530"/>
                  </a:cxn>
                  <a:cxn ang="0">
                    <a:pos x="236" y="550"/>
                  </a:cxn>
                  <a:cxn ang="0">
                    <a:pos x="216" y="540"/>
                  </a:cxn>
                  <a:cxn ang="0">
                    <a:pos x="190" y="535"/>
                  </a:cxn>
                  <a:cxn ang="0">
                    <a:pos x="180" y="556"/>
                  </a:cxn>
                  <a:cxn ang="0">
                    <a:pos x="175" y="556"/>
                  </a:cxn>
                  <a:cxn ang="0">
                    <a:pos x="164" y="540"/>
                  </a:cxn>
                  <a:cxn ang="0">
                    <a:pos x="154" y="525"/>
                  </a:cxn>
                  <a:cxn ang="0">
                    <a:pos x="164" y="514"/>
                  </a:cxn>
                  <a:cxn ang="0">
                    <a:pos x="154" y="489"/>
                  </a:cxn>
                  <a:cxn ang="0">
                    <a:pos x="139" y="473"/>
                  </a:cxn>
                  <a:cxn ang="0">
                    <a:pos x="123" y="463"/>
                  </a:cxn>
                  <a:cxn ang="0">
                    <a:pos x="103" y="448"/>
                  </a:cxn>
                  <a:cxn ang="0">
                    <a:pos x="92" y="432"/>
                  </a:cxn>
                  <a:cxn ang="0">
                    <a:pos x="97" y="417"/>
                  </a:cxn>
                  <a:cxn ang="0">
                    <a:pos x="103" y="391"/>
                  </a:cxn>
                  <a:cxn ang="0">
                    <a:pos x="108" y="370"/>
                  </a:cxn>
                  <a:cxn ang="0">
                    <a:pos x="82" y="360"/>
                  </a:cxn>
                  <a:cxn ang="0">
                    <a:pos x="61" y="355"/>
                  </a:cxn>
                  <a:cxn ang="0">
                    <a:pos x="61" y="340"/>
                  </a:cxn>
                  <a:cxn ang="0">
                    <a:pos x="46" y="319"/>
                  </a:cxn>
                  <a:cxn ang="0">
                    <a:pos x="31" y="304"/>
                  </a:cxn>
                  <a:cxn ang="0">
                    <a:pos x="10" y="278"/>
                  </a:cxn>
                  <a:cxn ang="0">
                    <a:pos x="5" y="262"/>
                  </a:cxn>
                  <a:cxn ang="0">
                    <a:pos x="0" y="237"/>
                  </a:cxn>
                  <a:cxn ang="0">
                    <a:pos x="10" y="216"/>
                  </a:cxn>
                  <a:cxn ang="0">
                    <a:pos x="10" y="196"/>
                  </a:cxn>
                  <a:cxn ang="0">
                    <a:pos x="31" y="185"/>
                  </a:cxn>
                  <a:cxn ang="0">
                    <a:pos x="41" y="165"/>
                  </a:cxn>
                  <a:cxn ang="0">
                    <a:pos x="41" y="139"/>
                  </a:cxn>
                  <a:cxn ang="0">
                    <a:pos x="36" y="119"/>
                  </a:cxn>
                  <a:cxn ang="0">
                    <a:pos x="51" y="108"/>
                  </a:cxn>
                  <a:cxn ang="0">
                    <a:pos x="72" y="103"/>
                  </a:cxn>
                  <a:cxn ang="0">
                    <a:pos x="92" y="93"/>
                  </a:cxn>
                  <a:cxn ang="0">
                    <a:pos x="97" y="72"/>
                  </a:cxn>
                  <a:cxn ang="0">
                    <a:pos x="108" y="47"/>
                  </a:cxn>
                  <a:cxn ang="0">
                    <a:pos x="92" y="31"/>
                  </a:cxn>
                  <a:cxn ang="0">
                    <a:pos x="82" y="11"/>
                  </a:cxn>
                  <a:cxn ang="0">
                    <a:pos x="87" y="0"/>
                  </a:cxn>
                  <a:cxn ang="0">
                    <a:pos x="169" y="0"/>
                  </a:cxn>
                  <a:cxn ang="0">
                    <a:pos x="252" y="0"/>
                  </a:cxn>
                  <a:cxn ang="0">
                    <a:pos x="293" y="36"/>
                  </a:cxn>
                  <a:cxn ang="0">
                    <a:pos x="308" y="108"/>
                  </a:cxn>
                  <a:cxn ang="0">
                    <a:pos x="308" y="180"/>
                  </a:cxn>
                  <a:cxn ang="0">
                    <a:pos x="308" y="298"/>
                  </a:cxn>
                  <a:cxn ang="0">
                    <a:pos x="303" y="329"/>
                  </a:cxn>
                  <a:cxn ang="0">
                    <a:pos x="298" y="345"/>
                  </a:cxn>
                  <a:cxn ang="0">
                    <a:pos x="303" y="360"/>
                  </a:cxn>
                  <a:cxn ang="0">
                    <a:pos x="313" y="381"/>
                  </a:cxn>
                  <a:cxn ang="0">
                    <a:pos x="303" y="396"/>
                  </a:cxn>
                  <a:cxn ang="0">
                    <a:pos x="298" y="406"/>
                  </a:cxn>
                  <a:cxn ang="0">
                    <a:pos x="293" y="422"/>
                  </a:cxn>
                  <a:cxn ang="0">
                    <a:pos x="277" y="427"/>
                  </a:cxn>
                  <a:cxn ang="0">
                    <a:pos x="277" y="442"/>
                  </a:cxn>
                  <a:cxn ang="0">
                    <a:pos x="272" y="458"/>
                  </a:cxn>
                  <a:cxn ang="0">
                    <a:pos x="272" y="468"/>
                  </a:cxn>
                  <a:cxn ang="0">
                    <a:pos x="272" y="478"/>
                  </a:cxn>
                  <a:cxn ang="0">
                    <a:pos x="262" y="499"/>
                  </a:cxn>
                </a:cxnLst>
                <a:rect l="0" t="0" r="r" b="b"/>
                <a:pathLst>
                  <a:path w="313" h="556">
                    <a:moveTo>
                      <a:pt x="267" y="504"/>
                    </a:moveTo>
                    <a:lnTo>
                      <a:pt x="267" y="509"/>
                    </a:lnTo>
                    <a:lnTo>
                      <a:pt x="252" y="514"/>
                    </a:lnTo>
                    <a:lnTo>
                      <a:pt x="247" y="514"/>
                    </a:lnTo>
                    <a:lnTo>
                      <a:pt x="241" y="514"/>
                    </a:lnTo>
                    <a:lnTo>
                      <a:pt x="236" y="514"/>
                    </a:lnTo>
                    <a:lnTo>
                      <a:pt x="236" y="525"/>
                    </a:lnTo>
                    <a:lnTo>
                      <a:pt x="236" y="530"/>
                    </a:lnTo>
                    <a:lnTo>
                      <a:pt x="236" y="535"/>
                    </a:lnTo>
                    <a:lnTo>
                      <a:pt x="241" y="540"/>
                    </a:lnTo>
                    <a:lnTo>
                      <a:pt x="236" y="545"/>
                    </a:lnTo>
                    <a:lnTo>
                      <a:pt x="236" y="550"/>
                    </a:lnTo>
                    <a:lnTo>
                      <a:pt x="231" y="550"/>
                    </a:lnTo>
                    <a:lnTo>
                      <a:pt x="226" y="545"/>
                    </a:lnTo>
                    <a:lnTo>
                      <a:pt x="221" y="540"/>
                    </a:lnTo>
                    <a:lnTo>
                      <a:pt x="216" y="540"/>
                    </a:lnTo>
                    <a:lnTo>
                      <a:pt x="205" y="535"/>
                    </a:lnTo>
                    <a:lnTo>
                      <a:pt x="200" y="535"/>
                    </a:lnTo>
                    <a:lnTo>
                      <a:pt x="195" y="535"/>
                    </a:lnTo>
                    <a:lnTo>
                      <a:pt x="190" y="535"/>
                    </a:lnTo>
                    <a:lnTo>
                      <a:pt x="185" y="545"/>
                    </a:lnTo>
                    <a:lnTo>
                      <a:pt x="185" y="550"/>
                    </a:lnTo>
                    <a:lnTo>
                      <a:pt x="185" y="556"/>
                    </a:lnTo>
                    <a:lnTo>
                      <a:pt x="180" y="556"/>
                    </a:lnTo>
                    <a:lnTo>
                      <a:pt x="180" y="550"/>
                    </a:lnTo>
                    <a:lnTo>
                      <a:pt x="175" y="545"/>
                    </a:lnTo>
                    <a:lnTo>
                      <a:pt x="175" y="550"/>
                    </a:lnTo>
                    <a:lnTo>
                      <a:pt x="175" y="556"/>
                    </a:lnTo>
                    <a:lnTo>
                      <a:pt x="169" y="556"/>
                    </a:lnTo>
                    <a:lnTo>
                      <a:pt x="164" y="550"/>
                    </a:lnTo>
                    <a:lnTo>
                      <a:pt x="164" y="545"/>
                    </a:lnTo>
                    <a:lnTo>
                      <a:pt x="164" y="540"/>
                    </a:lnTo>
                    <a:lnTo>
                      <a:pt x="159" y="535"/>
                    </a:lnTo>
                    <a:lnTo>
                      <a:pt x="159" y="530"/>
                    </a:lnTo>
                    <a:lnTo>
                      <a:pt x="154" y="530"/>
                    </a:lnTo>
                    <a:lnTo>
                      <a:pt x="154" y="525"/>
                    </a:lnTo>
                    <a:lnTo>
                      <a:pt x="159" y="525"/>
                    </a:lnTo>
                    <a:lnTo>
                      <a:pt x="159" y="520"/>
                    </a:lnTo>
                    <a:lnTo>
                      <a:pt x="164" y="520"/>
                    </a:lnTo>
                    <a:lnTo>
                      <a:pt x="164" y="514"/>
                    </a:lnTo>
                    <a:lnTo>
                      <a:pt x="159" y="509"/>
                    </a:lnTo>
                    <a:lnTo>
                      <a:pt x="154" y="499"/>
                    </a:lnTo>
                    <a:lnTo>
                      <a:pt x="154" y="494"/>
                    </a:lnTo>
                    <a:lnTo>
                      <a:pt x="154" y="489"/>
                    </a:lnTo>
                    <a:lnTo>
                      <a:pt x="149" y="484"/>
                    </a:lnTo>
                    <a:lnTo>
                      <a:pt x="144" y="484"/>
                    </a:lnTo>
                    <a:lnTo>
                      <a:pt x="144" y="478"/>
                    </a:lnTo>
                    <a:lnTo>
                      <a:pt x="139" y="473"/>
                    </a:lnTo>
                    <a:lnTo>
                      <a:pt x="128" y="468"/>
                    </a:lnTo>
                    <a:lnTo>
                      <a:pt x="123" y="468"/>
                    </a:lnTo>
                    <a:lnTo>
                      <a:pt x="118" y="468"/>
                    </a:lnTo>
                    <a:lnTo>
                      <a:pt x="123" y="463"/>
                    </a:lnTo>
                    <a:lnTo>
                      <a:pt x="118" y="458"/>
                    </a:lnTo>
                    <a:lnTo>
                      <a:pt x="113" y="458"/>
                    </a:lnTo>
                    <a:lnTo>
                      <a:pt x="108" y="453"/>
                    </a:lnTo>
                    <a:lnTo>
                      <a:pt x="103" y="448"/>
                    </a:lnTo>
                    <a:lnTo>
                      <a:pt x="97" y="448"/>
                    </a:lnTo>
                    <a:lnTo>
                      <a:pt x="97" y="442"/>
                    </a:lnTo>
                    <a:lnTo>
                      <a:pt x="92" y="437"/>
                    </a:lnTo>
                    <a:lnTo>
                      <a:pt x="92" y="432"/>
                    </a:lnTo>
                    <a:lnTo>
                      <a:pt x="92" y="427"/>
                    </a:lnTo>
                    <a:lnTo>
                      <a:pt x="92" y="422"/>
                    </a:lnTo>
                    <a:lnTo>
                      <a:pt x="92" y="417"/>
                    </a:lnTo>
                    <a:lnTo>
                      <a:pt x="97" y="417"/>
                    </a:lnTo>
                    <a:lnTo>
                      <a:pt x="97" y="406"/>
                    </a:lnTo>
                    <a:lnTo>
                      <a:pt x="97" y="401"/>
                    </a:lnTo>
                    <a:lnTo>
                      <a:pt x="103" y="396"/>
                    </a:lnTo>
                    <a:lnTo>
                      <a:pt x="103" y="391"/>
                    </a:lnTo>
                    <a:lnTo>
                      <a:pt x="103" y="386"/>
                    </a:lnTo>
                    <a:lnTo>
                      <a:pt x="108" y="381"/>
                    </a:lnTo>
                    <a:lnTo>
                      <a:pt x="108" y="376"/>
                    </a:lnTo>
                    <a:lnTo>
                      <a:pt x="108" y="370"/>
                    </a:lnTo>
                    <a:lnTo>
                      <a:pt x="97" y="365"/>
                    </a:lnTo>
                    <a:lnTo>
                      <a:pt x="92" y="365"/>
                    </a:lnTo>
                    <a:lnTo>
                      <a:pt x="87" y="360"/>
                    </a:lnTo>
                    <a:lnTo>
                      <a:pt x="82" y="360"/>
                    </a:lnTo>
                    <a:lnTo>
                      <a:pt x="77" y="370"/>
                    </a:lnTo>
                    <a:lnTo>
                      <a:pt x="72" y="370"/>
                    </a:lnTo>
                    <a:lnTo>
                      <a:pt x="67" y="365"/>
                    </a:lnTo>
                    <a:lnTo>
                      <a:pt x="61" y="355"/>
                    </a:lnTo>
                    <a:lnTo>
                      <a:pt x="61" y="350"/>
                    </a:lnTo>
                    <a:lnTo>
                      <a:pt x="67" y="350"/>
                    </a:lnTo>
                    <a:lnTo>
                      <a:pt x="61" y="345"/>
                    </a:lnTo>
                    <a:lnTo>
                      <a:pt x="61" y="340"/>
                    </a:lnTo>
                    <a:lnTo>
                      <a:pt x="61" y="334"/>
                    </a:lnTo>
                    <a:lnTo>
                      <a:pt x="56" y="329"/>
                    </a:lnTo>
                    <a:lnTo>
                      <a:pt x="51" y="324"/>
                    </a:lnTo>
                    <a:lnTo>
                      <a:pt x="46" y="319"/>
                    </a:lnTo>
                    <a:lnTo>
                      <a:pt x="36" y="314"/>
                    </a:lnTo>
                    <a:lnTo>
                      <a:pt x="36" y="309"/>
                    </a:lnTo>
                    <a:lnTo>
                      <a:pt x="36" y="304"/>
                    </a:lnTo>
                    <a:lnTo>
                      <a:pt x="31" y="304"/>
                    </a:lnTo>
                    <a:lnTo>
                      <a:pt x="25" y="298"/>
                    </a:lnTo>
                    <a:lnTo>
                      <a:pt x="15" y="288"/>
                    </a:lnTo>
                    <a:lnTo>
                      <a:pt x="10" y="283"/>
                    </a:lnTo>
                    <a:lnTo>
                      <a:pt x="10" y="278"/>
                    </a:lnTo>
                    <a:lnTo>
                      <a:pt x="5" y="273"/>
                    </a:lnTo>
                    <a:lnTo>
                      <a:pt x="5" y="268"/>
                    </a:lnTo>
                    <a:lnTo>
                      <a:pt x="10" y="268"/>
                    </a:lnTo>
                    <a:lnTo>
                      <a:pt x="5" y="262"/>
                    </a:lnTo>
                    <a:lnTo>
                      <a:pt x="5" y="257"/>
                    </a:lnTo>
                    <a:lnTo>
                      <a:pt x="0" y="252"/>
                    </a:lnTo>
                    <a:lnTo>
                      <a:pt x="0" y="242"/>
                    </a:lnTo>
                    <a:lnTo>
                      <a:pt x="0" y="237"/>
                    </a:lnTo>
                    <a:lnTo>
                      <a:pt x="0" y="232"/>
                    </a:lnTo>
                    <a:lnTo>
                      <a:pt x="5" y="227"/>
                    </a:lnTo>
                    <a:lnTo>
                      <a:pt x="5" y="221"/>
                    </a:lnTo>
                    <a:lnTo>
                      <a:pt x="10" y="216"/>
                    </a:lnTo>
                    <a:lnTo>
                      <a:pt x="10" y="211"/>
                    </a:lnTo>
                    <a:lnTo>
                      <a:pt x="10" y="206"/>
                    </a:lnTo>
                    <a:lnTo>
                      <a:pt x="10" y="201"/>
                    </a:lnTo>
                    <a:lnTo>
                      <a:pt x="10" y="196"/>
                    </a:lnTo>
                    <a:lnTo>
                      <a:pt x="20" y="191"/>
                    </a:lnTo>
                    <a:lnTo>
                      <a:pt x="25" y="191"/>
                    </a:lnTo>
                    <a:lnTo>
                      <a:pt x="31" y="191"/>
                    </a:lnTo>
                    <a:lnTo>
                      <a:pt x="31" y="185"/>
                    </a:lnTo>
                    <a:lnTo>
                      <a:pt x="36" y="180"/>
                    </a:lnTo>
                    <a:lnTo>
                      <a:pt x="36" y="175"/>
                    </a:lnTo>
                    <a:lnTo>
                      <a:pt x="36" y="170"/>
                    </a:lnTo>
                    <a:lnTo>
                      <a:pt x="41" y="165"/>
                    </a:lnTo>
                    <a:lnTo>
                      <a:pt x="46" y="160"/>
                    </a:lnTo>
                    <a:lnTo>
                      <a:pt x="46" y="149"/>
                    </a:lnTo>
                    <a:lnTo>
                      <a:pt x="46" y="144"/>
                    </a:lnTo>
                    <a:lnTo>
                      <a:pt x="41" y="139"/>
                    </a:lnTo>
                    <a:lnTo>
                      <a:pt x="36" y="139"/>
                    </a:lnTo>
                    <a:lnTo>
                      <a:pt x="31" y="134"/>
                    </a:lnTo>
                    <a:lnTo>
                      <a:pt x="31" y="129"/>
                    </a:lnTo>
                    <a:lnTo>
                      <a:pt x="36" y="119"/>
                    </a:lnTo>
                    <a:lnTo>
                      <a:pt x="36" y="113"/>
                    </a:lnTo>
                    <a:lnTo>
                      <a:pt x="41" y="113"/>
                    </a:lnTo>
                    <a:lnTo>
                      <a:pt x="46" y="113"/>
                    </a:lnTo>
                    <a:lnTo>
                      <a:pt x="51" y="108"/>
                    </a:lnTo>
                    <a:lnTo>
                      <a:pt x="56" y="108"/>
                    </a:lnTo>
                    <a:lnTo>
                      <a:pt x="61" y="108"/>
                    </a:lnTo>
                    <a:lnTo>
                      <a:pt x="67" y="108"/>
                    </a:lnTo>
                    <a:lnTo>
                      <a:pt x="72" y="103"/>
                    </a:lnTo>
                    <a:lnTo>
                      <a:pt x="77" y="103"/>
                    </a:lnTo>
                    <a:lnTo>
                      <a:pt x="82" y="103"/>
                    </a:lnTo>
                    <a:lnTo>
                      <a:pt x="87" y="98"/>
                    </a:lnTo>
                    <a:lnTo>
                      <a:pt x="92" y="93"/>
                    </a:lnTo>
                    <a:lnTo>
                      <a:pt x="92" y="88"/>
                    </a:lnTo>
                    <a:lnTo>
                      <a:pt x="92" y="83"/>
                    </a:lnTo>
                    <a:lnTo>
                      <a:pt x="92" y="77"/>
                    </a:lnTo>
                    <a:lnTo>
                      <a:pt x="97" y="72"/>
                    </a:lnTo>
                    <a:lnTo>
                      <a:pt x="103" y="72"/>
                    </a:lnTo>
                    <a:lnTo>
                      <a:pt x="108" y="57"/>
                    </a:lnTo>
                    <a:lnTo>
                      <a:pt x="108" y="52"/>
                    </a:lnTo>
                    <a:lnTo>
                      <a:pt x="108" y="47"/>
                    </a:lnTo>
                    <a:lnTo>
                      <a:pt x="108" y="41"/>
                    </a:lnTo>
                    <a:lnTo>
                      <a:pt x="103" y="41"/>
                    </a:lnTo>
                    <a:lnTo>
                      <a:pt x="103" y="36"/>
                    </a:lnTo>
                    <a:lnTo>
                      <a:pt x="92" y="31"/>
                    </a:lnTo>
                    <a:lnTo>
                      <a:pt x="87" y="26"/>
                    </a:lnTo>
                    <a:lnTo>
                      <a:pt x="87" y="16"/>
                    </a:lnTo>
                    <a:lnTo>
                      <a:pt x="82" y="16"/>
                    </a:lnTo>
                    <a:lnTo>
                      <a:pt x="82" y="11"/>
                    </a:lnTo>
                    <a:lnTo>
                      <a:pt x="77" y="5"/>
                    </a:lnTo>
                    <a:lnTo>
                      <a:pt x="72" y="5"/>
                    </a:lnTo>
                    <a:lnTo>
                      <a:pt x="67" y="0"/>
                    </a:lnTo>
                    <a:lnTo>
                      <a:pt x="87" y="0"/>
                    </a:lnTo>
                    <a:lnTo>
                      <a:pt x="123" y="0"/>
                    </a:lnTo>
                    <a:lnTo>
                      <a:pt x="133" y="0"/>
                    </a:lnTo>
                    <a:lnTo>
                      <a:pt x="164" y="0"/>
                    </a:lnTo>
                    <a:lnTo>
                      <a:pt x="169" y="0"/>
                    </a:lnTo>
                    <a:lnTo>
                      <a:pt x="200" y="0"/>
                    </a:lnTo>
                    <a:lnTo>
                      <a:pt x="216" y="0"/>
                    </a:lnTo>
                    <a:lnTo>
                      <a:pt x="221" y="0"/>
                    </a:lnTo>
                    <a:lnTo>
                      <a:pt x="252" y="0"/>
                    </a:lnTo>
                    <a:lnTo>
                      <a:pt x="257" y="0"/>
                    </a:lnTo>
                    <a:lnTo>
                      <a:pt x="288" y="0"/>
                    </a:lnTo>
                    <a:lnTo>
                      <a:pt x="288" y="21"/>
                    </a:lnTo>
                    <a:lnTo>
                      <a:pt x="293" y="36"/>
                    </a:lnTo>
                    <a:lnTo>
                      <a:pt x="298" y="47"/>
                    </a:lnTo>
                    <a:lnTo>
                      <a:pt x="303" y="67"/>
                    </a:lnTo>
                    <a:lnTo>
                      <a:pt x="308" y="83"/>
                    </a:lnTo>
                    <a:lnTo>
                      <a:pt x="308" y="108"/>
                    </a:lnTo>
                    <a:lnTo>
                      <a:pt x="308" y="124"/>
                    </a:lnTo>
                    <a:lnTo>
                      <a:pt x="308" y="139"/>
                    </a:lnTo>
                    <a:lnTo>
                      <a:pt x="308" y="155"/>
                    </a:lnTo>
                    <a:lnTo>
                      <a:pt x="308" y="180"/>
                    </a:lnTo>
                    <a:lnTo>
                      <a:pt x="308" y="206"/>
                    </a:lnTo>
                    <a:lnTo>
                      <a:pt x="308" y="242"/>
                    </a:lnTo>
                    <a:lnTo>
                      <a:pt x="308" y="268"/>
                    </a:lnTo>
                    <a:lnTo>
                      <a:pt x="308" y="298"/>
                    </a:lnTo>
                    <a:lnTo>
                      <a:pt x="308" y="309"/>
                    </a:lnTo>
                    <a:lnTo>
                      <a:pt x="308" y="324"/>
                    </a:lnTo>
                    <a:lnTo>
                      <a:pt x="303" y="324"/>
                    </a:lnTo>
                    <a:lnTo>
                      <a:pt x="303" y="329"/>
                    </a:lnTo>
                    <a:lnTo>
                      <a:pt x="303" y="334"/>
                    </a:lnTo>
                    <a:lnTo>
                      <a:pt x="308" y="334"/>
                    </a:lnTo>
                    <a:lnTo>
                      <a:pt x="303" y="340"/>
                    </a:lnTo>
                    <a:lnTo>
                      <a:pt x="298" y="345"/>
                    </a:lnTo>
                    <a:lnTo>
                      <a:pt x="303" y="350"/>
                    </a:lnTo>
                    <a:lnTo>
                      <a:pt x="308" y="350"/>
                    </a:lnTo>
                    <a:lnTo>
                      <a:pt x="308" y="360"/>
                    </a:lnTo>
                    <a:lnTo>
                      <a:pt x="303" y="360"/>
                    </a:lnTo>
                    <a:lnTo>
                      <a:pt x="308" y="360"/>
                    </a:lnTo>
                    <a:lnTo>
                      <a:pt x="308" y="365"/>
                    </a:lnTo>
                    <a:lnTo>
                      <a:pt x="308" y="370"/>
                    </a:lnTo>
                    <a:lnTo>
                      <a:pt x="313" y="381"/>
                    </a:lnTo>
                    <a:lnTo>
                      <a:pt x="313" y="386"/>
                    </a:lnTo>
                    <a:lnTo>
                      <a:pt x="308" y="391"/>
                    </a:lnTo>
                    <a:lnTo>
                      <a:pt x="303" y="391"/>
                    </a:lnTo>
                    <a:lnTo>
                      <a:pt x="303" y="396"/>
                    </a:lnTo>
                    <a:lnTo>
                      <a:pt x="303" y="401"/>
                    </a:lnTo>
                    <a:lnTo>
                      <a:pt x="298" y="401"/>
                    </a:lnTo>
                    <a:lnTo>
                      <a:pt x="303" y="406"/>
                    </a:lnTo>
                    <a:lnTo>
                      <a:pt x="298" y="406"/>
                    </a:lnTo>
                    <a:lnTo>
                      <a:pt x="298" y="412"/>
                    </a:lnTo>
                    <a:lnTo>
                      <a:pt x="293" y="412"/>
                    </a:lnTo>
                    <a:lnTo>
                      <a:pt x="293" y="417"/>
                    </a:lnTo>
                    <a:lnTo>
                      <a:pt x="293" y="422"/>
                    </a:lnTo>
                    <a:lnTo>
                      <a:pt x="288" y="422"/>
                    </a:lnTo>
                    <a:lnTo>
                      <a:pt x="288" y="427"/>
                    </a:lnTo>
                    <a:lnTo>
                      <a:pt x="283" y="427"/>
                    </a:lnTo>
                    <a:lnTo>
                      <a:pt x="277" y="427"/>
                    </a:lnTo>
                    <a:lnTo>
                      <a:pt x="277" y="432"/>
                    </a:lnTo>
                    <a:lnTo>
                      <a:pt x="272" y="432"/>
                    </a:lnTo>
                    <a:lnTo>
                      <a:pt x="277" y="437"/>
                    </a:lnTo>
                    <a:lnTo>
                      <a:pt x="277" y="442"/>
                    </a:lnTo>
                    <a:lnTo>
                      <a:pt x="272" y="448"/>
                    </a:lnTo>
                    <a:lnTo>
                      <a:pt x="277" y="448"/>
                    </a:lnTo>
                    <a:lnTo>
                      <a:pt x="272" y="453"/>
                    </a:lnTo>
                    <a:lnTo>
                      <a:pt x="272" y="458"/>
                    </a:lnTo>
                    <a:lnTo>
                      <a:pt x="272" y="463"/>
                    </a:lnTo>
                    <a:lnTo>
                      <a:pt x="267" y="463"/>
                    </a:lnTo>
                    <a:lnTo>
                      <a:pt x="272" y="463"/>
                    </a:lnTo>
                    <a:lnTo>
                      <a:pt x="272" y="468"/>
                    </a:lnTo>
                    <a:lnTo>
                      <a:pt x="267" y="468"/>
                    </a:lnTo>
                    <a:lnTo>
                      <a:pt x="272" y="473"/>
                    </a:lnTo>
                    <a:lnTo>
                      <a:pt x="267" y="473"/>
                    </a:lnTo>
                    <a:lnTo>
                      <a:pt x="272" y="478"/>
                    </a:lnTo>
                    <a:lnTo>
                      <a:pt x="267" y="484"/>
                    </a:lnTo>
                    <a:lnTo>
                      <a:pt x="262" y="489"/>
                    </a:lnTo>
                    <a:lnTo>
                      <a:pt x="262" y="494"/>
                    </a:lnTo>
                    <a:lnTo>
                      <a:pt x="262" y="499"/>
                    </a:lnTo>
                    <a:lnTo>
                      <a:pt x="267" y="504"/>
                    </a:lnTo>
                    <a:close/>
                  </a:path>
                </a:pathLst>
              </a:custGeom>
              <a:solidFill>
                <a:srgbClr val="00FF00"/>
              </a:solidFill>
              <a:ln w="8001">
                <a:solidFill>
                  <a:srgbClr val="000000"/>
                </a:solidFill>
                <a:prstDash val="solid"/>
                <a:round/>
                <a:headEnd/>
                <a:tailEnd/>
              </a:ln>
            </p:spPr>
            <p:txBody>
              <a:bodyPr/>
              <a:lstStyle/>
              <a:p>
                <a:endParaRPr lang="en-US"/>
              </a:p>
            </p:txBody>
          </p:sp>
          <p:sp>
            <p:nvSpPr>
              <p:cNvPr id="964692" name="Freeform 84">
                <a:hlinkClick r:id="rId25" action="ppaction://hlinksldjump"/>
              </p:cNvPr>
              <p:cNvSpPr>
                <a:spLocks noEditPoints="1"/>
              </p:cNvSpPr>
              <p:nvPr/>
            </p:nvSpPr>
            <p:spPr bwMode="auto">
              <a:xfrm>
                <a:off x="3363" y="2030"/>
                <a:ext cx="617" cy="257"/>
              </a:xfrm>
              <a:custGeom>
                <a:avLst/>
                <a:gdLst/>
                <a:ahLst/>
                <a:cxnLst>
                  <a:cxn ang="0">
                    <a:pos x="170" y="247"/>
                  </a:cxn>
                  <a:cxn ang="0">
                    <a:pos x="129" y="241"/>
                  </a:cxn>
                  <a:cxn ang="0">
                    <a:pos x="82" y="257"/>
                  </a:cxn>
                  <a:cxn ang="0">
                    <a:pos x="15" y="247"/>
                  </a:cxn>
                  <a:cxn ang="0">
                    <a:pos x="31" y="241"/>
                  </a:cxn>
                  <a:cxn ang="0">
                    <a:pos x="31" y="221"/>
                  </a:cxn>
                  <a:cxn ang="0">
                    <a:pos x="31" y="205"/>
                  </a:cxn>
                  <a:cxn ang="0">
                    <a:pos x="46" y="190"/>
                  </a:cxn>
                  <a:cxn ang="0">
                    <a:pos x="72" y="200"/>
                  </a:cxn>
                  <a:cxn ang="0">
                    <a:pos x="87" y="195"/>
                  </a:cxn>
                  <a:cxn ang="0">
                    <a:pos x="82" y="169"/>
                  </a:cxn>
                  <a:cxn ang="0">
                    <a:pos x="113" y="164"/>
                  </a:cxn>
                  <a:cxn ang="0">
                    <a:pos x="108" y="144"/>
                  </a:cxn>
                  <a:cxn ang="0">
                    <a:pos x="129" y="128"/>
                  </a:cxn>
                  <a:cxn ang="0">
                    <a:pos x="129" y="123"/>
                  </a:cxn>
                  <a:cxn ang="0">
                    <a:pos x="144" y="128"/>
                  </a:cxn>
                  <a:cxn ang="0">
                    <a:pos x="149" y="113"/>
                  </a:cxn>
                  <a:cxn ang="0">
                    <a:pos x="175" y="123"/>
                  </a:cxn>
                  <a:cxn ang="0">
                    <a:pos x="190" y="133"/>
                  </a:cxn>
                  <a:cxn ang="0">
                    <a:pos x="206" y="118"/>
                  </a:cxn>
                  <a:cxn ang="0">
                    <a:pos x="221" y="123"/>
                  </a:cxn>
                  <a:cxn ang="0">
                    <a:pos x="231" y="118"/>
                  </a:cxn>
                  <a:cxn ang="0">
                    <a:pos x="242" y="108"/>
                  </a:cxn>
                  <a:cxn ang="0">
                    <a:pos x="242" y="97"/>
                  </a:cxn>
                  <a:cxn ang="0">
                    <a:pos x="247" y="92"/>
                  </a:cxn>
                  <a:cxn ang="0">
                    <a:pos x="257" y="108"/>
                  </a:cxn>
                  <a:cxn ang="0">
                    <a:pos x="272" y="113"/>
                  </a:cxn>
                  <a:cxn ang="0">
                    <a:pos x="283" y="92"/>
                  </a:cxn>
                  <a:cxn ang="0">
                    <a:pos x="293" y="87"/>
                  </a:cxn>
                  <a:cxn ang="0">
                    <a:pos x="314" y="67"/>
                  </a:cxn>
                  <a:cxn ang="0">
                    <a:pos x="319" y="41"/>
                  </a:cxn>
                  <a:cxn ang="0">
                    <a:pos x="339" y="46"/>
                  </a:cxn>
                  <a:cxn ang="0">
                    <a:pos x="365" y="36"/>
                  </a:cxn>
                  <a:cxn ang="0">
                    <a:pos x="360" y="20"/>
                  </a:cxn>
                  <a:cxn ang="0">
                    <a:pos x="360" y="5"/>
                  </a:cxn>
                  <a:cxn ang="0">
                    <a:pos x="380" y="5"/>
                  </a:cxn>
                  <a:cxn ang="0">
                    <a:pos x="396" y="5"/>
                  </a:cxn>
                  <a:cxn ang="0">
                    <a:pos x="406" y="20"/>
                  </a:cxn>
                  <a:cxn ang="0">
                    <a:pos x="416" y="36"/>
                  </a:cxn>
                  <a:cxn ang="0">
                    <a:pos x="437" y="36"/>
                  </a:cxn>
                  <a:cxn ang="0">
                    <a:pos x="458" y="51"/>
                  </a:cxn>
                  <a:cxn ang="0">
                    <a:pos x="473" y="46"/>
                  </a:cxn>
                  <a:cxn ang="0">
                    <a:pos x="494" y="51"/>
                  </a:cxn>
                  <a:cxn ang="0">
                    <a:pos x="504" y="41"/>
                  </a:cxn>
                  <a:cxn ang="0">
                    <a:pos x="519" y="46"/>
                  </a:cxn>
                  <a:cxn ang="0">
                    <a:pos x="530" y="56"/>
                  </a:cxn>
                  <a:cxn ang="0">
                    <a:pos x="540" y="72"/>
                  </a:cxn>
                  <a:cxn ang="0">
                    <a:pos x="540" y="92"/>
                  </a:cxn>
                  <a:cxn ang="0">
                    <a:pos x="550" y="113"/>
                  </a:cxn>
                  <a:cxn ang="0">
                    <a:pos x="555" y="128"/>
                  </a:cxn>
                  <a:cxn ang="0">
                    <a:pos x="566" y="144"/>
                  </a:cxn>
                  <a:cxn ang="0">
                    <a:pos x="581" y="159"/>
                  </a:cxn>
                  <a:cxn ang="0">
                    <a:pos x="560" y="180"/>
                  </a:cxn>
                  <a:cxn ang="0">
                    <a:pos x="530" y="200"/>
                  </a:cxn>
                  <a:cxn ang="0">
                    <a:pos x="519" y="216"/>
                  </a:cxn>
                  <a:cxn ang="0">
                    <a:pos x="499" y="231"/>
                  </a:cxn>
                  <a:cxn ang="0">
                    <a:pos x="478" y="241"/>
                  </a:cxn>
                  <a:cxn ang="0">
                    <a:pos x="452" y="252"/>
                  </a:cxn>
                  <a:cxn ang="0">
                    <a:pos x="370" y="247"/>
                  </a:cxn>
                  <a:cxn ang="0">
                    <a:pos x="293" y="247"/>
                  </a:cxn>
                  <a:cxn ang="0">
                    <a:pos x="236" y="241"/>
                  </a:cxn>
                  <a:cxn ang="0">
                    <a:pos x="5" y="257"/>
                  </a:cxn>
                </a:cxnLst>
                <a:rect l="0" t="0" r="r" b="b"/>
                <a:pathLst>
                  <a:path w="586" h="257">
                    <a:moveTo>
                      <a:pt x="236" y="241"/>
                    </a:moveTo>
                    <a:lnTo>
                      <a:pt x="216" y="241"/>
                    </a:lnTo>
                    <a:lnTo>
                      <a:pt x="190" y="241"/>
                    </a:lnTo>
                    <a:lnTo>
                      <a:pt x="170" y="247"/>
                    </a:lnTo>
                    <a:lnTo>
                      <a:pt x="149" y="247"/>
                    </a:lnTo>
                    <a:lnTo>
                      <a:pt x="144" y="247"/>
                    </a:lnTo>
                    <a:lnTo>
                      <a:pt x="129" y="247"/>
                    </a:lnTo>
                    <a:lnTo>
                      <a:pt x="129" y="241"/>
                    </a:lnTo>
                    <a:lnTo>
                      <a:pt x="113" y="241"/>
                    </a:lnTo>
                    <a:lnTo>
                      <a:pt x="118" y="252"/>
                    </a:lnTo>
                    <a:lnTo>
                      <a:pt x="118" y="257"/>
                    </a:lnTo>
                    <a:lnTo>
                      <a:pt x="82" y="257"/>
                    </a:lnTo>
                    <a:lnTo>
                      <a:pt x="57" y="257"/>
                    </a:lnTo>
                    <a:lnTo>
                      <a:pt x="15" y="257"/>
                    </a:lnTo>
                    <a:lnTo>
                      <a:pt x="10" y="257"/>
                    </a:lnTo>
                    <a:lnTo>
                      <a:pt x="15" y="247"/>
                    </a:lnTo>
                    <a:lnTo>
                      <a:pt x="21" y="252"/>
                    </a:lnTo>
                    <a:lnTo>
                      <a:pt x="26" y="252"/>
                    </a:lnTo>
                    <a:lnTo>
                      <a:pt x="26" y="247"/>
                    </a:lnTo>
                    <a:lnTo>
                      <a:pt x="31" y="241"/>
                    </a:lnTo>
                    <a:lnTo>
                      <a:pt x="26" y="236"/>
                    </a:lnTo>
                    <a:lnTo>
                      <a:pt x="31" y="231"/>
                    </a:lnTo>
                    <a:lnTo>
                      <a:pt x="31" y="226"/>
                    </a:lnTo>
                    <a:lnTo>
                      <a:pt x="31" y="221"/>
                    </a:lnTo>
                    <a:lnTo>
                      <a:pt x="36" y="216"/>
                    </a:lnTo>
                    <a:lnTo>
                      <a:pt x="36" y="211"/>
                    </a:lnTo>
                    <a:lnTo>
                      <a:pt x="31" y="211"/>
                    </a:lnTo>
                    <a:lnTo>
                      <a:pt x="31" y="205"/>
                    </a:lnTo>
                    <a:lnTo>
                      <a:pt x="31" y="200"/>
                    </a:lnTo>
                    <a:lnTo>
                      <a:pt x="36" y="190"/>
                    </a:lnTo>
                    <a:lnTo>
                      <a:pt x="41" y="190"/>
                    </a:lnTo>
                    <a:lnTo>
                      <a:pt x="46" y="190"/>
                    </a:lnTo>
                    <a:lnTo>
                      <a:pt x="51" y="190"/>
                    </a:lnTo>
                    <a:lnTo>
                      <a:pt x="62" y="195"/>
                    </a:lnTo>
                    <a:lnTo>
                      <a:pt x="67" y="195"/>
                    </a:lnTo>
                    <a:lnTo>
                      <a:pt x="72" y="200"/>
                    </a:lnTo>
                    <a:lnTo>
                      <a:pt x="77" y="205"/>
                    </a:lnTo>
                    <a:lnTo>
                      <a:pt x="82" y="205"/>
                    </a:lnTo>
                    <a:lnTo>
                      <a:pt x="82" y="200"/>
                    </a:lnTo>
                    <a:lnTo>
                      <a:pt x="87" y="195"/>
                    </a:lnTo>
                    <a:lnTo>
                      <a:pt x="82" y="190"/>
                    </a:lnTo>
                    <a:lnTo>
                      <a:pt x="82" y="185"/>
                    </a:lnTo>
                    <a:lnTo>
                      <a:pt x="82" y="180"/>
                    </a:lnTo>
                    <a:lnTo>
                      <a:pt x="82" y="169"/>
                    </a:lnTo>
                    <a:lnTo>
                      <a:pt x="87" y="169"/>
                    </a:lnTo>
                    <a:lnTo>
                      <a:pt x="93" y="169"/>
                    </a:lnTo>
                    <a:lnTo>
                      <a:pt x="98" y="169"/>
                    </a:lnTo>
                    <a:lnTo>
                      <a:pt x="113" y="164"/>
                    </a:lnTo>
                    <a:lnTo>
                      <a:pt x="113" y="159"/>
                    </a:lnTo>
                    <a:lnTo>
                      <a:pt x="108" y="154"/>
                    </a:lnTo>
                    <a:lnTo>
                      <a:pt x="108" y="149"/>
                    </a:lnTo>
                    <a:lnTo>
                      <a:pt x="108" y="144"/>
                    </a:lnTo>
                    <a:lnTo>
                      <a:pt x="113" y="139"/>
                    </a:lnTo>
                    <a:lnTo>
                      <a:pt x="118" y="133"/>
                    </a:lnTo>
                    <a:lnTo>
                      <a:pt x="123" y="133"/>
                    </a:lnTo>
                    <a:lnTo>
                      <a:pt x="129" y="128"/>
                    </a:lnTo>
                    <a:lnTo>
                      <a:pt x="123" y="123"/>
                    </a:lnTo>
                    <a:lnTo>
                      <a:pt x="123" y="118"/>
                    </a:lnTo>
                    <a:lnTo>
                      <a:pt x="129" y="118"/>
                    </a:lnTo>
                    <a:lnTo>
                      <a:pt x="129" y="123"/>
                    </a:lnTo>
                    <a:lnTo>
                      <a:pt x="134" y="123"/>
                    </a:lnTo>
                    <a:lnTo>
                      <a:pt x="139" y="123"/>
                    </a:lnTo>
                    <a:lnTo>
                      <a:pt x="144" y="123"/>
                    </a:lnTo>
                    <a:lnTo>
                      <a:pt x="144" y="128"/>
                    </a:lnTo>
                    <a:lnTo>
                      <a:pt x="149" y="128"/>
                    </a:lnTo>
                    <a:lnTo>
                      <a:pt x="149" y="123"/>
                    </a:lnTo>
                    <a:lnTo>
                      <a:pt x="149" y="118"/>
                    </a:lnTo>
                    <a:lnTo>
                      <a:pt x="149" y="113"/>
                    </a:lnTo>
                    <a:lnTo>
                      <a:pt x="159" y="118"/>
                    </a:lnTo>
                    <a:lnTo>
                      <a:pt x="165" y="118"/>
                    </a:lnTo>
                    <a:lnTo>
                      <a:pt x="170" y="118"/>
                    </a:lnTo>
                    <a:lnTo>
                      <a:pt x="175" y="123"/>
                    </a:lnTo>
                    <a:lnTo>
                      <a:pt x="180" y="128"/>
                    </a:lnTo>
                    <a:lnTo>
                      <a:pt x="185" y="128"/>
                    </a:lnTo>
                    <a:lnTo>
                      <a:pt x="185" y="133"/>
                    </a:lnTo>
                    <a:lnTo>
                      <a:pt x="190" y="133"/>
                    </a:lnTo>
                    <a:lnTo>
                      <a:pt x="195" y="123"/>
                    </a:lnTo>
                    <a:lnTo>
                      <a:pt x="195" y="118"/>
                    </a:lnTo>
                    <a:lnTo>
                      <a:pt x="200" y="118"/>
                    </a:lnTo>
                    <a:lnTo>
                      <a:pt x="206" y="118"/>
                    </a:lnTo>
                    <a:lnTo>
                      <a:pt x="206" y="113"/>
                    </a:lnTo>
                    <a:lnTo>
                      <a:pt x="211" y="113"/>
                    </a:lnTo>
                    <a:lnTo>
                      <a:pt x="216" y="123"/>
                    </a:lnTo>
                    <a:lnTo>
                      <a:pt x="221" y="123"/>
                    </a:lnTo>
                    <a:lnTo>
                      <a:pt x="221" y="128"/>
                    </a:lnTo>
                    <a:lnTo>
                      <a:pt x="226" y="128"/>
                    </a:lnTo>
                    <a:lnTo>
                      <a:pt x="226" y="118"/>
                    </a:lnTo>
                    <a:lnTo>
                      <a:pt x="231" y="118"/>
                    </a:lnTo>
                    <a:lnTo>
                      <a:pt x="236" y="118"/>
                    </a:lnTo>
                    <a:lnTo>
                      <a:pt x="231" y="113"/>
                    </a:lnTo>
                    <a:lnTo>
                      <a:pt x="236" y="108"/>
                    </a:lnTo>
                    <a:lnTo>
                      <a:pt x="242" y="108"/>
                    </a:lnTo>
                    <a:lnTo>
                      <a:pt x="242" y="103"/>
                    </a:lnTo>
                    <a:lnTo>
                      <a:pt x="236" y="103"/>
                    </a:lnTo>
                    <a:lnTo>
                      <a:pt x="236" y="97"/>
                    </a:lnTo>
                    <a:lnTo>
                      <a:pt x="242" y="97"/>
                    </a:lnTo>
                    <a:lnTo>
                      <a:pt x="242" y="103"/>
                    </a:lnTo>
                    <a:lnTo>
                      <a:pt x="247" y="103"/>
                    </a:lnTo>
                    <a:lnTo>
                      <a:pt x="247" y="97"/>
                    </a:lnTo>
                    <a:lnTo>
                      <a:pt x="247" y="92"/>
                    </a:lnTo>
                    <a:lnTo>
                      <a:pt x="252" y="97"/>
                    </a:lnTo>
                    <a:lnTo>
                      <a:pt x="252" y="103"/>
                    </a:lnTo>
                    <a:lnTo>
                      <a:pt x="252" y="108"/>
                    </a:lnTo>
                    <a:lnTo>
                      <a:pt x="257" y="108"/>
                    </a:lnTo>
                    <a:lnTo>
                      <a:pt x="262" y="113"/>
                    </a:lnTo>
                    <a:lnTo>
                      <a:pt x="267" y="113"/>
                    </a:lnTo>
                    <a:lnTo>
                      <a:pt x="272" y="118"/>
                    </a:lnTo>
                    <a:lnTo>
                      <a:pt x="272" y="113"/>
                    </a:lnTo>
                    <a:lnTo>
                      <a:pt x="278" y="113"/>
                    </a:lnTo>
                    <a:lnTo>
                      <a:pt x="278" y="108"/>
                    </a:lnTo>
                    <a:lnTo>
                      <a:pt x="283" y="108"/>
                    </a:lnTo>
                    <a:lnTo>
                      <a:pt x="283" y="92"/>
                    </a:lnTo>
                    <a:lnTo>
                      <a:pt x="288" y="87"/>
                    </a:lnTo>
                    <a:lnTo>
                      <a:pt x="288" y="82"/>
                    </a:lnTo>
                    <a:lnTo>
                      <a:pt x="293" y="82"/>
                    </a:lnTo>
                    <a:lnTo>
                      <a:pt x="293" y="87"/>
                    </a:lnTo>
                    <a:lnTo>
                      <a:pt x="298" y="82"/>
                    </a:lnTo>
                    <a:lnTo>
                      <a:pt x="303" y="77"/>
                    </a:lnTo>
                    <a:lnTo>
                      <a:pt x="303" y="67"/>
                    </a:lnTo>
                    <a:lnTo>
                      <a:pt x="314" y="67"/>
                    </a:lnTo>
                    <a:lnTo>
                      <a:pt x="319" y="61"/>
                    </a:lnTo>
                    <a:lnTo>
                      <a:pt x="319" y="56"/>
                    </a:lnTo>
                    <a:lnTo>
                      <a:pt x="319" y="46"/>
                    </a:lnTo>
                    <a:lnTo>
                      <a:pt x="319" y="41"/>
                    </a:lnTo>
                    <a:lnTo>
                      <a:pt x="324" y="41"/>
                    </a:lnTo>
                    <a:lnTo>
                      <a:pt x="329" y="41"/>
                    </a:lnTo>
                    <a:lnTo>
                      <a:pt x="334" y="41"/>
                    </a:lnTo>
                    <a:lnTo>
                      <a:pt x="339" y="46"/>
                    </a:lnTo>
                    <a:lnTo>
                      <a:pt x="344" y="41"/>
                    </a:lnTo>
                    <a:lnTo>
                      <a:pt x="350" y="36"/>
                    </a:lnTo>
                    <a:lnTo>
                      <a:pt x="355" y="36"/>
                    </a:lnTo>
                    <a:lnTo>
                      <a:pt x="365" y="36"/>
                    </a:lnTo>
                    <a:lnTo>
                      <a:pt x="365" y="31"/>
                    </a:lnTo>
                    <a:lnTo>
                      <a:pt x="370" y="25"/>
                    </a:lnTo>
                    <a:lnTo>
                      <a:pt x="365" y="25"/>
                    </a:lnTo>
                    <a:lnTo>
                      <a:pt x="360" y="20"/>
                    </a:lnTo>
                    <a:lnTo>
                      <a:pt x="365" y="15"/>
                    </a:lnTo>
                    <a:lnTo>
                      <a:pt x="365" y="10"/>
                    </a:lnTo>
                    <a:lnTo>
                      <a:pt x="360" y="10"/>
                    </a:lnTo>
                    <a:lnTo>
                      <a:pt x="360" y="5"/>
                    </a:lnTo>
                    <a:lnTo>
                      <a:pt x="365" y="5"/>
                    </a:lnTo>
                    <a:lnTo>
                      <a:pt x="370" y="5"/>
                    </a:lnTo>
                    <a:lnTo>
                      <a:pt x="370" y="0"/>
                    </a:lnTo>
                    <a:lnTo>
                      <a:pt x="380" y="5"/>
                    </a:lnTo>
                    <a:lnTo>
                      <a:pt x="386" y="5"/>
                    </a:lnTo>
                    <a:lnTo>
                      <a:pt x="391" y="5"/>
                    </a:lnTo>
                    <a:lnTo>
                      <a:pt x="396" y="0"/>
                    </a:lnTo>
                    <a:lnTo>
                      <a:pt x="396" y="5"/>
                    </a:lnTo>
                    <a:lnTo>
                      <a:pt x="396" y="10"/>
                    </a:lnTo>
                    <a:lnTo>
                      <a:pt x="401" y="10"/>
                    </a:lnTo>
                    <a:lnTo>
                      <a:pt x="406" y="10"/>
                    </a:lnTo>
                    <a:lnTo>
                      <a:pt x="406" y="20"/>
                    </a:lnTo>
                    <a:lnTo>
                      <a:pt x="411" y="20"/>
                    </a:lnTo>
                    <a:lnTo>
                      <a:pt x="411" y="25"/>
                    </a:lnTo>
                    <a:lnTo>
                      <a:pt x="411" y="31"/>
                    </a:lnTo>
                    <a:lnTo>
                      <a:pt x="416" y="36"/>
                    </a:lnTo>
                    <a:lnTo>
                      <a:pt x="422" y="36"/>
                    </a:lnTo>
                    <a:lnTo>
                      <a:pt x="427" y="36"/>
                    </a:lnTo>
                    <a:lnTo>
                      <a:pt x="432" y="36"/>
                    </a:lnTo>
                    <a:lnTo>
                      <a:pt x="437" y="36"/>
                    </a:lnTo>
                    <a:lnTo>
                      <a:pt x="442" y="41"/>
                    </a:lnTo>
                    <a:lnTo>
                      <a:pt x="447" y="46"/>
                    </a:lnTo>
                    <a:lnTo>
                      <a:pt x="452" y="51"/>
                    </a:lnTo>
                    <a:lnTo>
                      <a:pt x="458" y="51"/>
                    </a:lnTo>
                    <a:lnTo>
                      <a:pt x="458" y="46"/>
                    </a:lnTo>
                    <a:lnTo>
                      <a:pt x="468" y="41"/>
                    </a:lnTo>
                    <a:lnTo>
                      <a:pt x="468" y="46"/>
                    </a:lnTo>
                    <a:lnTo>
                      <a:pt x="473" y="46"/>
                    </a:lnTo>
                    <a:lnTo>
                      <a:pt x="478" y="46"/>
                    </a:lnTo>
                    <a:lnTo>
                      <a:pt x="483" y="51"/>
                    </a:lnTo>
                    <a:lnTo>
                      <a:pt x="488" y="51"/>
                    </a:lnTo>
                    <a:lnTo>
                      <a:pt x="494" y="51"/>
                    </a:lnTo>
                    <a:lnTo>
                      <a:pt x="499" y="51"/>
                    </a:lnTo>
                    <a:lnTo>
                      <a:pt x="499" y="46"/>
                    </a:lnTo>
                    <a:lnTo>
                      <a:pt x="504" y="46"/>
                    </a:lnTo>
                    <a:lnTo>
                      <a:pt x="504" y="41"/>
                    </a:lnTo>
                    <a:lnTo>
                      <a:pt x="509" y="41"/>
                    </a:lnTo>
                    <a:lnTo>
                      <a:pt x="514" y="41"/>
                    </a:lnTo>
                    <a:lnTo>
                      <a:pt x="519" y="41"/>
                    </a:lnTo>
                    <a:lnTo>
                      <a:pt x="519" y="46"/>
                    </a:lnTo>
                    <a:lnTo>
                      <a:pt x="519" y="51"/>
                    </a:lnTo>
                    <a:lnTo>
                      <a:pt x="519" y="56"/>
                    </a:lnTo>
                    <a:lnTo>
                      <a:pt x="524" y="56"/>
                    </a:lnTo>
                    <a:lnTo>
                      <a:pt x="530" y="56"/>
                    </a:lnTo>
                    <a:lnTo>
                      <a:pt x="530" y="61"/>
                    </a:lnTo>
                    <a:lnTo>
                      <a:pt x="535" y="61"/>
                    </a:lnTo>
                    <a:lnTo>
                      <a:pt x="540" y="67"/>
                    </a:lnTo>
                    <a:lnTo>
                      <a:pt x="540" y="72"/>
                    </a:lnTo>
                    <a:lnTo>
                      <a:pt x="540" y="77"/>
                    </a:lnTo>
                    <a:lnTo>
                      <a:pt x="540" y="82"/>
                    </a:lnTo>
                    <a:lnTo>
                      <a:pt x="540" y="87"/>
                    </a:lnTo>
                    <a:lnTo>
                      <a:pt x="540" y="92"/>
                    </a:lnTo>
                    <a:lnTo>
                      <a:pt x="535" y="97"/>
                    </a:lnTo>
                    <a:lnTo>
                      <a:pt x="540" y="103"/>
                    </a:lnTo>
                    <a:lnTo>
                      <a:pt x="545" y="113"/>
                    </a:lnTo>
                    <a:lnTo>
                      <a:pt x="550" y="113"/>
                    </a:lnTo>
                    <a:lnTo>
                      <a:pt x="550" y="118"/>
                    </a:lnTo>
                    <a:lnTo>
                      <a:pt x="545" y="118"/>
                    </a:lnTo>
                    <a:lnTo>
                      <a:pt x="550" y="123"/>
                    </a:lnTo>
                    <a:lnTo>
                      <a:pt x="555" y="128"/>
                    </a:lnTo>
                    <a:lnTo>
                      <a:pt x="560" y="133"/>
                    </a:lnTo>
                    <a:lnTo>
                      <a:pt x="560" y="139"/>
                    </a:lnTo>
                    <a:lnTo>
                      <a:pt x="560" y="144"/>
                    </a:lnTo>
                    <a:lnTo>
                      <a:pt x="566" y="144"/>
                    </a:lnTo>
                    <a:lnTo>
                      <a:pt x="571" y="149"/>
                    </a:lnTo>
                    <a:lnTo>
                      <a:pt x="571" y="154"/>
                    </a:lnTo>
                    <a:lnTo>
                      <a:pt x="576" y="154"/>
                    </a:lnTo>
                    <a:lnTo>
                      <a:pt x="581" y="159"/>
                    </a:lnTo>
                    <a:lnTo>
                      <a:pt x="581" y="154"/>
                    </a:lnTo>
                    <a:lnTo>
                      <a:pt x="581" y="159"/>
                    </a:lnTo>
                    <a:lnTo>
                      <a:pt x="586" y="159"/>
                    </a:lnTo>
                    <a:lnTo>
                      <a:pt x="560" y="180"/>
                    </a:lnTo>
                    <a:lnTo>
                      <a:pt x="555" y="185"/>
                    </a:lnTo>
                    <a:lnTo>
                      <a:pt x="545" y="190"/>
                    </a:lnTo>
                    <a:lnTo>
                      <a:pt x="540" y="190"/>
                    </a:lnTo>
                    <a:lnTo>
                      <a:pt x="530" y="200"/>
                    </a:lnTo>
                    <a:lnTo>
                      <a:pt x="530" y="205"/>
                    </a:lnTo>
                    <a:lnTo>
                      <a:pt x="524" y="211"/>
                    </a:lnTo>
                    <a:lnTo>
                      <a:pt x="519" y="211"/>
                    </a:lnTo>
                    <a:lnTo>
                      <a:pt x="519" y="216"/>
                    </a:lnTo>
                    <a:lnTo>
                      <a:pt x="519" y="221"/>
                    </a:lnTo>
                    <a:lnTo>
                      <a:pt x="509" y="221"/>
                    </a:lnTo>
                    <a:lnTo>
                      <a:pt x="504" y="226"/>
                    </a:lnTo>
                    <a:lnTo>
                      <a:pt x="499" y="231"/>
                    </a:lnTo>
                    <a:lnTo>
                      <a:pt x="499" y="236"/>
                    </a:lnTo>
                    <a:lnTo>
                      <a:pt x="494" y="236"/>
                    </a:lnTo>
                    <a:lnTo>
                      <a:pt x="483" y="236"/>
                    </a:lnTo>
                    <a:lnTo>
                      <a:pt x="478" y="241"/>
                    </a:lnTo>
                    <a:lnTo>
                      <a:pt x="473" y="241"/>
                    </a:lnTo>
                    <a:lnTo>
                      <a:pt x="468" y="241"/>
                    </a:lnTo>
                    <a:lnTo>
                      <a:pt x="458" y="247"/>
                    </a:lnTo>
                    <a:lnTo>
                      <a:pt x="452" y="252"/>
                    </a:lnTo>
                    <a:lnTo>
                      <a:pt x="437" y="252"/>
                    </a:lnTo>
                    <a:lnTo>
                      <a:pt x="432" y="252"/>
                    </a:lnTo>
                    <a:lnTo>
                      <a:pt x="411" y="252"/>
                    </a:lnTo>
                    <a:lnTo>
                      <a:pt x="370" y="247"/>
                    </a:lnTo>
                    <a:lnTo>
                      <a:pt x="355" y="247"/>
                    </a:lnTo>
                    <a:lnTo>
                      <a:pt x="329" y="247"/>
                    </a:lnTo>
                    <a:lnTo>
                      <a:pt x="319" y="247"/>
                    </a:lnTo>
                    <a:lnTo>
                      <a:pt x="293" y="247"/>
                    </a:lnTo>
                    <a:lnTo>
                      <a:pt x="278" y="247"/>
                    </a:lnTo>
                    <a:lnTo>
                      <a:pt x="257" y="247"/>
                    </a:lnTo>
                    <a:lnTo>
                      <a:pt x="242" y="241"/>
                    </a:lnTo>
                    <a:lnTo>
                      <a:pt x="236" y="241"/>
                    </a:lnTo>
                    <a:close/>
                    <a:moveTo>
                      <a:pt x="0" y="257"/>
                    </a:moveTo>
                    <a:lnTo>
                      <a:pt x="0" y="252"/>
                    </a:lnTo>
                    <a:lnTo>
                      <a:pt x="5" y="252"/>
                    </a:lnTo>
                    <a:lnTo>
                      <a:pt x="5" y="257"/>
                    </a:lnTo>
                    <a:lnTo>
                      <a:pt x="0" y="257"/>
                    </a:lnTo>
                    <a:close/>
                  </a:path>
                </a:pathLst>
              </a:custGeom>
              <a:solidFill>
                <a:srgbClr val="00FF00"/>
              </a:solidFill>
              <a:ln w="8001">
                <a:solidFill>
                  <a:srgbClr val="000000"/>
                </a:solidFill>
                <a:prstDash val="solid"/>
                <a:round/>
                <a:headEnd/>
                <a:tailEnd/>
              </a:ln>
            </p:spPr>
            <p:txBody>
              <a:bodyPr/>
              <a:lstStyle/>
              <a:p>
                <a:endParaRPr lang="en-US"/>
              </a:p>
            </p:txBody>
          </p:sp>
          <p:sp>
            <p:nvSpPr>
              <p:cNvPr id="964693" name="Freeform 85">
                <a:hlinkClick r:id="rId36" action="ppaction://hlinksldjump"/>
              </p:cNvPr>
              <p:cNvSpPr>
                <a:spLocks noEditPoints="1"/>
              </p:cNvSpPr>
              <p:nvPr/>
            </p:nvSpPr>
            <p:spPr bwMode="auto">
              <a:xfrm>
                <a:off x="3292" y="1058"/>
                <a:ext cx="650" cy="710"/>
              </a:xfrm>
              <a:custGeom>
                <a:avLst/>
                <a:gdLst/>
                <a:ahLst/>
                <a:cxnLst>
                  <a:cxn ang="0">
                    <a:pos x="98" y="41"/>
                  </a:cxn>
                  <a:cxn ang="0">
                    <a:pos x="149" y="103"/>
                  </a:cxn>
                  <a:cxn ang="0">
                    <a:pos x="206" y="87"/>
                  </a:cxn>
                  <a:cxn ang="0">
                    <a:pos x="139" y="118"/>
                  </a:cxn>
                  <a:cxn ang="0">
                    <a:pos x="350" y="257"/>
                  </a:cxn>
                  <a:cxn ang="0">
                    <a:pos x="309" y="273"/>
                  </a:cxn>
                  <a:cxn ang="0">
                    <a:pos x="288" y="288"/>
                  </a:cxn>
                  <a:cxn ang="0">
                    <a:pos x="252" y="283"/>
                  </a:cxn>
                  <a:cxn ang="0">
                    <a:pos x="211" y="345"/>
                  </a:cxn>
                  <a:cxn ang="0">
                    <a:pos x="216" y="319"/>
                  </a:cxn>
                  <a:cxn ang="0">
                    <a:pos x="201" y="314"/>
                  </a:cxn>
                  <a:cxn ang="0">
                    <a:pos x="201" y="293"/>
                  </a:cxn>
                  <a:cxn ang="0">
                    <a:pos x="206" y="283"/>
                  </a:cxn>
                  <a:cxn ang="0">
                    <a:pos x="185" y="273"/>
                  </a:cxn>
                  <a:cxn ang="0">
                    <a:pos x="175" y="252"/>
                  </a:cxn>
                  <a:cxn ang="0">
                    <a:pos x="154" y="247"/>
                  </a:cxn>
                  <a:cxn ang="0">
                    <a:pos x="129" y="242"/>
                  </a:cxn>
                  <a:cxn ang="0">
                    <a:pos x="113" y="242"/>
                  </a:cxn>
                  <a:cxn ang="0">
                    <a:pos x="21" y="206"/>
                  </a:cxn>
                  <a:cxn ang="0">
                    <a:pos x="5" y="185"/>
                  </a:cxn>
                  <a:cxn ang="0">
                    <a:pos x="77" y="149"/>
                  </a:cxn>
                  <a:cxn ang="0">
                    <a:pos x="118" y="123"/>
                  </a:cxn>
                  <a:cxn ang="0">
                    <a:pos x="154" y="134"/>
                  </a:cxn>
                  <a:cxn ang="0">
                    <a:pos x="170" y="144"/>
                  </a:cxn>
                  <a:cxn ang="0">
                    <a:pos x="257" y="190"/>
                  </a:cxn>
                  <a:cxn ang="0">
                    <a:pos x="303" y="185"/>
                  </a:cxn>
                  <a:cxn ang="0">
                    <a:pos x="401" y="165"/>
                  </a:cxn>
                  <a:cxn ang="0">
                    <a:pos x="417" y="195"/>
                  </a:cxn>
                  <a:cxn ang="0">
                    <a:pos x="463" y="195"/>
                  </a:cxn>
                  <a:cxn ang="0">
                    <a:pos x="494" y="231"/>
                  </a:cxn>
                  <a:cxn ang="0">
                    <a:pos x="489" y="252"/>
                  </a:cxn>
                  <a:cxn ang="0">
                    <a:pos x="442" y="262"/>
                  </a:cxn>
                  <a:cxn ang="0">
                    <a:pos x="370" y="252"/>
                  </a:cxn>
                  <a:cxn ang="0">
                    <a:pos x="519" y="242"/>
                  </a:cxn>
                  <a:cxn ang="0">
                    <a:pos x="540" y="247"/>
                  </a:cxn>
                  <a:cxn ang="0">
                    <a:pos x="509" y="247"/>
                  </a:cxn>
                  <a:cxn ang="0">
                    <a:pos x="303" y="663"/>
                  </a:cxn>
                  <a:cxn ang="0">
                    <a:pos x="303" y="524"/>
                  </a:cxn>
                  <a:cxn ang="0">
                    <a:pos x="303" y="463"/>
                  </a:cxn>
                  <a:cxn ang="0">
                    <a:pos x="334" y="386"/>
                  </a:cxn>
                  <a:cxn ang="0">
                    <a:pos x="370" y="334"/>
                  </a:cxn>
                  <a:cxn ang="0">
                    <a:pos x="386" y="375"/>
                  </a:cxn>
                  <a:cxn ang="0">
                    <a:pos x="411" y="319"/>
                  </a:cxn>
                  <a:cxn ang="0">
                    <a:pos x="411" y="288"/>
                  </a:cxn>
                  <a:cxn ang="0">
                    <a:pos x="473" y="283"/>
                  </a:cxn>
                  <a:cxn ang="0">
                    <a:pos x="514" y="314"/>
                  </a:cxn>
                  <a:cxn ang="0">
                    <a:pos x="545" y="329"/>
                  </a:cxn>
                  <a:cxn ang="0">
                    <a:pos x="540" y="360"/>
                  </a:cxn>
                  <a:cxn ang="0">
                    <a:pos x="545" y="432"/>
                  </a:cxn>
                  <a:cxn ang="0">
                    <a:pos x="509" y="473"/>
                  </a:cxn>
                  <a:cxn ang="0">
                    <a:pos x="535" y="499"/>
                  </a:cxn>
                  <a:cxn ang="0">
                    <a:pos x="591" y="463"/>
                  </a:cxn>
                  <a:cxn ang="0">
                    <a:pos x="617" y="576"/>
                  </a:cxn>
                  <a:cxn ang="0">
                    <a:pos x="602" y="607"/>
                  </a:cxn>
                  <a:cxn ang="0">
                    <a:pos x="586" y="632"/>
                  </a:cxn>
                  <a:cxn ang="0">
                    <a:pos x="535" y="710"/>
                  </a:cxn>
                  <a:cxn ang="0">
                    <a:pos x="437" y="704"/>
                  </a:cxn>
                  <a:cxn ang="0">
                    <a:pos x="355" y="704"/>
                  </a:cxn>
                </a:cxnLst>
                <a:rect l="0" t="0" r="r" b="b"/>
                <a:pathLst>
                  <a:path w="617" h="710">
                    <a:moveTo>
                      <a:pt x="149" y="0"/>
                    </a:moveTo>
                    <a:lnTo>
                      <a:pt x="139" y="16"/>
                    </a:lnTo>
                    <a:lnTo>
                      <a:pt x="118" y="26"/>
                    </a:lnTo>
                    <a:lnTo>
                      <a:pt x="108" y="36"/>
                    </a:lnTo>
                    <a:lnTo>
                      <a:pt x="98" y="41"/>
                    </a:lnTo>
                    <a:lnTo>
                      <a:pt x="93" y="36"/>
                    </a:lnTo>
                    <a:lnTo>
                      <a:pt x="93" y="31"/>
                    </a:lnTo>
                    <a:lnTo>
                      <a:pt x="98" y="26"/>
                    </a:lnTo>
                    <a:lnTo>
                      <a:pt x="149" y="0"/>
                    </a:lnTo>
                    <a:close/>
                    <a:moveTo>
                      <a:pt x="149" y="103"/>
                    </a:moveTo>
                    <a:lnTo>
                      <a:pt x="154" y="93"/>
                    </a:lnTo>
                    <a:lnTo>
                      <a:pt x="170" y="82"/>
                    </a:lnTo>
                    <a:lnTo>
                      <a:pt x="201" y="82"/>
                    </a:lnTo>
                    <a:lnTo>
                      <a:pt x="211" y="87"/>
                    </a:lnTo>
                    <a:lnTo>
                      <a:pt x="206" y="87"/>
                    </a:lnTo>
                    <a:lnTo>
                      <a:pt x="196" y="93"/>
                    </a:lnTo>
                    <a:lnTo>
                      <a:pt x="170" y="113"/>
                    </a:lnTo>
                    <a:lnTo>
                      <a:pt x="154" y="134"/>
                    </a:lnTo>
                    <a:lnTo>
                      <a:pt x="149" y="123"/>
                    </a:lnTo>
                    <a:lnTo>
                      <a:pt x="139" y="118"/>
                    </a:lnTo>
                    <a:lnTo>
                      <a:pt x="139" y="108"/>
                    </a:lnTo>
                    <a:lnTo>
                      <a:pt x="149" y="103"/>
                    </a:lnTo>
                    <a:close/>
                    <a:moveTo>
                      <a:pt x="355" y="252"/>
                    </a:moveTo>
                    <a:lnTo>
                      <a:pt x="350" y="252"/>
                    </a:lnTo>
                    <a:lnTo>
                      <a:pt x="350" y="257"/>
                    </a:lnTo>
                    <a:lnTo>
                      <a:pt x="334" y="252"/>
                    </a:lnTo>
                    <a:lnTo>
                      <a:pt x="324" y="252"/>
                    </a:lnTo>
                    <a:lnTo>
                      <a:pt x="319" y="257"/>
                    </a:lnTo>
                    <a:lnTo>
                      <a:pt x="314" y="267"/>
                    </a:lnTo>
                    <a:lnTo>
                      <a:pt x="309" y="273"/>
                    </a:lnTo>
                    <a:lnTo>
                      <a:pt x="298" y="278"/>
                    </a:lnTo>
                    <a:lnTo>
                      <a:pt x="303" y="278"/>
                    </a:lnTo>
                    <a:lnTo>
                      <a:pt x="298" y="278"/>
                    </a:lnTo>
                    <a:lnTo>
                      <a:pt x="293" y="288"/>
                    </a:lnTo>
                    <a:lnTo>
                      <a:pt x="288" y="288"/>
                    </a:lnTo>
                    <a:lnTo>
                      <a:pt x="288" y="283"/>
                    </a:lnTo>
                    <a:lnTo>
                      <a:pt x="298" y="267"/>
                    </a:lnTo>
                    <a:lnTo>
                      <a:pt x="283" y="267"/>
                    </a:lnTo>
                    <a:lnTo>
                      <a:pt x="273" y="278"/>
                    </a:lnTo>
                    <a:lnTo>
                      <a:pt x="252" y="283"/>
                    </a:lnTo>
                    <a:lnTo>
                      <a:pt x="242" y="298"/>
                    </a:lnTo>
                    <a:lnTo>
                      <a:pt x="237" y="314"/>
                    </a:lnTo>
                    <a:lnTo>
                      <a:pt x="221" y="339"/>
                    </a:lnTo>
                    <a:lnTo>
                      <a:pt x="216" y="345"/>
                    </a:lnTo>
                    <a:lnTo>
                      <a:pt x="211" y="345"/>
                    </a:lnTo>
                    <a:lnTo>
                      <a:pt x="206" y="339"/>
                    </a:lnTo>
                    <a:lnTo>
                      <a:pt x="206" y="334"/>
                    </a:lnTo>
                    <a:lnTo>
                      <a:pt x="211" y="334"/>
                    </a:lnTo>
                    <a:lnTo>
                      <a:pt x="211" y="329"/>
                    </a:lnTo>
                    <a:lnTo>
                      <a:pt x="216" y="319"/>
                    </a:lnTo>
                    <a:lnTo>
                      <a:pt x="211" y="314"/>
                    </a:lnTo>
                    <a:lnTo>
                      <a:pt x="206" y="319"/>
                    </a:lnTo>
                    <a:lnTo>
                      <a:pt x="201" y="319"/>
                    </a:lnTo>
                    <a:lnTo>
                      <a:pt x="196" y="319"/>
                    </a:lnTo>
                    <a:lnTo>
                      <a:pt x="201" y="314"/>
                    </a:lnTo>
                    <a:lnTo>
                      <a:pt x="196" y="309"/>
                    </a:lnTo>
                    <a:lnTo>
                      <a:pt x="201" y="309"/>
                    </a:lnTo>
                    <a:lnTo>
                      <a:pt x="201" y="303"/>
                    </a:lnTo>
                    <a:lnTo>
                      <a:pt x="201" y="298"/>
                    </a:lnTo>
                    <a:lnTo>
                      <a:pt x="201" y="293"/>
                    </a:lnTo>
                    <a:lnTo>
                      <a:pt x="206" y="293"/>
                    </a:lnTo>
                    <a:lnTo>
                      <a:pt x="206" y="288"/>
                    </a:lnTo>
                    <a:lnTo>
                      <a:pt x="201" y="288"/>
                    </a:lnTo>
                    <a:lnTo>
                      <a:pt x="201" y="283"/>
                    </a:lnTo>
                    <a:lnTo>
                      <a:pt x="206" y="283"/>
                    </a:lnTo>
                    <a:lnTo>
                      <a:pt x="201" y="283"/>
                    </a:lnTo>
                    <a:lnTo>
                      <a:pt x="201" y="278"/>
                    </a:lnTo>
                    <a:lnTo>
                      <a:pt x="196" y="278"/>
                    </a:lnTo>
                    <a:lnTo>
                      <a:pt x="190" y="273"/>
                    </a:lnTo>
                    <a:lnTo>
                      <a:pt x="185" y="273"/>
                    </a:lnTo>
                    <a:lnTo>
                      <a:pt x="180" y="273"/>
                    </a:lnTo>
                    <a:lnTo>
                      <a:pt x="175" y="267"/>
                    </a:lnTo>
                    <a:lnTo>
                      <a:pt x="180" y="262"/>
                    </a:lnTo>
                    <a:lnTo>
                      <a:pt x="180" y="257"/>
                    </a:lnTo>
                    <a:lnTo>
                      <a:pt x="175" y="252"/>
                    </a:lnTo>
                    <a:lnTo>
                      <a:pt x="170" y="252"/>
                    </a:lnTo>
                    <a:lnTo>
                      <a:pt x="165" y="252"/>
                    </a:lnTo>
                    <a:lnTo>
                      <a:pt x="160" y="252"/>
                    </a:lnTo>
                    <a:lnTo>
                      <a:pt x="160" y="247"/>
                    </a:lnTo>
                    <a:lnTo>
                      <a:pt x="154" y="247"/>
                    </a:lnTo>
                    <a:lnTo>
                      <a:pt x="149" y="247"/>
                    </a:lnTo>
                    <a:lnTo>
                      <a:pt x="144" y="247"/>
                    </a:lnTo>
                    <a:lnTo>
                      <a:pt x="139" y="247"/>
                    </a:lnTo>
                    <a:lnTo>
                      <a:pt x="134" y="247"/>
                    </a:lnTo>
                    <a:lnTo>
                      <a:pt x="129" y="242"/>
                    </a:lnTo>
                    <a:lnTo>
                      <a:pt x="129" y="247"/>
                    </a:lnTo>
                    <a:lnTo>
                      <a:pt x="129" y="242"/>
                    </a:lnTo>
                    <a:lnTo>
                      <a:pt x="124" y="242"/>
                    </a:lnTo>
                    <a:lnTo>
                      <a:pt x="124" y="247"/>
                    </a:lnTo>
                    <a:lnTo>
                      <a:pt x="113" y="242"/>
                    </a:lnTo>
                    <a:lnTo>
                      <a:pt x="108" y="237"/>
                    </a:lnTo>
                    <a:lnTo>
                      <a:pt x="103" y="231"/>
                    </a:lnTo>
                    <a:lnTo>
                      <a:pt x="36" y="211"/>
                    </a:lnTo>
                    <a:lnTo>
                      <a:pt x="21" y="211"/>
                    </a:lnTo>
                    <a:lnTo>
                      <a:pt x="21" y="206"/>
                    </a:lnTo>
                    <a:lnTo>
                      <a:pt x="21" y="195"/>
                    </a:lnTo>
                    <a:lnTo>
                      <a:pt x="16" y="190"/>
                    </a:lnTo>
                    <a:lnTo>
                      <a:pt x="10" y="190"/>
                    </a:lnTo>
                    <a:lnTo>
                      <a:pt x="10" y="185"/>
                    </a:lnTo>
                    <a:lnTo>
                      <a:pt x="5" y="185"/>
                    </a:lnTo>
                    <a:lnTo>
                      <a:pt x="0" y="185"/>
                    </a:lnTo>
                    <a:lnTo>
                      <a:pt x="31" y="170"/>
                    </a:lnTo>
                    <a:lnTo>
                      <a:pt x="41" y="159"/>
                    </a:lnTo>
                    <a:lnTo>
                      <a:pt x="46" y="154"/>
                    </a:lnTo>
                    <a:lnTo>
                      <a:pt x="77" y="149"/>
                    </a:lnTo>
                    <a:lnTo>
                      <a:pt x="93" y="144"/>
                    </a:lnTo>
                    <a:lnTo>
                      <a:pt x="98" y="134"/>
                    </a:lnTo>
                    <a:lnTo>
                      <a:pt x="108" y="134"/>
                    </a:lnTo>
                    <a:lnTo>
                      <a:pt x="113" y="129"/>
                    </a:lnTo>
                    <a:lnTo>
                      <a:pt x="118" y="123"/>
                    </a:lnTo>
                    <a:lnTo>
                      <a:pt x="139" y="108"/>
                    </a:lnTo>
                    <a:lnTo>
                      <a:pt x="139" y="118"/>
                    </a:lnTo>
                    <a:lnTo>
                      <a:pt x="149" y="123"/>
                    </a:lnTo>
                    <a:lnTo>
                      <a:pt x="149" y="129"/>
                    </a:lnTo>
                    <a:lnTo>
                      <a:pt x="154" y="134"/>
                    </a:lnTo>
                    <a:lnTo>
                      <a:pt x="154" y="144"/>
                    </a:lnTo>
                    <a:lnTo>
                      <a:pt x="149" y="149"/>
                    </a:lnTo>
                    <a:lnTo>
                      <a:pt x="154" y="159"/>
                    </a:lnTo>
                    <a:lnTo>
                      <a:pt x="175" y="139"/>
                    </a:lnTo>
                    <a:lnTo>
                      <a:pt x="170" y="144"/>
                    </a:lnTo>
                    <a:lnTo>
                      <a:pt x="185" y="144"/>
                    </a:lnTo>
                    <a:lnTo>
                      <a:pt x="196" y="144"/>
                    </a:lnTo>
                    <a:lnTo>
                      <a:pt x="211" y="154"/>
                    </a:lnTo>
                    <a:lnTo>
                      <a:pt x="237" y="190"/>
                    </a:lnTo>
                    <a:lnTo>
                      <a:pt x="257" y="190"/>
                    </a:lnTo>
                    <a:lnTo>
                      <a:pt x="262" y="185"/>
                    </a:lnTo>
                    <a:lnTo>
                      <a:pt x="273" y="195"/>
                    </a:lnTo>
                    <a:lnTo>
                      <a:pt x="283" y="190"/>
                    </a:lnTo>
                    <a:lnTo>
                      <a:pt x="293" y="201"/>
                    </a:lnTo>
                    <a:lnTo>
                      <a:pt x="303" y="185"/>
                    </a:lnTo>
                    <a:lnTo>
                      <a:pt x="329" y="170"/>
                    </a:lnTo>
                    <a:lnTo>
                      <a:pt x="334" y="175"/>
                    </a:lnTo>
                    <a:lnTo>
                      <a:pt x="355" y="170"/>
                    </a:lnTo>
                    <a:lnTo>
                      <a:pt x="381" y="170"/>
                    </a:lnTo>
                    <a:lnTo>
                      <a:pt x="401" y="165"/>
                    </a:lnTo>
                    <a:lnTo>
                      <a:pt x="422" y="159"/>
                    </a:lnTo>
                    <a:lnTo>
                      <a:pt x="417" y="170"/>
                    </a:lnTo>
                    <a:lnTo>
                      <a:pt x="417" y="185"/>
                    </a:lnTo>
                    <a:lnTo>
                      <a:pt x="417" y="190"/>
                    </a:lnTo>
                    <a:lnTo>
                      <a:pt x="417" y="195"/>
                    </a:lnTo>
                    <a:lnTo>
                      <a:pt x="427" y="190"/>
                    </a:lnTo>
                    <a:lnTo>
                      <a:pt x="437" y="195"/>
                    </a:lnTo>
                    <a:lnTo>
                      <a:pt x="447" y="195"/>
                    </a:lnTo>
                    <a:lnTo>
                      <a:pt x="453" y="201"/>
                    </a:lnTo>
                    <a:lnTo>
                      <a:pt x="463" y="195"/>
                    </a:lnTo>
                    <a:lnTo>
                      <a:pt x="473" y="190"/>
                    </a:lnTo>
                    <a:lnTo>
                      <a:pt x="483" y="221"/>
                    </a:lnTo>
                    <a:lnTo>
                      <a:pt x="478" y="226"/>
                    </a:lnTo>
                    <a:lnTo>
                      <a:pt x="489" y="226"/>
                    </a:lnTo>
                    <a:lnTo>
                      <a:pt x="494" y="231"/>
                    </a:lnTo>
                    <a:lnTo>
                      <a:pt x="494" y="237"/>
                    </a:lnTo>
                    <a:lnTo>
                      <a:pt x="499" y="247"/>
                    </a:lnTo>
                    <a:lnTo>
                      <a:pt x="504" y="247"/>
                    </a:lnTo>
                    <a:lnTo>
                      <a:pt x="504" y="252"/>
                    </a:lnTo>
                    <a:lnTo>
                      <a:pt x="489" y="252"/>
                    </a:lnTo>
                    <a:lnTo>
                      <a:pt x="468" y="247"/>
                    </a:lnTo>
                    <a:lnTo>
                      <a:pt x="458" y="252"/>
                    </a:lnTo>
                    <a:lnTo>
                      <a:pt x="447" y="242"/>
                    </a:lnTo>
                    <a:lnTo>
                      <a:pt x="442" y="242"/>
                    </a:lnTo>
                    <a:lnTo>
                      <a:pt x="442" y="262"/>
                    </a:lnTo>
                    <a:lnTo>
                      <a:pt x="432" y="257"/>
                    </a:lnTo>
                    <a:lnTo>
                      <a:pt x="417" y="247"/>
                    </a:lnTo>
                    <a:lnTo>
                      <a:pt x="391" y="237"/>
                    </a:lnTo>
                    <a:lnTo>
                      <a:pt x="381" y="237"/>
                    </a:lnTo>
                    <a:lnTo>
                      <a:pt x="370" y="252"/>
                    </a:lnTo>
                    <a:lnTo>
                      <a:pt x="355" y="252"/>
                    </a:lnTo>
                    <a:close/>
                    <a:moveTo>
                      <a:pt x="509" y="247"/>
                    </a:moveTo>
                    <a:lnTo>
                      <a:pt x="514" y="247"/>
                    </a:lnTo>
                    <a:lnTo>
                      <a:pt x="525" y="242"/>
                    </a:lnTo>
                    <a:lnTo>
                      <a:pt x="519" y="242"/>
                    </a:lnTo>
                    <a:lnTo>
                      <a:pt x="519" y="237"/>
                    </a:lnTo>
                    <a:lnTo>
                      <a:pt x="525" y="237"/>
                    </a:lnTo>
                    <a:lnTo>
                      <a:pt x="530" y="237"/>
                    </a:lnTo>
                    <a:lnTo>
                      <a:pt x="535" y="247"/>
                    </a:lnTo>
                    <a:lnTo>
                      <a:pt x="540" y="247"/>
                    </a:lnTo>
                    <a:lnTo>
                      <a:pt x="535" y="257"/>
                    </a:lnTo>
                    <a:lnTo>
                      <a:pt x="530" y="257"/>
                    </a:lnTo>
                    <a:lnTo>
                      <a:pt x="525" y="252"/>
                    </a:lnTo>
                    <a:lnTo>
                      <a:pt x="514" y="252"/>
                    </a:lnTo>
                    <a:lnTo>
                      <a:pt x="509" y="247"/>
                    </a:lnTo>
                    <a:lnTo>
                      <a:pt x="504" y="252"/>
                    </a:lnTo>
                    <a:lnTo>
                      <a:pt x="509" y="247"/>
                    </a:lnTo>
                    <a:close/>
                    <a:moveTo>
                      <a:pt x="278" y="704"/>
                    </a:moveTo>
                    <a:lnTo>
                      <a:pt x="293" y="689"/>
                    </a:lnTo>
                    <a:lnTo>
                      <a:pt x="303" y="663"/>
                    </a:lnTo>
                    <a:lnTo>
                      <a:pt x="314" y="653"/>
                    </a:lnTo>
                    <a:lnTo>
                      <a:pt x="319" y="632"/>
                    </a:lnTo>
                    <a:lnTo>
                      <a:pt x="324" y="596"/>
                    </a:lnTo>
                    <a:lnTo>
                      <a:pt x="319" y="560"/>
                    </a:lnTo>
                    <a:lnTo>
                      <a:pt x="303" y="524"/>
                    </a:lnTo>
                    <a:lnTo>
                      <a:pt x="298" y="504"/>
                    </a:lnTo>
                    <a:lnTo>
                      <a:pt x="309" y="494"/>
                    </a:lnTo>
                    <a:lnTo>
                      <a:pt x="309" y="488"/>
                    </a:lnTo>
                    <a:lnTo>
                      <a:pt x="309" y="473"/>
                    </a:lnTo>
                    <a:lnTo>
                      <a:pt x="303" y="463"/>
                    </a:lnTo>
                    <a:lnTo>
                      <a:pt x="314" y="447"/>
                    </a:lnTo>
                    <a:lnTo>
                      <a:pt x="319" y="427"/>
                    </a:lnTo>
                    <a:lnTo>
                      <a:pt x="324" y="411"/>
                    </a:lnTo>
                    <a:lnTo>
                      <a:pt x="324" y="391"/>
                    </a:lnTo>
                    <a:lnTo>
                      <a:pt x="334" y="386"/>
                    </a:lnTo>
                    <a:lnTo>
                      <a:pt x="334" y="381"/>
                    </a:lnTo>
                    <a:lnTo>
                      <a:pt x="334" y="375"/>
                    </a:lnTo>
                    <a:lnTo>
                      <a:pt x="334" y="370"/>
                    </a:lnTo>
                    <a:lnTo>
                      <a:pt x="360" y="360"/>
                    </a:lnTo>
                    <a:lnTo>
                      <a:pt x="370" y="334"/>
                    </a:lnTo>
                    <a:lnTo>
                      <a:pt x="375" y="339"/>
                    </a:lnTo>
                    <a:lnTo>
                      <a:pt x="370" y="365"/>
                    </a:lnTo>
                    <a:lnTo>
                      <a:pt x="370" y="381"/>
                    </a:lnTo>
                    <a:lnTo>
                      <a:pt x="381" y="386"/>
                    </a:lnTo>
                    <a:lnTo>
                      <a:pt x="386" y="375"/>
                    </a:lnTo>
                    <a:lnTo>
                      <a:pt x="391" y="355"/>
                    </a:lnTo>
                    <a:lnTo>
                      <a:pt x="391" y="334"/>
                    </a:lnTo>
                    <a:lnTo>
                      <a:pt x="391" y="329"/>
                    </a:lnTo>
                    <a:lnTo>
                      <a:pt x="396" y="324"/>
                    </a:lnTo>
                    <a:lnTo>
                      <a:pt x="411" y="319"/>
                    </a:lnTo>
                    <a:lnTo>
                      <a:pt x="422" y="319"/>
                    </a:lnTo>
                    <a:lnTo>
                      <a:pt x="427" y="314"/>
                    </a:lnTo>
                    <a:lnTo>
                      <a:pt x="411" y="309"/>
                    </a:lnTo>
                    <a:lnTo>
                      <a:pt x="411" y="293"/>
                    </a:lnTo>
                    <a:lnTo>
                      <a:pt x="411" y="288"/>
                    </a:lnTo>
                    <a:lnTo>
                      <a:pt x="422" y="283"/>
                    </a:lnTo>
                    <a:lnTo>
                      <a:pt x="422" y="278"/>
                    </a:lnTo>
                    <a:lnTo>
                      <a:pt x="442" y="273"/>
                    </a:lnTo>
                    <a:lnTo>
                      <a:pt x="463" y="288"/>
                    </a:lnTo>
                    <a:lnTo>
                      <a:pt x="473" y="283"/>
                    </a:lnTo>
                    <a:lnTo>
                      <a:pt x="483" y="288"/>
                    </a:lnTo>
                    <a:lnTo>
                      <a:pt x="489" y="293"/>
                    </a:lnTo>
                    <a:lnTo>
                      <a:pt x="489" y="303"/>
                    </a:lnTo>
                    <a:lnTo>
                      <a:pt x="504" y="303"/>
                    </a:lnTo>
                    <a:lnTo>
                      <a:pt x="514" y="314"/>
                    </a:lnTo>
                    <a:lnTo>
                      <a:pt x="519" y="314"/>
                    </a:lnTo>
                    <a:lnTo>
                      <a:pt x="530" y="319"/>
                    </a:lnTo>
                    <a:lnTo>
                      <a:pt x="535" y="319"/>
                    </a:lnTo>
                    <a:lnTo>
                      <a:pt x="535" y="324"/>
                    </a:lnTo>
                    <a:lnTo>
                      <a:pt x="545" y="329"/>
                    </a:lnTo>
                    <a:lnTo>
                      <a:pt x="540" y="329"/>
                    </a:lnTo>
                    <a:lnTo>
                      <a:pt x="545" y="334"/>
                    </a:lnTo>
                    <a:lnTo>
                      <a:pt x="550" y="350"/>
                    </a:lnTo>
                    <a:lnTo>
                      <a:pt x="540" y="355"/>
                    </a:lnTo>
                    <a:lnTo>
                      <a:pt x="540" y="360"/>
                    </a:lnTo>
                    <a:lnTo>
                      <a:pt x="540" y="365"/>
                    </a:lnTo>
                    <a:lnTo>
                      <a:pt x="550" y="375"/>
                    </a:lnTo>
                    <a:lnTo>
                      <a:pt x="550" y="391"/>
                    </a:lnTo>
                    <a:lnTo>
                      <a:pt x="550" y="411"/>
                    </a:lnTo>
                    <a:lnTo>
                      <a:pt x="545" y="432"/>
                    </a:lnTo>
                    <a:lnTo>
                      <a:pt x="535" y="437"/>
                    </a:lnTo>
                    <a:lnTo>
                      <a:pt x="530" y="447"/>
                    </a:lnTo>
                    <a:lnTo>
                      <a:pt x="530" y="458"/>
                    </a:lnTo>
                    <a:lnTo>
                      <a:pt x="519" y="468"/>
                    </a:lnTo>
                    <a:lnTo>
                      <a:pt x="509" y="473"/>
                    </a:lnTo>
                    <a:lnTo>
                      <a:pt x="504" y="478"/>
                    </a:lnTo>
                    <a:lnTo>
                      <a:pt x="504" y="499"/>
                    </a:lnTo>
                    <a:lnTo>
                      <a:pt x="519" y="509"/>
                    </a:lnTo>
                    <a:lnTo>
                      <a:pt x="525" y="509"/>
                    </a:lnTo>
                    <a:lnTo>
                      <a:pt x="535" y="499"/>
                    </a:lnTo>
                    <a:lnTo>
                      <a:pt x="540" y="494"/>
                    </a:lnTo>
                    <a:lnTo>
                      <a:pt x="545" y="483"/>
                    </a:lnTo>
                    <a:lnTo>
                      <a:pt x="550" y="473"/>
                    </a:lnTo>
                    <a:lnTo>
                      <a:pt x="581" y="458"/>
                    </a:lnTo>
                    <a:lnTo>
                      <a:pt x="591" y="463"/>
                    </a:lnTo>
                    <a:lnTo>
                      <a:pt x="597" y="468"/>
                    </a:lnTo>
                    <a:lnTo>
                      <a:pt x="602" y="488"/>
                    </a:lnTo>
                    <a:lnTo>
                      <a:pt x="607" y="499"/>
                    </a:lnTo>
                    <a:lnTo>
                      <a:pt x="612" y="555"/>
                    </a:lnTo>
                    <a:lnTo>
                      <a:pt x="617" y="576"/>
                    </a:lnTo>
                    <a:lnTo>
                      <a:pt x="617" y="586"/>
                    </a:lnTo>
                    <a:lnTo>
                      <a:pt x="617" y="596"/>
                    </a:lnTo>
                    <a:lnTo>
                      <a:pt x="612" y="612"/>
                    </a:lnTo>
                    <a:lnTo>
                      <a:pt x="602" y="612"/>
                    </a:lnTo>
                    <a:lnTo>
                      <a:pt x="602" y="607"/>
                    </a:lnTo>
                    <a:lnTo>
                      <a:pt x="597" y="607"/>
                    </a:lnTo>
                    <a:lnTo>
                      <a:pt x="586" y="612"/>
                    </a:lnTo>
                    <a:lnTo>
                      <a:pt x="591" y="617"/>
                    </a:lnTo>
                    <a:lnTo>
                      <a:pt x="581" y="627"/>
                    </a:lnTo>
                    <a:lnTo>
                      <a:pt x="586" y="632"/>
                    </a:lnTo>
                    <a:lnTo>
                      <a:pt x="581" y="643"/>
                    </a:lnTo>
                    <a:lnTo>
                      <a:pt x="566" y="648"/>
                    </a:lnTo>
                    <a:lnTo>
                      <a:pt x="561" y="668"/>
                    </a:lnTo>
                    <a:lnTo>
                      <a:pt x="561" y="674"/>
                    </a:lnTo>
                    <a:lnTo>
                      <a:pt x="535" y="710"/>
                    </a:lnTo>
                    <a:lnTo>
                      <a:pt x="514" y="710"/>
                    </a:lnTo>
                    <a:lnTo>
                      <a:pt x="509" y="710"/>
                    </a:lnTo>
                    <a:lnTo>
                      <a:pt x="468" y="710"/>
                    </a:lnTo>
                    <a:lnTo>
                      <a:pt x="437" y="710"/>
                    </a:lnTo>
                    <a:lnTo>
                      <a:pt x="437" y="704"/>
                    </a:lnTo>
                    <a:lnTo>
                      <a:pt x="432" y="704"/>
                    </a:lnTo>
                    <a:lnTo>
                      <a:pt x="406" y="704"/>
                    </a:lnTo>
                    <a:lnTo>
                      <a:pt x="396" y="704"/>
                    </a:lnTo>
                    <a:lnTo>
                      <a:pt x="370" y="704"/>
                    </a:lnTo>
                    <a:lnTo>
                      <a:pt x="355" y="704"/>
                    </a:lnTo>
                    <a:lnTo>
                      <a:pt x="334" y="704"/>
                    </a:lnTo>
                    <a:lnTo>
                      <a:pt x="324" y="704"/>
                    </a:lnTo>
                    <a:lnTo>
                      <a:pt x="303" y="704"/>
                    </a:lnTo>
                    <a:lnTo>
                      <a:pt x="278" y="704"/>
                    </a:lnTo>
                    <a:close/>
                  </a:path>
                </a:pathLst>
              </a:custGeom>
              <a:solidFill>
                <a:srgbClr val="00FF00"/>
              </a:solidFill>
              <a:ln w="8001">
                <a:solidFill>
                  <a:srgbClr val="000000"/>
                </a:solidFill>
                <a:prstDash val="solid"/>
                <a:round/>
                <a:headEnd/>
                <a:tailEnd/>
              </a:ln>
            </p:spPr>
            <p:txBody>
              <a:bodyPr/>
              <a:lstStyle/>
              <a:p>
                <a:endParaRPr lang="en-US"/>
              </a:p>
            </p:txBody>
          </p:sp>
          <p:sp>
            <p:nvSpPr>
              <p:cNvPr id="964694" name="Freeform 86"/>
              <p:cNvSpPr>
                <a:spLocks/>
              </p:cNvSpPr>
              <p:nvPr/>
            </p:nvSpPr>
            <p:spPr bwMode="auto">
              <a:xfrm>
                <a:off x="4387" y="2050"/>
                <a:ext cx="125" cy="206"/>
              </a:xfrm>
              <a:custGeom>
                <a:avLst/>
                <a:gdLst/>
                <a:ahLst/>
                <a:cxnLst>
                  <a:cxn ang="0">
                    <a:pos x="0" y="0"/>
                  </a:cxn>
                  <a:cxn ang="0">
                    <a:pos x="103" y="206"/>
                  </a:cxn>
                  <a:cxn ang="0">
                    <a:pos x="118" y="206"/>
                  </a:cxn>
                </a:cxnLst>
                <a:rect l="0" t="0" r="r" b="b"/>
                <a:pathLst>
                  <a:path w="118" h="206">
                    <a:moveTo>
                      <a:pt x="0" y="0"/>
                    </a:moveTo>
                    <a:lnTo>
                      <a:pt x="103" y="206"/>
                    </a:lnTo>
                    <a:lnTo>
                      <a:pt x="118" y="206"/>
                    </a:lnTo>
                  </a:path>
                </a:pathLst>
              </a:custGeom>
              <a:noFill/>
              <a:ln w="7938">
                <a:solidFill>
                  <a:srgbClr val="000000"/>
                </a:solidFill>
                <a:prstDash val="solid"/>
                <a:round/>
                <a:headEnd/>
                <a:tailEnd/>
              </a:ln>
            </p:spPr>
            <p:txBody>
              <a:bodyPr/>
              <a:lstStyle/>
              <a:p>
                <a:endParaRPr lang="en-US"/>
              </a:p>
            </p:txBody>
          </p:sp>
          <p:sp>
            <p:nvSpPr>
              <p:cNvPr id="964695" name="Freeform 87"/>
              <p:cNvSpPr>
                <a:spLocks/>
              </p:cNvSpPr>
              <p:nvPr/>
            </p:nvSpPr>
            <p:spPr bwMode="auto">
              <a:xfrm>
                <a:off x="4479" y="2112"/>
                <a:ext cx="119" cy="46"/>
              </a:xfrm>
              <a:custGeom>
                <a:avLst/>
                <a:gdLst/>
                <a:ahLst/>
                <a:cxnLst>
                  <a:cxn ang="0">
                    <a:pos x="0" y="0"/>
                  </a:cxn>
                  <a:cxn ang="0">
                    <a:pos x="72" y="46"/>
                  </a:cxn>
                  <a:cxn ang="0">
                    <a:pos x="113" y="46"/>
                  </a:cxn>
                </a:cxnLst>
                <a:rect l="0" t="0" r="r" b="b"/>
                <a:pathLst>
                  <a:path w="113" h="46">
                    <a:moveTo>
                      <a:pt x="0" y="0"/>
                    </a:moveTo>
                    <a:lnTo>
                      <a:pt x="72" y="46"/>
                    </a:lnTo>
                    <a:lnTo>
                      <a:pt x="113" y="46"/>
                    </a:lnTo>
                  </a:path>
                </a:pathLst>
              </a:custGeom>
              <a:noFill/>
              <a:ln w="7938">
                <a:solidFill>
                  <a:srgbClr val="000000"/>
                </a:solidFill>
                <a:prstDash val="solid"/>
                <a:round/>
                <a:headEnd/>
                <a:tailEnd/>
              </a:ln>
            </p:spPr>
            <p:txBody>
              <a:bodyPr/>
              <a:lstStyle/>
              <a:p>
                <a:endParaRPr lang="en-US"/>
              </a:p>
            </p:txBody>
          </p:sp>
          <p:sp>
            <p:nvSpPr>
              <p:cNvPr id="964696" name="Line 88"/>
              <p:cNvSpPr>
                <a:spLocks noChangeShapeType="1"/>
              </p:cNvSpPr>
              <p:nvPr/>
            </p:nvSpPr>
            <p:spPr bwMode="auto">
              <a:xfrm>
                <a:off x="4533" y="2071"/>
                <a:ext cx="168" cy="1"/>
              </a:xfrm>
              <a:prstGeom prst="line">
                <a:avLst/>
              </a:prstGeom>
              <a:noFill/>
              <a:ln w="7938">
                <a:solidFill>
                  <a:srgbClr val="000000"/>
                </a:solidFill>
                <a:round/>
                <a:headEnd/>
                <a:tailEnd/>
              </a:ln>
            </p:spPr>
            <p:txBody>
              <a:bodyPr/>
              <a:lstStyle/>
              <a:p>
                <a:endParaRPr lang="en-US"/>
              </a:p>
            </p:txBody>
          </p:sp>
          <p:sp>
            <p:nvSpPr>
              <p:cNvPr id="964697" name="Freeform 89"/>
              <p:cNvSpPr>
                <a:spLocks/>
              </p:cNvSpPr>
              <p:nvPr/>
            </p:nvSpPr>
            <p:spPr bwMode="auto">
              <a:xfrm>
                <a:off x="4608" y="1917"/>
                <a:ext cx="152" cy="51"/>
              </a:xfrm>
              <a:custGeom>
                <a:avLst/>
                <a:gdLst/>
                <a:ahLst/>
                <a:cxnLst>
                  <a:cxn ang="0">
                    <a:pos x="0" y="0"/>
                  </a:cxn>
                  <a:cxn ang="0">
                    <a:pos x="119" y="51"/>
                  </a:cxn>
                  <a:cxn ang="0">
                    <a:pos x="144" y="51"/>
                  </a:cxn>
                </a:cxnLst>
                <a:rect l="0" t="0" r="r" b="b"/>
                <a:pathLst>
                  <a:path w="144" h="51">
                    <a:moveTo>
                      <a:pt x="0" y="0"/>
                    </a:moveTo>
                    <a:lnTo>
                      <a:pt x="119" y="51"/>
                    </a:lnTo>
                    <a:lnTo>
                      <a:pt x="144" y="51"/>
                    </a:lnTo>
                  </a:path>
                </a:pathLst>
              </a:custGeom>
              <a:noFill/>
              <a:ln w="7938">
                <a:solidFill>
                  <a:srgbClr val="000000"/>
                </a:solidFill>
                <a:prstDash val="solid"/>
                <a:round/>
                <a:headEnd/>
                <a:tailEnd/>
              </a:ln>
            </p:spPr>
            <p:txBody>
              <a:bodyPr/>
              <a:lstStyle/>
              <a:p>
                <a:endParaRPr lang="en-US"/>
              </a:p>
            </p:txBody>
          </p:sp>
          <p:sp>
            <p:nvSpPr>
              <p:cNvPr id="964698" name="Freeform 90"/>
              <p:cNvSpPr>
                <a:spLocks/>
              </p:cNvSpPr>
              <p:nvPr/>
            </p:nvSpPr>
            <p:spPr bwMode="auto">
              <a:xfrm>
                <a:off x="4750" y="1783"/>
                <a:ext cx="189" cy="108"/>
              </a:xfrm>
              <a:custGeom>
                <a:avLst/>
                <a:gdLst/>
                <a:ahLst/>
                <a:cxnLst>
                  <a:cxn ang="0">
                    <a:pos x="0" y="0"/>
                  </a:cxn>
                  <a:cxn ang="0">
                    <a:pos x="134" y="108"/>
                  </a:cxn>
                  <a:cxn ang="0">
                    <a:pos x="175" y="108"/>
                  </a:cxn>
                  <a:cxn ang="0">
                    <a:pos x="180" y="108"/>
                  </a:cxn>
                </a:cxnLst>
                <a:rect l="0" t="0" r="r" b="b"/>
                <a:pathLst>
                  <a:path w="180" h="108">
                    <a:moveTo>
                      <a:pt x="0" y="0"/>
                    </a:moveTo>
                    <a:lnTo>
                      <a:pt x="134" y="108"/>
                    </a:lnTo>
                    <a:lnTo>
                      <a:pt x="175" y="108"/>
                    </a:lnTo>
                    <a:lnTo>
                      <a:pt x="180" y="108"/>
                    </a:lnTo>
                  </a:path>
                </a:pathLst>
              </a:custGeom>
              <a:noFill/>
              <a:ln w="7938">
                <a:solidFill>
                  <a:srgbClr val="000000"/>
                </a:solidFill>
                <a:prstDash val="solid"/>
                <a:round/>
                <a:headEnd/>
                <a:tailEnd/>
              </a:ln>
            </p:spPr>
            <p:txBody>
              <a:bodyPr/>
              <a:lstStyle/>
              <a:p>
                <a:endParaRPr lang="en-US"/>
              </a:p>
            </p:txBody>
          </p:sp>
          <p:sp>
            <p:nvSpPr>
              <p:cNvPr id="964699" name="Line 91"/>
              <p:cNvSpPr>
                <a:spLocks noChangeShapeType="1"/>
              </p:cNvSpPr>
              <p:nvPr/>
            </p:nvSpPr>
            <p:spPr bwMode="auto">
              <a:xfrm>
                <a:off x="4836" y="1783"/>
                <a:ext cx="207" cy="1"/>
              </a:xfrm>
              <a:prstGeom prst="line">
                <a:avLst/>
              </a:prstGeom>
              <a:noFill/>
              <a:ln w="7938">
                <a:solidFill>
                  <a:srgbClr val="000000"/>
                </a:solidFill>
                <a:round/>
                <a:headEnd/>
                <a:tailEnd/>
              </a:ln>
            </p:spPr>
            <p:txBody>
              <a:bodyPr/>
              <a:lstStyle/>
              <a:p>
                <a:endParaRPr lang="en-US"/>
              </a:p>
            </p:txBody>
          </p:sp>
          <p:sp>
            <p:nvSpPr>
              <p:cNvPr id="964700" name="Freeform 92"/>
              <p:cNvSpPr>
                <a:spLocks/>
              </p:cNvSpPr>
              <p:nvPr/>
            </p:nvSpPr>
            <p:spPr bwMode="auto">
              <a:xfrm>
                <a:off x="4858" y="1624"/>
                <a:ext cx="179" cy="72"/>
              </a:xfrm>
              <a:custGeom>
                <a:avLst/>
                <a:gdLst/>
                <a:ahLst/>
                <a:cxnLst>
                  <a:cxn ang="0">
                    <a:pos x="0" y="72"/>
                  </a:cxn>
                  <a:cxn ang="0">
                    <a:pos x="118" y="0"/>
                  </a:cxn>
                  <a:cxn ang="0">
                    <a:pos x="170" y="0"/>
                  </a:cxn>
                </a:cxnLst>
                <a:rect l="0" t="0" r="r" b="b"/>
                <a:pathLst>
                  <a:path w="170" h="72">
                    <a:moveTo>
                      <a:pt x="0" y="72"/>
                    </a:moveTo>
                    <a:lnTo>
                      <a:pt x="118" y="0"/>
                    </a:lnTo>
                    <a:lnTo>
                      <a:pt x="170" y="0"/>
                    </a:lnTo>
                  </a:path>
                </a:pathLst>
              </a:custGeom>
              <a:noFill/>
              <a:ln w="7938">
                <a:solidFill>
                  <a:srgbClr val="000000"/>
                </a:solidFill>
                <a:prstDash val="solid"/>
                <a:round/>
                <a:headEnd/>
                <a:tailEnd/>
              </a:ln>
            </p:spPr>
            <p:txBody>
              <a:bodyPr/>
              <a:lstStyle/>
              <a:p>
                <a:endParaRPr lang="en-US"/>
              </a:p>
            </p:txBody>
          </p:sp>
          <p:sp>
            <p:nvSpPr>
              <p:cNvPr id="964701" name="Rectangle 93">
                <a:hlinkClick r:id="" action="ppaction://noaction"/>
              </p:cNvPr>
              <p:cNvSpPr>
                <a:spLocks noChangeArrowheads="1"/>
              </p:cNvSpPr>
              <p:nvPr/>
            </p:nvSpPr>
            <p:spPr bwMode="auto">
              <a:xfrm>
                <a:off x="4643" y="1066"/>
                <a:ext cx="116"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NH</a:t>
                </a:r>
              </a:p>
            </p:txBody>
          </p:sp>
          <p:sp>
            <p:nvSpPr>
              <p:cNvPr id="964702" name="Rectangle 94">
                <a:hlinkClick r:id="" action="ppaction://noaction"/>
              </p:cNvPr>
              <p:cNvSpPr>
                <a:spLocks noChangeArrowheads="1"/>
              </p:cNvSpPr>
              <p:nvPr/>
            </p:nvSpPr>
            <p:spPr bwMode="auto">
              <a:xfrm>
                <a:off x="5055" y="1574"/>
                <a:ext cx="328"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MA  58%</a:t>
                </a:r>
              </a:p>
            </p:txBody>
          </p:sp>
          <p:sp>
            <p:nvSpPr>
              <p:cNvPr id="964703" name="Rectangle 95">
                <a:hlinkClick r:id="rId10" action="ppaction://hlinksldjump"/>
              </p:cNvPr>
              <p:cNvSpPr>
                <a:spLocks noChangeArrowheads="1"/>
              </p:cNvSpPr>
              <p:nvPr/>
            </p:nvSpPr>
            <p:spPr bwMode="auto">
              <a:xfrm>
                <a:off x="4967" y="1850"/>
                <a:ext cx="107"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CT</a:t>
                </a:r>
                <a:endParaRPr lang="en-US" sz="2400" b="1">
                  <a:solidFill>
                    <a:srgbClr val="000000"/>
                  </a:solidFill>
                  <a:latin typeface="Times New Roman" pitchFamily="18" charset="0"/>
                </a:endParaRPr>
              </a:p>
            </p:txBody>
          </p:sp>
          <p:sp>
            <p:nvSpPr>
              <p:cNvPr id="964704" name="Rectangle 96">
                <a:hlinkClick r:id="" action="ppaction://noaction"/>
              </p:cNvPr>
              <p:cNvSpPr>
                <a:spLocks noChangeArrowheads="1"/>
              </p:cNvSpPr>
              <p:nvPr/>
            </p:nvSpPr>
            <p:spPr bwMode="auto">
              <a:xfrm>
                <a:off x="5096" y="1734"/>
                <a:ext cx="283"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RI  67%</a:t>
                </a:r>
              </a:p>
            </p:txBody>
          </p:sp>
          <p:sp>
            <p:nvSpPr>
              <p:cNvPr id="964705" name="Rectangle 97">
                <a:hlinkClick r:id="rId28" action="ppaction://hlinksldjump"/>
              </p:cNvPr>
              <p:cNvSpPr>
                <a:spLocks noChangeArrowheads="1"/>
              </p:cNvSpPr>
              <p:nvPr/>
            </p:nvSpPr>
            <p:spPr bwMode="auto">
              <a:xfrm>
                <a:off x="4782" y="1932"/>
                <a:ext cx="283"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NJ 60%</a:t>
                </a:r>
                <a:endParaRPr lang="en-US" sz="2400" b="1">
                  <a:solidFill>
                    <a:srgbClr val="000000"/>
                  </a:solidFill>
                  <a:latin typeface="Times New Roman" pitchFamily="18" charset="0"/>
                </a:endParaRPr>
              </a:p>
            </p:txBody>
          </p:sp>
          <p:sp>
            <p:nvSpPr>
              <p:cNvPr id="964706" name="Rectangle 98"/>
              <p:cNvSpPr>
                <a:spLocks noChangeArrowheads="1"/>
              </p:cNvSpPr>
              <p:nvPr/>
            </p:nvSpPr>
            <p:spPr bwMode="auto">
              <a:xfrm>
                <a:off x="4539" y="2220"/>
                <a:ext cx="160"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DC  </a:t>
                </a:r>
                <a:endParaRPr lang="en-US" sz="2400" b="1">
                  <a:solidFill>
                    <a:srgbClr val="000000"/>
                  </a:solidFill>
                  <a:latin typeface="Times New Roman" pitchFamily="18" charset="0"/>
                </a:endParaRPr>
              </a:p>
            </p:txBody>
          </p:sp>
          <p:sp>
            <p:nvSpPr>
              <p:cNvPr id="964707" name="Rectangle 99">
                <a:hlinkClick r:id="rId37" action="ppaction://hlinksldjump"/>
              </p:cNvPr>
              <p:cNvSpPr>
                <a:spLocks noChangeArrowheads="1"/>
              </p:cNvSpPr>
              <p:nvPr/>
            </p:nvSpPr>
            <p:spPr bwMode="auto">
              <a:xfrm>
                <a:off x="4744" y="2035"/>
                <a:ext cx="111"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DE</a:t>
                </a:r>
                <a:endParaRPr lang="en-US" sz="2400" b="1">
                  <a:solidFill>
                    <a:srgbClr val="000000"/>
                  </a:solidFill>
                  <a:latin typeface="Times New Roman" pitchFamily="18" charset="0"/>
                </a:endParaRPr>
              </a:p>
            </p:txBody>
          </p:sp>
          <p:sp>
            <p:nvSpPr>
              <p:cNvPr id="964708" name="Rectangle 100">
                <a:hlinkClick r:id="rId29" action="ppaction://hlinksldjump"/>
              </p:cNvPr>
              <p:cNvSpPr>
                <a:spLocks noChangeArrowheads="1"/>
              </p:cNvSpPr>
              <p:nvPr/>
            </p:nvSpPr>
            <p:spPr bwMode="auto">
              <a:xfrm>
                <a:off x="4631" y="2112"/>
                <a:ext cx="125"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MD</a:t>
                </a:r>
                <a:endParaRPr lang="en-US" sz="2400" b="1">
                  <a:solidFill>
                    <a:srgbClr val="000000"/>
                  </a:solidFill>
                  <a:latin typeface="Times New Roman" pitchFamily="18" charset="0"/>
                </a:endParaRPr>
              </a:p>
            </p:txBody>
          </p:sp>
          <p:sp>
            <p:nvSpPr>
              <p:cNvPr id="964709" name="Line 101"/>
              <p:cNvSpPr>
                <a:spLocks noChangeShapeType="1"/>
              </p:cNvSpPr>
              <p:nvPr/>
            </p:nvSpPr>
            <p:spPr bwMode="auto">
              <a:xfrm flipH="1" flipV="1">
                <a:off x="4793" y="1158"/>
                <a:ext cx="58" cy="213"/>
              </a:xfrm>
              <a:prstGeom prst="line">
                <a:avLst/>
              </a:prstGeom>
              <a:noFill/>
              <a:ln w="7938">
                <a:solidFill>
                  <a:srgbClr val="000000"/>
                </a:solidFill>
                <a:round/>
                <a:headEnd/>
                <a:tailEnd/>
              </a:ln>
            </p:spPr>
            <p:txBody>
              <a:bodyPr/>
              <a:lstStyle/>
              <a:p>
                <a:endParaRPr lang="en-US"/>
              </a:p>
            </p:txBody>
          </p:sp>
          <p:sp>
            <p:nvSpPr>
              <p:cNvPr id="964710" name="Rectangle 102">
                <a:hlinkClick r:id="rId3" action="ppaction://hlinksldjump"/>
              </p:cNvPr>
              <p:cNvSpPr>
                <a:spLocks noChangeArrowheads="1"/>
              </p:cNvSpPr>
              <p:nvPr/>
            </p:nvSpPr>
            <p:spPr bwMode="auto">
              <a:xfrm>
                <a:off x="2665" y="2296"/>
                <a:ext cx="120"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OK</a:t>
                </a:r>
              </a:p>
            </p:txBody>
          </p:sp>
          <p:sp>
            <p:nvSpPr>
              <p:cNvPr id="964711" name="Rectangle 103">
                <a:hlinkClick r:id="rId4" action="ppaction://hlinksldjump"/>
              </p:cNvPr>
              <p:cNvSpPr>
                <a:spLocks noChangeArrowheads="1"/>
              </p:cNvSpPr>
              <p:nvPr/>
            </p:nvSpPr>
            <p:spPr bwMode="auto">
              <a:xfrm>
                <a:off x="2491" y="2658"/>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TX</a:t>
                </a:r>
              </a:p>
              <a:p>
                <a:pPr algn="ctr" eaLnBrk="1" hangingPunct="1"/>
                <a:r>
                  <a:rPr lang="en-US" sz="1000" b="1">
                    <a:solidFill>
                      <a:srgbClr val="000000"/>
                    </a:solidFill>
                  </a:rPr>
                  <a:t>37%</a:t>
                </a:r>
                <a:endParaRPr lang="en-US" sz="2400" b="1">
                  <a:solidFill>
                    <a:srgbClr val="000000"/>
                  </a:solidFill>
                  <a:latin typeface="Times New Roman" pitchFamily="18" charset="0"/>
                </a:endParaRPr>
              </a:p>
            </p:txBody>
          </p:sp>
          <p:sp>
            <p:nvSpPr>
              <p:cNvPr id="964712" name="Rectangle 104">
                <a:hlinkClick r:id="rId9" action="ppaction://hlinksldjump"/>
              </p:cNvPr>
              <p:cNvSpPr>
                <a:spLocks noChangeArrowheads="1"/>
              </p:cNvSpPr>
              <p:nvPr/>
            </p:nvSpPr>
            <p:spPr bwMode="auto">
              <a:xfrm>
                <a:off x="3057" y="2350"/>
                <a:ext cx="116"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AR</a:t>
                </a:r>
              </a:p>
            </p:txBody>
          </p:sp>
          <p:sp>
            <p:nvSpPr>
              <p:cNvPr id="964713" name="Rectangle 105">
                <a:hlinkClick r:id="rId5" action="ppaction://hlinksldjump"/>
              </p:cNvPr>
              <p:cNvSpPr>
                <a:spLocks noChangeArrowheads="1"/>
              </p:cNvSpPr>
              <p:nvPr/>
            </p:nvSpPr>
            <p:spPr bwMode="auto">
              <a:xfrm>
                <a:off x="3045" y="2706"/>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LA </a:t>
                </a:r>
              </a:p>
              <a:p>
                <a:pPr algn="ctr" eaLnBrk="1" hangingPunct="1"/>
                <a:r>
                  <a:rPr lang="en-US" sz="1000" b="1">
                    <a:solidFill>
                      <a:srgbClr val="000000"/>
                    </a:solidFill>
                  </a:rPr>
                  <a:t>33%</a:t>
                </a:r>
                <a:endParaRPr lang="en-US" sz="2400" b="1">
                  <a:solidFill>
                    <a:srgbClr val="000000"/>
                  </a:solidFill>
                  <a:latin typeface="Times New Roman" pitchFamily="18" charset="0"/>
                </a:endParaRPr>
              </a:p>
            </p:txBody>
          </p:sp>
          <p:sp>
            <p:nvSpPr>
              <p:cNvPr id="964714" name="Rectangle 106">
                <a:hlinkClick r:id="rId6" action="ppaction://hlinksldjump"/>
              </p:cNvPr>
              <p:cNvSpPr>
                <a:spLocks noChangeArrowheads="1"/>
              </p:cNvSpPr>
              <p:nvPr/>
            </p:nvSpPr>
            <p:spPr bwMode="auto">
              <a:xfrm>
                <a:off x="4055" y="2318"/>
                <a:ext cx="319"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NC  50%</a:t>
                </a:r>
                <a:endParaRPr lang="en-US" sz="2400" b="1">
                  <a:solidFill>
                    <a:srgbClr val="000000"/>
                  </a:solidFill>
                  <a:latin typeface="Times New Roman" pitchFamily="18" charset="0"/>
                </a:endParaRPr>
              </a:p>
            </p:txBody>
          </p:sp>
          <p:sp>
            <p:nvSpPr>
              <p:cNvPr id="964715" name="Rectangle 107">
                <a:hlinkClick r:id="rId7" action="ppaction://hlinksldjump"/>
              </p:cNvPr>
              <p:cNvSpPr>
                <a:spLocks noChangeArrowheads="1"/>
              </p:cNvSpPr>
              <p:nvPr/>
            </p:nvSpPr>
            <p:spPr bwMode="auto">
              <a:xfrm>
                <a:off x="3484" y="2310"/>
                <a:ext cx="288"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TN 40%</a:t>
                </a:r>
                <a:endParaRPr lang="en-US" sz="2400" b="1">
                  <a:solidFill>
                    <a:srgbClr val="000000"/>
                  </a:solidFill>
                  <a:latin typeface="Times New Roman" pitchFamily="18" charset="0"/>
                </a:endParaRPr>
              </a:p>
            </p:txBody>
          </p:sp>
          <p:sp>
            <p:nvSpPr>
              <p:cNvPr id="964716" name="Rectangle 108">
                <a:hlinkClick r:id="rId8" action="ppaction://hlinksldjump"/>
              </p:cNvPr>
              <p:cNvSpPr>
                <a:spLocks noChangeArrowheads="1"/>
              </p:cNvSpPr>
              <p:nvPr/>
            </p:nvSpPr>
            <p:spPr bwMode="auto">
              <a:xfrm>
                <a:off x="3510" y="2530"/>
                <a:ext cx="186" cy="192"/>
              </a:xfrm>
              <a:prstGeom prst="rect">
                <a:avLst/>
              </a:prstGeom>
              <a:noFill/>
              <a:ln w="9525">
                <a:noFill/>
                <a:miter lim="800000"/>
                <a:headEnd/>
                <a:tailEnd/>
              </a:ln>
            </p:spPr>
            <p:txBody>
              <a:bodyPr lIns="0" tIns="0" rIns="0" bIns="0">
                <a:spAutoFit/>
              </a:bodyPr>
              <a:lstStyle/>
              <a:p>
                <a:pPr algn="ctr" eaLnBrk="1" hangingPunct="1"/>
                <a:r>
                  <a:rPr lang="en-US" sz="1000" b="1">
                    <a:solidFill>
                      <a:srgbClr val="000000"/>
                    </a:solidFill>
                  </a:rPr>
                  <a:t>AL</a:t>
                </a:r>
              </a:p>
              <a:p>
                <a:pPr algn="ctr" eaLnBrk="1" hangingPunct="1"/>
                <a:r>
                  <a:rPr lang="en-US" sz="1000" b="1">
                    <a:solidFill>
                      <a:srgbClr val="000000"/>
                    </a:solidFill>
                  </a:rPr>
                  <a:t>33%</a:t>
                </a:r>
                <a:endParaRPr lang="en-US" sz="2400" b="1">
                  <a:solidFill>
                    <a:srgbClr val="000000"/>
                  </a:solidFill>
                  <a:latin typeface="Times New Roman" pitchFamily="18" charset="0"/>
                </a:endParaRPr>
              </a:p>
            </p:txBody>
          </p:sp>
          <p:sp>
            <p:nvSpPr>
              <p:cNvPr id="964717" name="Rectangle 109">
                <a:hlinkClick r:id="rId38" action="ppaction://hlinksldjump"/>
              </p:cNvPr>
              <p:cNvSpPr>
                <a:spLocks noChangeArrowheads="1"/>
              </p:cNvSpPr>
              <p:nvPr/>
            </p:nvSpPr>
            <p:spPr bwMode="auto">
              <a:xfrm>
                <a:off x="3275" y="2534"/>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MS</a:t>
                </a:r>
              </a:p>
              <a:p>
                <a:pPr algn="ctr" eaLnBrk="1" hangingPunct="1"/>
                <a:r>
                  <a:rPr lang="en-US" sz="1000" b="1">
                    <a:solidFill>
                      <a:srgbClr val="000000"/>
                    </a:solidFill>
                  </a:rPr>
                  <a:t>56%</a:t>
                </a:r>
                <a:endParaRPr lang="en-US" sz="2400" b="1">
                  <a:solidFill>
                    <a:srgbClr val="000000"/>
                  </a:solidFill>
                  <a:latin typeface="Times New Roman" pitchFamily="18" charset="0"/>
                </a:endParaRPr>
              </a:p>
            </p:txBody>
          </p:sp>
          <p:sp>
            <p:nvSpPr>
              <p:cNvPr id="964718" name="Rectangle 110">
                <a:hlinkClick r:id="rId10" action="ppaction://hlinksldjump"/>
              </p:cNvPr>
              <p:cNvSpPr>
                <a:spLocks noChangeArrowheads="1"/>
              </p:cNvSpPr>
              <p:nvPr/>
            </p:nvSpPr>
            <p:spPr bwMode="auto">
              <a:xfrm>
                <a:off x="3782" y="2550"/>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GA</a:t>
                </a:r>
              </a:p>
              <a:p>
                <a:pPr algn="ctr" eaLnBrk="1" hangingPunct="1"/>
                <a:r>
                  <a:rPr lang="en-US" sz="1000" b="1">
                    <a:solidFill>
                      <a:srgbClr val="000000"/>
                    </a:solidFill>
                  </a:rPr>
                  <a:t>50%</a:t>
                </a:r>
                <a:endParaRPr lang="en-US" sz="2400" b="1">
                  <a:solidFill>
                    <a:srgbClr val="000000"/>
                  </a:solidFill>
                  <a:latin typeface="Times New Roman" pitchFamily="18" charset="0"/>
                </a:endParaRPr>
              </a:p>
            </p:txBody>
          </p:sp>
          <p:sp>
            <p:nvSpPr>
              <p:cNvPr id="964719" name="Rectangle 111">
                <a:hlinkClick r:id="rId11" action="ppaction://hlinksldjump"/>
              </p:cNvPr>
              <p:cNvSpPr>
                <a:spLocks noChangeArrowheads="1"/>
              </p:cNvSpPr>
              <p:nvPr/>
            </p:nvSpPr>
            <p:spPr bwMode="auto">
              <a:xfrm>
                <a:off x="3978" y="2454"/>
                <a:ext cx="225" cy="192"/>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   SC</a:t>
                </a:r>
              </a:p>
              <a:p>
                <a:pPr eaLnBrk="1" hangingPunct="1"/>
                <a:r>
                  <a:rPr lang="en-US" sz="1000" b="1">
                    <a:solidFill>
                      <a:srgbClr val="000000"/>
                    </a:solidFill>
                  </a:rPr>
                  <a:t>   60%</a:t>
                </a:r>
                <a:endParaRPr lang="en-US" sz="2400" b="1">
                  <a:solidFill>
                    <a:srgbClr val="000000"/>
                  </a:solidFill>
                  <a:latin typeface="Times New Roman" pitchFamily="18" charset="0"/>
                </a:endParaRPr>
              </a:p>
            </p:txBody>
          </p:sp>
          <p:sp>
            <p:nvSpPr>
              <p:cNvPr id="964720" name="Rectangle 112">
                <a:hlinkClick r:id="rId12" action="ppaction://hlinksldjump"/>
              </p:cNvPr>
              <p:cNvSpPr>
                <a:spLocks noChangeArrowheads="1"/>
              </p:cNvSpPr>
              <p:nvPr/>
            </p:nvSpPr>
            <p:spPr bwMode="auto">
              <a:xfrm>
                <a:off x="3947" y="2971"/>
                <a:ext cx="159" cy="192"/>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FL</a:t>
                </a:r>
              </a:p>
              <a:p>
                <a:pPr eaLnBrk="1" hangingPunct="1"/>
                <a:r>
                  <a:rPr lang="en-US" sz="1000" b="1">
                    <a:solidFill>
                      <a:srgbClr val="000000"/>
                    </a:solidFill>
                  </a:rPr>
                  <a:t>33%</a:t>
                </a:r>
                <a:endParaRPr lang="en-US" sz="2400" b="1">
                  <a:solidFill>
                    <a:srgbClr val="000000"/>
                  </a:solidFill>
                  <a:latin typeface="Times New Roman" pitchFamily="18" charset="0"/>
                </a:endParaRPr>
              </a:p>
            </p:txBody>
          </p:sp>
          <p:sp>
            <p:nvSpPr>
              <p:cNvPr id="964721" name="Rectangle 113">
                <a:hlinkClick r:id="rId13" action="ppaction://hlinksldjump"/>
              </p:cNvPr>
              <p:cNvSpPr>
                <a:spLocks noChangeArrowheads="1"/>
              </p:cNvSpPr>
              <p:nvPr/>
            </p:nvSpPr>
            <p:spPr bwMode="auto">
              <a:xfrm>
                <a:off x="1049" y="1891"/>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NV</a:t>
                </a:r>
              </a:p>
              <a:p>
                <a:pPr algn="ctr" eaLnBrk="1" hangingPunct="1"/>
                <a:r>
                  <a:rPr lang="en-US" sz="1000" b="1">
                    <a:solidFill>
                      <a:srgbClr val="000000"/>
                    </a:solidFill>
                  </a:rPr>
                  <a:t>90%</a:t>
                </a:r>
              </a:p>
            </p:txBody>
          </p:sp>
          <p:sp>
            <p:nvSpPr>
              <p:cNvPr id="964722" name="Rectangle 114">
                <a:hlinkClick r:id="rId14" action="ppaction://hlinksldjump"/>
              </p:cNvPr>
              <p:cNvSpPr>
                <a:spLocks noChangeArrowheads="1"/>
              </p:cNvSpPr>
              <p:nvPr/>
            </p:nvSpPr>
            <p:spPr bwMode="auto">
              <a:xfrm>
                <a:off x="1509" y="1952"/>
                <a:ext cx="115"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UT</a:t>
                </a:r>
              </a:p>
              <a:p>
                <a:pPr algn="ctr" eaLnBrk="1" hangingPunct="1"/>
                <a:r>
                  <a:rPr lang="en-US" sz="1000" b="1">
                    <a:solidFill>
                      <a:srgbClr val="000000"/>
                    </a:solidFill>
                  </a:rPr>
                  <a:t>0%</a:t>
                </a:r>
                <a:endParaRPr lang="en-US" sz="2400" b="1">
                  <a:solidFill>
                    <a:srgbClr val="000000"/>
                  </a:solidFill>
                  <a:latin typeface="Times New Roman" pitchFamily="18" charset="0"/>
                </a:endParaRPr>
              </a:p>
            </p:txBody>
          </p:sp>
          <p:sp>
            <p:nvSpPr>
              <p:cNvPr id="964723" name="Rectangle 115">
                <a:hlinkClick r:id="rId15" action="ppaction://hlinksldjump"/>
              </p:cNvPr>
              <p:cNvSpPr>
                <a:spLocks noChangeArrowheads="1"/>
              </p:cNvSpPr>
              <p:nvPr/>
            </p:nvSpPr>
            <p:spPr bwMode="auto">
              <a:xfrm>
                <a:off x="789" y="2248"/>
                <a:ext cx="203" cy="192"/>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CA</a:t>
                </a:r>
              </a:p>
              <a:p>
                <a:pPr eaLnBrk="1" hangingPunct="1"/>
                <a:r>
                  <a:rPr lang="en-US" sz="1000" b="1">
                    <a:solidFill>
                      <a:srgbClr val="000000"/>
                    </a:solidFill>
                  </a:rPr>
                  <a:t>  27%</a:t>
                </a:r>
                <a:endParaRPr lang="en-US" sz="2400" b="1">
                  <a:solidFill>
                    <a:srgbClr val="000000"/>
                  </a:solidFill>
                  <a:latin typeface="Times New Roman" pitchFamily="18" charset="0"/>
                </a:endParaRPr>
              </a:p>
            </p:txBody>
          </p:sp>
          <p:sp>
            <p:nvSpPr>
              <p:cNvPr id="964724" name="Rectangle 116">
                <a:hlinkClick r:id="rId15" action="ppaction://hlinksldjump"/>
              </p:cNvPr>
              <p:cNvSpPr>
                <a:spLocks noChangeArrowheads="1"/>
              </p:cNvSpPr>
              <p:nvPr/>
            </p:nvSpPr>
            <p:spPr bwMode="auto">
              <a:xfrm>
                <a:off x="1484" y="2380"/>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AZ</a:t>
                </a:r>
              </a:p>
              <a:p>
                <a:pPr algn="ctr" eaLnBrk="1" hangingPunct="1"/>
                <a:r>
                  <a:rPr lang="en-US" sz="1000" b="1">
                    <a:solidFill>
                      <a:srgbClr val="000000"/>
                    </a:solidFill>
                  </a:rPr>
                  <a:t>35%</a:t>
                </a:r>
                <a:endParaRPr lang="en-US" sz="2400" b="1">
                  <a:solidFill>
                    <a:srgbClr val="000000"/>
                  </a:solidFill>
                  <a:latin typeface="Times New Roman" pitchFamily="18" charset="0"/>
                </a:endParaRPr>
              </a:p>
            </p:txBody>
          </p:sp>
          <p:sp>
            <p:nvSpPr>
              <p:cNvPr id="964725" name="Rectangle 117">
                <a:hlinkClick r:id="rId16" action="ppaction://hlinksldjump"/>
              </p:cNvPr>
              <p:cNvSpPr>
                <a:spLocks noChangeArrowheads="1"/>
              </p:cNvSpPr>
              <p:nvPr/>
            </p:nvSpPr>
            <p:spPr bwMode="auto">
              <a:xfrm>
                <a:off x="1933" y="2379"/>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NM</a:t>
                </a:r>
              </a:p>
              <a:p>
                <a:pPr algn="ctr" eaLnBrk="1" hangingPunct="1"/>
                <a:r>
                  <a:rPr lang="en-US" sz="1000" b="1">
                    <a:solidFill>
                      <a:srgbClr val="000000"/>
                    </a:solidFill>
                  </a:rPr>
                  <a:t>33%</a:t>
                </a:r>
                <a:endParaRPr lang="en-US" sz="2400" b="1">
                  <a:solidFill>
                    <a:srgbClr val="000000"/>
                  </a:solidFill>
                  <a:latin typeface="Times New Roman" pitchFamily="18" charset="0"/>
                </a:endParaRPr>
              </a:p>
            </p:txBody>
          </p:sp>
          <p:sp>
            <p:nvSpPr>
              <p:cNvPr id="964726" name="Rectangle 118">
                <a:hlinkClick r:id="rId12" action="ppaction://hlinksldjump"/>
              </p:cNvPr>
              <p:cNvSpPr>
                <a:spLocks noChangeArrowheads="1"/>
              </p:cNvSpPr>
              <p:nvPr/>
            </p:nvSpPr>
            <p:spPr bwMode="auto">
              <a:xfrm>
                <a:off x="807" y="1088"/>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WA</a:t>
                </a:r>
              </a:p>
              <a:p>
                <a:pPr algn="ctr" eaLnBrk="1" hangingPunct="1"/>
                <a:r>
                  <a:rPr lang="en-US" sz="1000" b="1">
                    <a:solidFill>
                      <a:srgbClr val="000000"/>
                    </a:solidFill>
                  </a:rPr>
                  <a:t>29%</a:t>
                </a:r>
                <a:endParaRPr lang="en-US" sz="2400" b="1">
                  <a:solidFill>
                    <a:srgbClr val="000000"/>
                  </a:solidFill>
                  <a:latin typeface="Times New Roman" pitchFamily="18" charset="0"/>
                </a:endParaRPr>
              </a:p>
            </p:txBody>
          </p:sp>
          <p:sp>
            <p:nvSpPr>
              <p:cNvPr id="964727" name="Rectangle 119">
                <a:hlinkClick r:id="rId12" action="ppaction://hlinksldjump"/>
              </p:cNvPr>
              <p:cNvSpPr>
                <a:spLocks noChangeArrowheads="1"/>
              </p:cNvSpPr>
              <p:nvPr/>
            </p:nvSpPr>
            <p:spPr bwMode="auto">
              <a:xfrm>
                <a:off x="1660" y="1098"/>
                <a:ext cx="116"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MT</a:t>
                </a:r>
              </a:p>
            </p:txBody>
          </p:sp>
          <p:sp>
            <p:nvSpPr>
              <p:cNvPr id="964728" name="Rectangle 120">
                <a:hlinkClick r:id="rId17" action="ppaction://hlinksldjump"/>
              </p:cNvPr>
              <p:cNvSpPr>
                <a:spLocks noChangeArrowheads="1"/>
              </p:cNvSpPr>
              <p:nvPr/>
            </p:nvSpPr>
            <p:spPr bwMode="auto">
              <a:xfrm>
                <a:off x="2396" y="1038"/>
                <a:ext cx="116"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ND</a:t>
                </a:r>
              </a:p>
              <a:p>
                <a:pPr algn="ctr" eaLnBrk="1" hangingPunct="1"/>
                <a:endParaRPr lang="en-US" sz="1000" b="1">
                  <a:solidFill>
                    <a:srgbClr val="000000"/>
                  </a:solidFill>
                  <a:latin typeface="Times New Roman" pitchFamily="18" charset="0"/>
                </a:endParaRPr>
              </a:p>
            </p:txBody>
          </p:sp>
          <p:sp>
            <p:nvSpPr>
              <p:cNvPr id="964729" name="Rectangle 121">
                <a:hlinkClick r:id="rId18" action="ppaction://hlinksldjump"/>
              </p:cNvPr>
              <p:cNvSpPr>
                <a:spLocks noChangeArrowheads="1"/>
              </p:cNvSpPr>
              <p:nvPr/>
            </p:nvSpPr>
            <p:spPr bwMode="auto">
              <a:xfrm>
                <a:off x="2402" y="1382"/>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SD</a:t>
                </a:r>
              </a:p>
              <a:p>
                <a:pPr algn="ctr" eaLnBrk="1" hangingPunct="1"/>
                <a:r>
                  <a:rPr lang="en-US" sz="1000" b="1">
                    <a:solidFill>
                      <a:srgbClr val="000000"/>
                    </a:solidFill>
                  </a:rPr>
                  <a:t>25%</a:t>
                </a:r>
                <a:endParaRPr lang="en-US" sz="2400" b="1">
                  <a:solidFill>
                    <a:srgbClr val="000000"/>
                  </a:solidFill>
                  <a:latin typeface="Times New Roman" pitchFamily="18" charset="0"/>
                </a:endParaRPr>
              </a:p>
            </p:txBody>
          </p:sp>
          <p:sp>
            <p:nvSpPr>
              <p:cNvPr id="964730" name="Rectangle 122">
                <a:hlinkClick r:id="rId7" action="ppaction://hlinksldjump"/>
              </p:cNvPr>
              <p:cNvSpPr>
                <a:spLocks noChangeArrowheads="1"/>
              </p:cNvSpPr>
              <p:nvPr/>
            </p:nvSpPr>
            <p:spPr bwMode="auto">
              <a:xfrm>
                <a:off x="1849" y="1526"/>
                <a:ext cx="129"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WY</a:t>
                </a:r>
                <a:endParaRPr lang="en-US" sz="2400" b="1">
                  <a:solidFill>
                    <a:srgbClr val="000000"/>
                  </a:solidFill>
                  <a:latin typeface="Times New Roman" pitchFamily="18" charset="0"/>
                </a:endParaRPr>
              </a:p>
            </p:txBody>
          </p:sp>
          <p:sp>
            <p:nvSpPr>
              <p:cNvPr id="964731" name="Rectangle 123">
                <a:hlinkClick r:id="rId32" action="ppaction://hlinksldjump"/>
              </p:cNvPr>
              <p:cNvSpPr>
                <a:spLocks noChangeArrowheads="1"/>
              </p:cNvSpPr>
              <p:nvPr/>
            </p:nvSpPr>
            <p:spPr bwMode="auto">
              <a:xfrm>
                <a:off x="3267" y="1359"/>
                <a:ext cx="98"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WI</a:t>
                </a:r>
              </a:p>
              <a:p>
                <a:pPr algn="ctr" eaLnBrk="1" hangingPunct="1"/>
                <a:r>
                  <a:rPr lang="en-US" sz="1000" b="1">
                    <a:solidFill>
                      <a:srgbClr val="000000"/>
                    </a:solidFill>
                  </a:rPr>
                  <a:t>0</a:t>
                </a:r>
                <a:endParaRPr lang="en-US" sz="2400" b="1">
                  <a:solidFill>
                    <a:srgbClr val="000000"/>
                  </a:solidFill>
                  <a:latin typeface="Times New Roman" pitchFamily="18" charset="0"/>
                </a:endParaRPr>
              </a:p>
            </p:txBody>
          </p:sp>
          <p:sp>
            <p:nvSpPr>
              <p:cNvPr id="964732" name="Rectangle 124">
                <a:hlinkClick r:id="rId20" action="ppaction://hlinksldjump"/>
              </p:cNvPr>
              <p:cNvSpPr>
                <a:spLocks noChangeArrowheads="1"/>
              </p:cNvSpPr>
              <p:nvPr/>
            </p:nvSpPr>
            <p:spPr bwMode="auto">
              <a:xfrm>
                <a:off x="1224" y="1454"/>
                <a:ext cx="120"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ID</a:t>
                </a:r>
              </a:p>
              <a:p>
                <a:pPr algn="ctr" eaLnBrk="1" hangingPunct="1"/>
                <a:r>
                  <a:rPr lang="en-US" sz="1000" b="1">
                    <a:solidFill>
                      <a:srgbClr val="000000"/>
                    </a:solidFill>
                    <a:latin typeface="Times New Roman" pitchFamily="18" charset="0"/>
                  </a:rPr>
                  <a:t>8%</a:t>
                </a:r>
              </a:p>
            </p:txBody>
          </p:sp>
          <p:sp>
            <p:nvSpPr>
              <p:cNvPr id="964733" name="Rectangle 125">
                <a:hlinkClick r:id="rId21" action="ppaction://hlinksldjump"/>
              </p:cNvPr>
              <p:cNvSpPr>
                <a:spLocks noChangeArrowheads="1"/>
              </p:cNvSpPr>
              <p:nvPr/>
            </p:nvSpPr>
            <p:spPr bwMode="auto">
              <a:xfrm>
                <a:off x="2890" y="1198"/>
                <a:ext cx="125" cy="32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MN</a:t>
                </a:r>
              </a:p>
              <a:p>
                <a:pPr algn="ctr" eaLnBrk="1" hangingPunct="1"/>
                <a:endParaRPr lang="en-US" sz="2400" b="1">
                  <a:solidFill>
                    <a:srgbClr val="000000"/>
                  </a:solidFill>
                  <a:latin typeface="Times New Roman" pitchFamily="18" charset="0"/>
                </a:endParaRPr>
              </a:p>
            </p:txBody>
          </p:sp>
          <p:sp>
            <p:nvSpPr>
              <p:cNvPr id="964734" name="Rectangle 126">
                <a:hlinkClick r:id="rId22" action="ppaction://hlinksldjump"/>
              </p:cNvPr>
              <p:cNvSpPr>
                <a:spLocks noChangeArrowheads="1"/>
              </p:cNvSpPr>
              <p:nvPr/>
            </p:nvSpPr>
            <p:spPr bwMode="auto">
              <a:xfrm>
                <a:off x="752" y="1438"/>
                <a:ext cx="160" cy="192"/>
              </a:xfrm>
              <a:prstGeom prst="rect">
                <a:avLst/>
              </a:prstGeom>
              <a:noFill/>
              <a:ln w="9525">
                <a:noFill/>
                <a:miter lim="800000"/>
                <a:headEnd/>
                <a:tailEnd/>
              </a:ln>
            </p:spPr>
            <p:txBody>
              <a:bodyPr lIns="0" tIns="0" rIns="0" bIns="0">
                <a:spAutoFit/>
              </a:bodyPr>
              <a:lstStyle/>
              <a:p>
                <a:pPr algn="ctr" eaLnBrk="1" hangingPunct="1"/>
                <a:r>
                  <a:rPr lang="en-US" sz="1000" b="1">
                    <a:solidFill>
                      <a:srgbClr val="000000"/>
                    </a:solidFill>
                  </a:rPr>
                  <a:t>OR</a:t>
                </a:r>
              </a:p>
              <a:p>
                <a:pPr algn="ctr" eaLnBrk="1" hangingPunct="1"/>
                <a:r>
                  <a:rPr lang="en-US" sz="1000" b="1">
                    <a:solidFill>
                      <a:srgbClr val="000000"/>
                    </a:solidFill>
                    <a:latin typeface="Times New Roman" pitchFamily="18" charset="0"/>
                  </a:rPr>
                  <a:t>57%</a:t>
                </a:r>
                <a:endParaRPr lang="en-US" sz="2400" b="1">
                  <a:solidFill>
                    <a:srgbClr val="000000"/>
                  </a:solidFill>
                  <a:latin typeface="Times New Roman" pitchFamily="18" charset="0"/>
                </a:endParaRPr>
              </a:p>
            </p:txBody>
          </p:sp>
          <p:sp>
            <p:nvSpPr>
              <p:cNvPr id="964735" name="Rectangle 127">
                <a:hlinkClick r:id="rId23" action="ppaction://hlinksldjump"/>
              </p:cNvPr>
              <p:cNvSpPr>
                <a:spLocks noChangeArrowheads="1"/>
              </p:cNvSpPr>
              <p:nvPr/>
            </p:nvSpPr>
            <p:spPr bwMode="auto">
              <a:xfrm>
                <a:off x="2992" y="1644"/>
                <a:ext cx="80"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IA</a:t>
                </a:r>
              </a:p>
              <a:p>
                <a:pPr algn="ctr" eaLnBrk="1" hangingPunct="1"/>
                <a:r>
                  <a:rPr lang="en-US" sz="1000" b="1">
                    <a:solidFill>
                      <a:srgbClr val="000000"/>
                    </a:solidFill>
                  </a:rPr>
                  <a:t>0</a:t>
                </a:r>
                <a:endParaRPr lang="en-US" sz="2400" b="1">
                  <a:solidFill>
                    <a:srgbClr val="000000"/>
                  </a:solidFill>
                  <a:latin typeface="Times New Roman" pitchFamily="18" charset="0"/>
                </a:endParaRPr>
              </a:p>
            </p:txBody>
          </p:sp>
          <p:sp>
            <p:nvSpPr>
              <p:cNvPr id="964736" name="Rectangle 128">
                <a:hlinkClick r:id="rId24" action="ppaction://hlinksldjump"/>
              </p:cNvPr>
              <p:cNvSpPr>
                <a:spLocks noChangeArrowheads="1"/>
              </p:cNvSpPr>
              <p:nvPr/>
            </p:nvSpPr>
            <p:spPr bwMode="auto">
              <a:xfrm>
                <a:off x="2471" y="1715"/>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NE</a:t>
                </a:r>
              </a:p>
              <a:p>
                <a:pPr algn="ctr" eaLnBrk="1" hangingPunct="1"/>
                <a:r>
                  <a:rPr lang="en-US" sz="1000" b="1">
                    <a:solidFill>
                      <a:srgbClr val="000000"/>
                    </a:solidFill>
                  </a:rPr>
                  <a:t>50%</a:t>
                </a:r>
                <a:endParaRPr lang="en-US" sz="2400" b="1">
                  <a:solidFill>
                    <a:srgbClr val="000000"/>
                  </a:solidFill>
                  <a:latin typeface="Times New Roman" pitchFamily="18" charset="0"/>
                </a:endParaRPr>
              </a:p>
            </p:txBody>
          </p:sp>
          <p:sp>
            <p:nvSpPr>
              <p:cNvPr id="964737" name="Rectangle 129">
                <a:hlinkClick r:id="rId25" action="ppaction://hlinksldjump"/>
              </p:cNvPr>
              <p:cNvSpPr>
                <a:spLocks noChangeArrowheads="1"/>
              </p:cNvSpPr>
              <p:nvPr/>
            </p:nvSpPr>
            <p:spPr bwMode="auto">
              <a:xfrm>
                <a:off x="1984" y="1937"/>
                <a:ext cx="120"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CO</a:t>
                </a:r>
              </a:p>
              <a:p>
                <a:pPr algn="ctr" eaLnBrk="1" hangingPunct="1"/>
                <a:r>
                  <a:rPr lang="en-US" sz="1000" b="1">
                    <a:solidFill>
                      <a:srgbClr val="000000"/>
                    </a:solidFill>
                  </a:rPr>
                  <a:t>0%</a:t>
                </a:r>
                <a:endParaRPr lang="en-US" sz="2400" b="1">
                  <a:solidFill>
                    <a:srgbClr val="000000"/>
                  </a:solidFill>
                  <a:latin typeface="Times New Roman" pitchFamily="18" charset="0"/>
                </a:endParaRPr>
              </a:p>
            </p:txBody>
          </p:sp>
          <p:sp>
            <p:nvSpPr>
              <p:cNvPr id="964738" name="Rectangle 130">
                <a:hlinkClick r:id="rId26" action="ppaction://hlinksldjump"/>
              </p:cNvPr>
              <p:cNvSpPr>
                <a:spLocks noChangeArrowheads="1"/>
              </p:cNvSpPr>
              <p:nvPr/>
            </p:nvSpPr>
            <p:spPr bwMode="auto">
              <a:xfrm>
                <a:off x="2580" y="2018"/>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KS</a:t>
                </a:r>
              </a:p>
              <a:p>
                <a:pPr algn="ctr" eaLnBrk="1" hangingPunct="1"/>
                <a:r>
                  <a:rPr lang="en-US" sz="1000" b="1">
                    <a:solidFill>
                      <a:srgbClr val="000000"/>
                    </a:solidFill>
                  </a:rPr>
                  <a:t>31%</a:t>
                </a:r>
                <a:endParaRPr lang="en-US" sz="2400" b="1">
                  <a:solidFill>
                    <a:srgbClr val="000000"/>
                  </a:solidFill>
                  <a:latin typeface="Times New Roman" pitchFamily="18" charset="0"/>
                </a:endParaRPr>
              </a:p>
            </p:txBody>
          </p:sp>
          <p:sp>
            <p:nvSpPr>
              <p:cNvPr id="964739" name="Rectangle 131">
                <a:hlinkClick r:id="rId27" action="ppaction://hlinksldjump"/>
              </p:cNvPr>
              <p:cNvSpPr>
                <a:spLocks noChangeArrowheads="1"/>
              </p:cNvSpPr>
              <p:nvPr/>
            </p:nvSpPr>
            <p:spPr bwMode="auto">
              <a:xfrm>
                <a:off x="3040" y="2013"/>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MO</a:t>
                </a:r>
              </a:p>
              <a:p>
                <a:pPr algn="ctr" eaLnBrk="1" hangingPunct="1"/>
                <a:r>
                  <a:rPr lang="en-US" sz="1000" b="1">
                    <a:solidFill>
                      <a:srgbClr val="000000"/>
                    </a:solidFill>
                  </a:rPr>
                  <a:t>20%</a:t>
                </a:r>
                <a:endParaRPr lang="en-US" sz="2400" b="1">
                  <a:solidFill>
                    <a:srgbClr val="000000"/>
                  </a:solidFill>
                  <a:latin typeface="Times New Roman" pitchFamily="18" charset="0"/>
                </a:endParaRPr>
              </a:p>
            </p:txBody>
          </p:sp>
          <p:sp>
            <p:nvSpPr>
              <p:cNvPr id="964740" name="Rectangle 132">
                <a:hlinkClick r:id="" action="ppaction://noaction"/>
              </p:cNvPr>
              <p:cNvSpPr>
                <a:spLocks noChangeArrowheads="1"/>
              </p:cNvSpPr>
              <p:nvPr/>
            </p:nvSpPr>
            <p:spPr bwMode="auto">
              <a:xfrm>
                <a:off x="4982" y="1246"/>
                <a:ext cx="159"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ME</a:t>
                </a:r>
              </a:p>
              <a:p>
                <a:pPr algn="ctr" eaLnBrk="1" hangingPunct="1"/>
                <a:r>
                  <a:rPr lang="en-US" sz="1000" b="1">
                    <a:solidFill>
                      <a:srgbClr val="000000"/>
                    </a:solidFill>
                  </a:rPr>
                  <a:t>38%</a:t>
                </a:r>
                <a:endParaRPr lang="en-US" sz="2400" b="1">
                  <a:solidFill>
                    <a:srgbClr val="000000"/>
                  </a:solidFill>
                  <a:latin typeface="Times New Roman" pitchFamily="18" charset="0"/>
                </a:endParaRPr>
              </a:p>
            </p:txBody>
          </p:sp>
          <p:sp>
            <p:nvSpPr>
              <p:cNvPr id="964741" name="Rectangle 133">
                <a:hlinkClick r:id="" action="ppaction://noaction"/>
              </p:cNvPr>
              <p:cNvSpPr>
                <a:spLocks noChangeArrowheads="1"/>
              </p:cNvSpPr>
              <p:nvPr/>
            </p:nvSpPr>
            <p:spPr bwMode="auto">
              <a:xfrm>
                <a:off x="4463" y="1166"/>
                <a:ext cx="102"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VT</a:t>
                </a:r>
                <a:endParaRPr lang="en-US" sz="2400" b="1">
                  <a:solidFill>
                    <a:srgbClr val="000000"/>
                  </a:solidFill>
                  <a:latin typeface="Times New Roman" pitchFamily="18" charset="0"/>
                </a:endParaRPr>
              </a:p>
            </p:txBody>
          </p:sp>
          <p:sp>
            <p:nvSpPr>
              <p:cNvPr id="964742" name="Rectangle 134">
                <a:hlinkClick r:id="" action="ppaction://noaction"/>
              </p:cNvPr>
              <p:cNvSpPr>
                <a:spLocks noChangeArrowheads="1"/>
              </p:cNvSpPr>
              <p:nvPr/>
            </p:nvSpPr>
            <p:spPr bwMode="auto">
              <a:xfrm>
                <a:off x="4510" y="1528"/>
                <a:ext cx="111"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NY</a:t>
                </a:r>
              </a:p>
              <a:p>
                <a:pPr algn="ctr" eaLnBrk="1" hangingPunct="1"/>
                <a:r>
                  <a:rPr lang="en-US" sz="1000" b="1">
                    <a:solidFill>
                      <a:srgbClr val="000000"/>
                    </a:solidFill>
                  </a:rPr>
                  <a:t>25</a:t>
                </a:r>
                <a:endParaRPr lang="en-US" sz="2400" b="1">
                  <a:solidFill>
                    <a:srgbClr val="000000"/>
                  </a:solidFill>
                  <a:latin typeface="Times New Roman" pitchFamily="18" charset="0"/>
                </a:endParaRPr>
              </a:p>
            </p:txBody>
          </p:sp>
          <p:sp>
            <p:nvSpPr>
              <p:cNvPr id="964743" name="Rectangle 135">
                <a:hlinkClick r:id="" action="ppaction://noaction"/>
              </p:cNvPr>
              <p:cNvSpPr>
                <a:spLocks noChangeArrowheads="1"/>
              </p:cNvSpPr>
              <p:nvPr/>
            </p:nvSpPr>
            <p:spPr bwMode="auto">
              <a:xfrm>
                <a:off x="4273" y="1761"/>
                <a:ext cx="111" cy="32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PA</a:t>
                </a:r>
              </a:p>
              <a:p>
                <a:pPr algn="ctr" eaLnBrk="1" hangingPunct="1"/>
                <a:endParaRPr lang="en-US" sz="2400" b="1">
                  <a:solidFill>
                    <a:srgbClr val="000000"/>
                  </a:solidFill>
                  <a:latin typeface="Times New Roman" pitchFamily="18" charset="0"/>
                </a:endParaRPr>
              </a:p>
            </p:txBody>
          </p:sp>
          <p:sp>
            <p:nvSpPr>
              <p:cNvPr id="964744" name="Rectangle 136">
                <a:hlinkClick r:id="rId30" action="ppaction://hlinksldjump"/>
              </p:cNvPr>
              <p:cNvSpPr>
                <a:spLocks noChangeArrowheads="1"/>
              </p:cNvSpPr>
              <p:nvPr/>
            </p:nvSpPr>
            <p:spPr bwMode="auto">
              <a:xfrm>
                <a:off x="3880" y="1994"/>
                <a:ext cx="301" cy="192"/>
              </a:xfrm>
              <a:prstGeom prst="rect">
                <a:avLst/>
              </a:prstGeom>
              <a:noFill/>
              <a:ln w="9525">
                <a:noFill/>
                <a:miter lim="800000"/>
                <a:headEnd/>
                <a:tailEnd/>
              </a:ln>
            </p:spPr>
            <p:txBody>
              <a:bodyPr lIns="0" tIns="0" rIns="0" bIns="0">
                <a:spAutoFit/>
              </a:bodyPr>
              <a:lstStyle/>
              <a:p>
                <a:pPr algn="ctr" eaLnBrk="1" hangingPunct="1"/>
                <a:r>
                  <a:rPr lang="en-US" sz="1000" b="1">
                    <a:solidFill>
                      <a:srgbClr val="000000"/>
                    </a:solidFill>
                  </a:rPr>
                  <a:t>       WV</a:t>
                </a:r>
              </a:p>
              <a:p>
                <a:pPr algn="ctr" eaLnBrk="1" hangingPunct="1"/>
                <a:r>
                  <a:rPr lang="en-US" sz="1000" b="1">
                    <a:solidFill>
                      <a:srgbClr val="000000"/>
                    </a:solidFill>
                  </a:rPr>
                  <a:t>  </a:t>
                </a:r>
                <a:endParaRPr lang="en-US" sz="2400" b="1">
                  <a:solidFill>
                    <a:srgbClr val="000000"/>
                  </a:solidFill>
                  <a:latin typeface="Times New Roman" pitchFamily="18" charset="0"/>
                </a:endParaRPr>
              </a:p>
            </p:txBody>
          </p:sp>
          <p:sp>
            <p:nvSpPr>
              <p:cNvPr id="964745" name="Rectangle 137">
                <a:hlinkClick r:id="rId31" action="ppaction://hlinksldjump"/>
              </p:cNvPr>
              <p:cNvSpPr>
                <a:spLocks noChangeArrowheads="1"/>
              </p:cNvSpPr>
              <p:nvPr/>
            </p:nvSpPr>
            <p:spPr bwMode="auto">
              <a:xfrm>
                <a:off x="4214" y="2080"/>
                <a:ext cx="111" cy="32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VA</a:t>
                </a:r>
              </a:p>
              <a:p>
                <a:pPr algn="ctr" eaLnBrk="1" hangingPunct="1"/>
                <a:endParaRPr lang="en-US" sz="2400" b="1">
                  <a:solidFill>
                    <a:srgbClr val="000000"/>
                  </a:solidFill>
                  <a:latin typeface="Times New Roman" pitchFamily="18" charset="0"/>
                </a:endParaRPr>
              </a:p>
            </p:txBody>
          </p:sp>
          <p:sp>
            <p:nvSpPr>
              <p:cNvPr id="964746" name="Rectangle 138">
                <a:hlinkClick r:id="rId4" action="ppaction://hlinksldjump"/>
              </p:cNvPr>
              <p:cNvSpPr>
                <a:spLocks noChangeArrowheads="1"/>
              </p:cNvSpPr>
              <p:nvPr/>
            </p:nvSpPr>
            <p:spPr bwMode="auto">
              <a:xfrm>
                <a:off x="3592" y="1861"/>
                <a:ext cx="81"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IN</a:t>
                </a:r>
                <a:endParaRPr lang="en-US" sz="2400" b="1">
                  <a:solidFill>
                    <a:srgbClr val="000000"/>
                  </a:solidFill>
                  <a:latin typeface="Times New Roman" pitchFamily="18" charset="0"/>
                </a:endParaRPr>
              </a:p>
            </p:txBody>
          </p:sp>
          <p:sp>
            <p:nvSpPr>
              <p:cNvPr id="964747" name="Rectangle 139">
                <a:hlinkClick r:id="rId39" action="ppaction://hlinksldjump"/>
              </p:cNvPr>
              <p:cNvSpPr>
                <a:spLocks noChangeArrowheads="1"/>
              </p:cNvSpPr>
              <p:nvPr/>
            </p:nvSpPr>
            <p:spPr bwMode="auto">
              <a:xfrm>
                <a:off x="3846" y="1810"/>
                <a:ext cx="120"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OH</a:t>
                </a:r>
              </a:p>
            </p:txBody>
          </p:sp>
          <p:sp>
            <p:nvSpPr>
              <p:cNvPr id="964748" name="Rectangle 140">
                <a:hlinkClick r:id="rId16" action="ppaction://hlinksldjump"/>
              </p:cNvPr>
              <p:cNvSpPr>
                <a:spLocks noChangeArrowheads="1"/>
              </p:cNvSpPr>
              <p:nvPr/>
            </p:nvSpPr>
            <p:spPr bwMode="auto">
              <a:xfrm>
                <a:off x="3351" y="1818"/>
                <a:ext cx="71" cy="9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IL</a:t>
                </a:r>
                <a:endParaRPr lang="en-US" sz="2400" b="1">
                  <a:solidFill>
                    <a:srgbClr val="000000"/>
                  </a:solidFill>
                  <a:latin typeface="Times New Roman" pitchFamily="18" charset="0"/>
                </a:endParaRPr>
              </a:p>
            </p:txBody>
          </p:sp>
          <p:sp>
            <p:nvSpPr>
              <p:cNvPr id="964749" name="Rectangle 141">
                <a:hlinkClick r:id="rId25" action="ppaction://hlinksldjump"/>
              </p:cNvPr>
              <p:cNvSpPr>
                <a:spLocks noChangeArrowheads="1"/>
              </p:cNvSpPr>
              <p:nvPr/>
            </p:nvSpPr>
            <p:spPr bwMode="auto">
              <a:xfrm>
                <a:off x="3646" y="2142"/>
                <a:ext cx="111" cy="96"/>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KY</a:t>
                </a:r>
              </a:p>
            </p:txBody>
          </p:sp>
          <p:sp>
            <p:nvSpPr>
              <p:cNvPr id="964750" name="Rectangle 142">
                <a:hlinkClick r:id="rId34" action="ppaction://hlinksldjump"/>
              </p:cNvPr>
              <p:cNvSpPr>
                <a:spLocks noChangeArrowheads="1"/>
              </p:cNvSpPr>
              <p:nvPr/>
            </p:nvSpPr>
            <p:spPr bwMode="auto">
              <a:xfrm>
                <a:off x="3731" y="1551"/>
                <a:ext cx="89" cy="326"/>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MI</a:t>
                </a:r>
              </a:p>
              <a:p>
                <a:pPr algn="ctr" eaLnBrk="1" hangingPunct="1"/>
                <a:endParaRPr lang="en-US" sz="2400" b="1">
                  <a:solidFill>
                    <a:srgbClr val="000000"/>
                  </a:solidFill>
                  <a:latin typeface="Times New Roman" pitchFamily="18" charset="0"/>
                </a:endParaRPr>
              </a:p>
            </p:txBody>
          </p:sp>
          <p:grpSp>
            <p:nvGrpSpPr>
              <p:cNvPr id="964751" name="Group 143"/>
              <p:cNvGrpSpPr>
                <a:grpSpLocks/>
              </p:cNvGrpSpPr>
              <p:nvPr/>
            </p:nvGrpSpPr>
            <p:grpSpPr bwMode="auto">
              <a:xfrm>
                <a:off x="1619" y="3126"/>
                <a:ext cx="352" cy="336"/>
                <a:chOff x="1788" y="3648"/>
                <a:chExt cx="334" cy="336"/>
              </a:xfrm>
            </p:grpSpPr>
            <p:sp>
              <p:nvSpPr>
                <p:cNvPr id="964752" name="Freeform 144">
                  <a:hlinkClick r:id="rId39" action="ppaction://hlinksldjump"/>
                </p:cNvPr>
                <p:cNvSpPr>
                  <a:spLocks noEditPoints="1"/>
                </p:cNvSpPr>
                <p:nvPr/>
              </p:nvSpPr>
              <p:spPr bwMode="auto">
                <a:xfrm>
                  <a:off x="1788" y="3648"/>
                  <a:ext cx="334" cy="221"/>
                </a:xfrm>
                <a:custGeom>
                  <a:avLst/>
                  <a:gdLst/>
                  <a:ahLst/>
                  <a:cxnLst>
                    <a:cxn ang="0">
                      <a:pos x="52" y="25"/>
                    </a:cxn>
                    <a:cxn ang="0">
                      <a:pos x="36" y="20"/>
                    </a:cxn>
                    <a:cxn ang="0">
                      <a:pos x="31" y="15"/>
                    </a:cxn>
                    <a:cxn ang="0">
                      <a:pos x="41" y="5"/>
                    </a:cxn>
                    <a:cxn ang="0">
                      <a:pos x="57" y="5"/>
                    </a:cxn>
                    <a:cxn ang="0">
                      <a:pos x="57" y="15"/>
                    </a:cxn>
                    <a:cxn ang="0">
                      <a:pos x="10" y="15"/>
                    </a:cxn>
                    <a:cxn ang="0">
                      <a:pos x="10" y="20"/>
                    </a:cxn>
                    <a:cxn ang="0">
                      <a:pos x="5" y="31"/>
                    </a:cxn>
                    <a:cxn ang="0">
                      <a:pos x="0" y="25"/>
                    </a:cxn>
                    <a:cxn ang="0">
                      <a:pos x="10" y="15"/>
                    </a:cxn>
                    <a:cxn ang="0">
                      <a:pos x="159" y="67"/>
                    </a:cxn>
                    <a:cxn ang="0">
                      <a:pos x="149" y="67"/>
                    </a:cxn>
                    <a:cxn ang="0">
                      <a:pos x="134" y="67"/>
                    </a:cxn>
                    <a:cxn ang="0">
                      <a:pos x="123" y="51"/>
                    </a:cxn>
                    <a:cxn ang="0">
                      <a:pos x="134" y="46"/>
                    </a:cxn>
                    <a:cxn ang="0">
                      <a:pos x="139" y="36"/>
                    </a:cxn>
                    <a:cxn ang="0">
                      <a:pos x="149" y="51"/>
                    </a:cxn>
                    <a:cxn ang="0">
                      <a:pos x="154" y="51"/>
                    </a:cxn>
                    <a:cxn ang="0">
                      <a:pos x="159" y="61"/>
                    </a:cxn>
                    <a:cxn ang="0">
                      <a:pos x="216" y="77"/>
                    </a:cxn>
                    <a:cxn ang="0">
                      <a:pos x="195" y="77"/>
                    </a:cxn>
                    <a:cxn ang="0">
                      <a:pos x="180" y="72"/>
                    </a:cxn>
                    <a:cxn ang="0">
                      <a:pos x="185" y="67"/>
                    </a:cxn>
                    <a:cxn ang="0">
                      <a:pos x="201" y="72"/>
                    </a:cxn>
                    <a:cxn ang="0">
                      <a:pos x="216" y="72"/>
                    </a:cxn>
                    <a:cxn ang="0">
                      <a:pos x="247" y="113"/>
                    </a:cxn>
                    <a:cxn ang="0">
                      <a:pos x="237" y="108"/>
                    </a:cxn>
                    <a:cxn ang="0">
                      <a:pos x="231" y="97"/>
                    </a:cxn>
                    <a:cxn ang="0">
                      <a:pos x="221" y="87"/>
                    </a:cxn>
                    <a:cxn ang="0">
                      <a:pos x="226" y="82"/>
                    </a:cxn>
                    <a:cxn ang="0">
                      <a:pos x="231" y="92"/>
                    </a:cxn>
                    <a:cxn ang="0">
                      <a:pos x="247" y="87"/>
                    </a:cxn>
                    <a:cxn ang="0">
                      <a:pos x="257" y="108"/>
                    </a:cxn>
                    <a:cxn ang="0">
                      <a:pos x="195" y="87"/>
                    </a:cxn>
                    <a:cxn ang="0">
                      <a:pos x="211" y="92"/>
                    </a:cxn>
                    <a:cxn ang="0">
                      <a:pos x="206" y="102"/>
                    </a:cxn>
                    <a:cxn ang="0">
                      <a:pos x="201" y="97"/>
                    </a:cxn>
                    <a:cxn ang="0">
                      <a:pos x="195" y="92"/>
                    </a:cxn>
                    <a:cxn ang="0">
                      <a:pos x="283" y="221"/>
                    </a:cxn>
                    <a:cxn ang="0">
                      <a:pos x="267" y="205"/>
                    </a:cxn>
                    <a:cxn ang="0">
                      <a:pos x="262" y="180"/>
                    </a:cxn>
                    <a:cxn ang="0">
                      <a:pos x="257" y="164"/>
                    </a:cxn>
                    <a:cxn ang="0">
                      <a:pos x="267" y="154"/>
                    </a:cxn>
                    <a:cxn ang="0">
                      <a:pos x="273" y="144"/>
                    </a:cxn>
                    <a:cxn ang="0">
                      <a:pos x="273" y="133"/>
                    </a:cxn>
                    <a:cxn ang="0">
                      <a:pos x="288" y="138"/>
                    </a:cxn>
                    <a:cxn ang="0">
                      <a:pos x="319" y="159"/>
                    </a:cxn>
                    <a:cxn ang="0">
                      <a:pos x="324" y="164"/>
                    </a:cxn>
                    <a:cxn ang="0">
                      <a:pos x="334" y="180"/>
                    </a:cxn>
                    <a:cxn ang="0">
                      <a:pos x="329" y="185"/>
                    </a:cxn>
                    <a:cxn ang="0">
                      <a:pos x="314" y="195"/>
                    </a:cxn>
                    <a:cxn ang="0">
                      <a:pos x="293" y="205"/>
                    </a:cxn>
                    <a:cxn ang="0">
                      <a:pos x="283" y="221"/>
                    </a:cxn>
                  </a:cxnLst>
                  <a:rect l="0" t="0" r="r" b="b"/>
                  <a:pathLst>
                    <a:path w="334" h="221">
                      <a:moveTo>
                        <a:pt x="57" y="20"/>
                      </a:moveTo>
                      <a:lnTo>
                        <a:pt x="52" y="25"/>
                      </a:lnTo>
                      <a:lnTo>
                        <a:pt x="41" y="25"/>
                      </a:lnTo>
                      <a:lnTo>
                        <a:pt x="36" y="20"/>
                      </a:lnTo>
                      <a:lnTo>
                        <a:pt x="31" y="20"/>
                      </a:lnTo>
                      <a:lnTo>
                        <a:pt x="31" y="15"/>
                      </a:lnTo>
                      <a:lnTo>
                        <a:pt x="36" y="5"/>
                      </a:lnTo>
                      <a:lnTo>
                        <a:pt x="41" y="5"/>
                      </a:lnTo>
                      <a:lnTo>
                        <a:pt x="52" y="0"/>
                      </a:lnTo>
                      <a:lnTo>
                        <a:pt x="57" y="5"/>
                      </a:lnTo>
                      <a:lnTo>
                        <a:pt x="62" y="10"/>
                      </a:lnTo>
                      <a:lnTo>
                        <a:pt x="57" y="15"/>
                      </a:lnTo>
                      <a:lnTo>
                        <a:pt x="57" y="20"/>
                      </a:lnTo>
                      <a:close/>
                      <a:moveTo>
                        <a:pt x="10" y="15"/>
                      </a:moveTo>
                      <a:lnTo>
                        <a:pt x="16" y="20"/>
                      </a:lnTo>
                      <a:lnTo>
                        <a:pt x="10" y="20"/>
                      </a:lnTo>
                      <a:lnTo>
                        <a:pt x="5" y="25"/>
                      </a:lnTo>
                      <a:lnTo>
                        <a:pt x="5" y="31"/>
                      </a:lnTo>
                      <a:lnTo>
                        <a:pt x="0" y="31"/>
                      </a:lnTo>
                      <a:lnTo>
                        <a:pt x="0" y="25"/>
                      </a:lnTo>
                      <a:lnTo>
                        <a:pt x="10" y="20"/>
                      </a:lnTo>
                      <a:lnTo>
                        <a:pt x="10" y="15"/>
                      </a:lnTo>
                      <a:close/>
                      <a:moveTo>
                        <a:pt x="159" y="61"/>
                      </a:moveTo>
                      <a:lnTo>
                        <a:pt x="159" y="67"/>
                      </a:lnTo>
                      <a:lnTo>
                        <a:pt x="154" y="67"/>
                      </a:lnTo>
                      <a:lnTo>
                        <a:pt x="149" y="67"/>
                      </a:lnTo>
                      <a:lnTo>
                        <a:pt x="144" y="61"/>
                      </a:lnTo>
                      <a:lnTo>
                        <a:pt x="134" y="67"/>
                      </a:lnTo>
                      <a:lnTo>
                        <a:pt x="129" y="61"/>
                      </a:lnTo>
                      <a:lnTo>
                        <a:pt x="123" y="51"/>
                      </a:lnTo>
                      <a:lnTo>
                        <a:pt x="123" y="46"/>
                      </a:lnTo>
                      <a:lnTo>
                        <a:pt x="134" y="46"/>
                      </a:lnTo>
                      <a:lnTo>
                        <a:pt x="134" y="41"/>
                      </a:lnTo>
                      <a:lnTo>
                        <a:pt x="139" y="36"/>
                      </a:lnTo>
                      <a:lnTo>
                        <a:pt x="144" y="41"/>
                      </a:lnTo>
                      <a:lnTo>
                        <a:pt x="149" y="51"/>
                      </a:lnTo>
                      <a:lnTo>
                        <a:pt x="149" y="56"/>
                      </a:lnTo>
                      <a:lnTo>
                        <a:pt x="154" y="51"/>
                      </a:lnTo>
                      <a:lnTo>
                        <a:pt x="154" y="56"/>
                      </a:lnTo>
                      <a:lnTo>
                        <a:pt x="159" y="61"/>
                      </a:lnTo>
                      <a:close/>
                      <a:moveTo>
                        <a:pt x="216" y="72"/>
                      </a:moveTo>
                      <a:lnTo>
                        <a:pt x="216" y="77"/>
                      </a:lnTo>
                      <a:lnTo>
                        <a:pt x="206" y="82"/>
                      </a:lnTo>
                      <a:lnTo>
                        <a:pt x="195" y="77"/>
                      </a:lnTo>
                      <a:lnTo>
                        <a:pt x="180" y="77"/>
                      </a:lnTo>
                      <a:lnTo>
                        <a:pt x="180" y="72"/>
                      </a:lnTo>
                      <a:lnTo>
                        <a:pt x="185" y="72"/>
                      </a:lnTo>
                      <a:lnTo>
                        <a:pt x="185" y="67"/>
                      </a:lnTo>
                      <a:lnTo>
                        <a:pt x="190" y="72"/>
                      </a:lnTo>
                      <a:lnTo>
                        <a:pt x="201" y="72"/>
                      </a:lnTo>
                      <a:lnTo>
                        <a:pt x="206" y="72"/>
                      </a:lnTo>
                      <a:lnTo>
                        <a:pt x="216" y="72"/>
                      </a:lnTo>
                      <a:close/>
                      <a:moveTo>
                        <a:pt x="252" y="108"/>
                      </a:moveTo>
                      <a:lnTo>
                        <a:pt x="247" y="113"/>
                      </a:lnTo>
                      <a:lnTo>
                        <a:pt x="237" y="113"/>
                      </a:lnTo>
                      <a:lnTo>
                        <a:pt x="237" y="108"/>
                      </a:lnTo>
                      <a:lnTo>
                        <a:pt x="231" y="102"/>
                      </a:lnTo>
                      <a:lnTo>
                        <a:pt x="231" y="97"/>
                      </a:lnTo>
                      <a:lnTo>
                        <a:pt x="221" y="97"/>
                      </a:lnTo>
                      <a:lnTo>
                        <a:pt x="221" y="87"/>
                      </a:lnTo>
                      <a:lnTo>
                        <a:pt x="221" y="82"/>
                      </a:lnTo>
                      <a:lnTo>
                        <a:pt x="226" y="82"/>
                      </a:lnTo>
                      <a:lnTo>
                        <a:pt x="231" y="82"/>
                      </a:lnTo>
                      <a:lnTo>
                        <a:pt x="231" y="92"/>
                      </a:lnTo>
                      <a:lnTo>
                        <a:pt x="242" y="87"/>
                      </a:lnTo>
                      <a:lnTo>
                        <a:pt x="247" y="87"/>
                      </a:lnTo>
                      <a:lnTo>
                        <a:pt x="262" y="97"/>
                      </a:lnTo>
                      <a:lnTo>
                        <a:pt x="257" y="108"/>
                      </a:lnTo>
                      <a:lnTo>
                        <a:pt x="252" y="108"/>
                      </a:lnTo>
                      <a:close/>
                      <a:moveTo>
                        <a:pt x="195" y="87"/>
                      </a:moveTo>
                      <a:lnTo>
                        <a:pt x="206" y="87"/>
                      </a:lnTo>
                      <a:lnTo>
                        <a:pt x="211" y="92"/>
                      </a:lnTo>
                      <a:lnTo>
                        <a:pt x="211" y="97"/>
                      </a:lnTo>
                      <a:lnTo>
                        <a:pt x="206" y="102"/>
                      </a:lnTo>
                      <a:lnTo>
                        <a:pt x="201" y="102"/>
                      </a:lnTo>
                      <a:lnTo>
                        <a:pt x="201" y="97"/>
                      </a:lnTo>
                      <a:lnTo>
                        <a:pt x="201" y="92"/>
                      </a:lnTo>
                      <a:lnTo>
                        <a:pt x="195" y="92"/>
                      </a:lnTo>
                      <a:lnTo>
                        <a:pt x="195" y="87"/>
                      </a:lnTo>
                      <a:close/>
                      <a:moveTo>
                        <a:pt x="283" y="221"/>
                      </a:moveTo>
                      <a:lnTo>
                        <a:pt x="273" y="210"/>
                      </a:lnTo>
                      <a:lnTo>
                        <a:pt x="267" y="205"/>
                      </a:lnTo>
                      <a:lnTo>
                        <a:pt x="267" y="190"/>
                      </a:lnTo>
                      <a:lnTo>
                        <a:pt x="262" y="180"/>
                      </a:lnTo>
                      <a:lnTo>
                        <a:pt x="262" y="174"/>
                      </a:lnTo>
                      <a:lnTo>
                        <a:pt x="257" y="164"/>
                      </a:lnTo>
                      <a:lnTo>
                        <a:pt x="262" y="159"/>
                      </a:lnTo>
                      <a:lnTo>
                        <a:pt x="267" y="154"/>
                      </a:lnTo>
                      <a:lnTo>
                        <a:pt x="273" y="149"/>
                      </a:lnTo>
                      <a:lnTo>
                        <a:pt x="273" y="144"/>
                      </a:lnTo>
                      <a:lnTo>
                        <a:pt x="267" y="138"/>
                      </a:lnTo>
                      <a:lnTo>
                        <a:pt x="273" y="133"/>
                      </a:lnTo>
                      <a:lnTo>
                        <a:pt x="278" y="133"/>
                      </a:lnTo>
                      <a:lnTo>
                        <a:pt x="288" y="138"/>
                      </a:lnTo>
                      <a:lnTo>
                        <a:pt x="309" y="149"/>
                      </a:lnTo>
                      <a:lnTo>
                        <a:pt x="319" y="159"/>
                      </a:lnTo>
                      <a:lnTo>
                        <a:pt x="319" y="164"/>
                      </a:lnTo>
                      <a:lnTo>
                        <a:pt x="324" y="164"/>
                      </a:lnTo>
                      <a:lnTo>
                        <a:pt x="324" y="169"/>
                      </a:lnTo>
                      <a:lnTo>
                        <a:pt x="334" y="180"/>
                      </a:lnTo>
                      <a:lnTo>
                        <a:pt x="334" y="185"/>
                      </a:lnTo>
                      <a:lnTo>
                        <a:pt x="329" y="185"/>
                      </a:lnTo>
                      <a:lnTo>
                        <a:pt x="324" y="190"/>
                      </a:lnTo>
                      <a:lnTo>
                        <a:pt x="314" y="195"/>
                      </a:lnTo>
                      <a:lnTo>
                        <a:pt x="303" y="200"/>
                      </a:lnTo>
                      <a:lnTo>
                        <a:pt x="293" y="205"/>
                      </a:lnTo>
                      <a:lnTo>
                        <a:pt x="288" y="210"/>
                      </a:lnTo>
                      <a:lnTo>
                        <a:pt x="283" y="221"/>
                      </a:lnTo>
                      <a:close/>
                    </a:path>
                  </a:pathLst>
                </a:custGeom>
                <a:solidFill>
                  <a:srgbClr val="CCFFCC"/>
                </a:solidFill>
                <a:ln w="8001">
                  <a:solidFill>
                    <a:srgbClr val="000000"/>
                  </a:solidFill>
                  <a:prstDash val="solid"/>
                  <a:round/>
                  <a:headEnd/>
                  <a:tailEnd/>
                </a:ln>
              </p:spPr>
              <p:txBody>
                <a:bodyPr/>
                <a:lstStyle/>
                <a:p>
                  <a:endParaRPr lang="en-US"/>
                </a:p>
              </p:txBody>
            </p:sp>
            <p:sp>
              <p:nvSpPr>
                <p:cNvPr id="964753" name="Rectangle 145">
                  <a:hlinkClick r:id="rId33" action="ppaction://hlinksldjump"/>
                </p:cNvPr>
                <p:cNvSpPr>
                  <a:spLocks noChangeArrowheads="1"/>
                </p:cNvSpPr>
                <p:nvPr/>
              </p:nvSpPr>
              <p:spPr bwMode="auto">
                <a:xfrm>
                  <a:off x="1856" y="3792"/>
                  <a:ext cx="151" cy="192"/>
                </a:xfrm>
                <a:prstGeom prst="rect">
                  <a:avLst/>
                </a:prstGeom>
                <a:noFill/>
                <a:ln w="9525">
                  <a:noFill/>
                  <a:miter lim="800000"/>
                  <a:headEnd/>
                  <a:tailEnd/>
                </a:ln>
              </p:spPr>
              <p:txBody>
                <a:bodyPr wrap="none" lIns="0" tIns="0" rIns="0" bIns="0">
                  <a:spAutoFit/>
                </a:bodyPr>
                <a:lstStyle/>
                <a:p>
                  <a:pPr eaLnBrk="1" hangingPunct="1"/>
                  <a:r>
                    <a:rPr lang="en-US" sz="1000" b="1">
                      <a:solidFill>
                        <a:srgbClr val="000000"/>
                      </a:solidFill>
                    </a:rPr>
                    <a:t>HI</a:t>
                  </a:r>
                </a:p>
                <a:p>
                  <a:pPr eaLnBrk="1" hangingPunct="1"/>
                  <a:r>
                    <a:rPr lang="en-US" sz="1000" b="1">
                      <a:solidFill>
                        <a:srgbClr val="000000"/>
                      </a:solidFill>
                    </a:rPr>
                    <a:t>41%</a:t>
                  </a:r>
                </a:p>
              </p:txBody>
            </p:sp>
          </p:grpSp>
          <p:grpSp>
            <p:nvGrpSpPr>
              <p:cNvPr id="964754" name="Group 146"/>
              <p:cNvGrpSpPr>
                <a:grpSpLocks/>
              </p:cNvGrpSpPr>
              <p:nvPr/>
            </p:nvGrpSpPr>
            <p:grpSpPr bwMode="auto">
              <a:xfrm>
                <a:off x="240" y="2646"/>
                <a:ext cx="911" cy="858"/>
                <a:chOff x="240" y="3072"/>
                <a:chExt cx="864" cy="858"/>
              </a:xfrm>
            </p:grpSpPr>
            <p:sp>
              <p:nvSpPr>
                <p:cNvPr id="964755" name="Freeform 147">
                  <a:hlinkClick r:id="rId12" action="ppaction://hlinksldjump"/>
                </p:cNvPr>
                <p:cNvSpPr>
                  <a:spLocks/>
                </p:cNvSpPr>
                <p:nvPr/>
              </p:nvSpPr>
              <p:spPr bwMode="auto">
                <a:xfrm>
                  <a:off x="240" y="3072"/>
                  <a:ext cx="864" cy="858"/>
                </a:xfrm>
                <a:custGeom>
                  <a:avLst/>
                  <a:gdLst/>
                  <a:ahLst/>
                  <a:cxnLst>
                    <a:cxn ang="0">
                      <a:pos x="144" y="663"/>
                    </a:cxn>
                    <a:cxn ang="0">
                      <a:pos x="123" y="627"/>
                    </a:cxn>
                    <a:cxn ang="0">
                      <a:pos x="67" y="617"/>
                    </a:cxn>
                    <a:cxn ang="0">
                      <a:pos x="97" y="596"/>
                    </a:cxn>
                    <a:cxn ang="0">
                      <a:pos x="77" y="570"/>
                    </a:cxn>
                    <a:cxn ang="0">
                      <a:pos x="51" y="560"/>
                    </a:cxn>
                    <a:cxn ang="0">
                      <a:pos x="82" y="509"/>
                    </a:cxn>
                    <a:cxn ang="0">
                      <a:pos x="133" y="473"/>
                    </a:cxn>
                    <a:cxn ang="0">
                      <a:pos x="154" y="406"/>
                    </a:cxn>
                    <a:cxn ang="0">
                      <a:pos x="72" y="421"/>
                    </a:cxn>
                    <a:cxn ang="0">
                      <a:pos x="46" y="380"/>
                    </a:cxn>
                    <a:cxn ang="0">
                      <a:pos x="41" y="329"/>
                    </a:cxn>
                    <a:cxn ang="0">
                      <a:pos x="97" y="329"/>
                    </a:cxn>
                    <a:cxn ang="0">
                      <a:pos x="144" y="323"/>
                    </a:cxn>
                    <a:cxn ang="0">
                      <a:pos x="175" y="303"/>
                    </a:cxn>
                    <a:cxn ang="0">
                      <a:pos x="128" y="282"/>
                    </a:cxn>
                    <a:cxn ang="0">
                      <a:pos x="113" y="133"/>
                    </a:cxn>
                    <a:cxn ang="0">
                      <a:pos x="185" y="61"/>
                    </a:cxn>
                    <a:cxn ang="0">
                      <a:pos x="195" y="41"/>
                    </a:cxn>
                    <a:cxn ang="0">
                      <a:pos x="277" y="15"/>
                    </a:cxn>
                    <a:cxn ang="0">
                      <a:pos x="308" y="25"/>
                    </a:cxn>
                    <a:cxn ang="0">
                      <a:pos x="385" y="72"/>
                    </a:cxn>
                    <a:cxn ang="0">
                      <a:pos x="545" y="92"/>
                    </a:cxn>
                    <a:cxn ang="0">
                      <a:pos x="637" y="632"/>
                    </a:cxn>
                    <a:cxn ang="0">
                      <a:pos x="750" y="663"/>
                    </a:cxn>
                    <a:cxn ang="0">
                      <a:pos x="822" y="786"/>
                    </a:cxn>
                    <a:cxn ang="0">
                      <a:pos x="848" y="853"/>
                    </a:cxn>
                    <a:cxn ang="0">
                      <a:pos x="838" y="812"/>
                    </a:cxn>
                    <a:cxn ang="0">
                      <a:pos x="822" y="802"/>
                    </a:cxn>
                    <a:cxn ang="0">
                      <a:pos x="786" y="766"/>
                    </a:cxn>
                    <a:cxn ang="0">
                      <a:pos x="776" y="730"/>
                    </a:cxn>
                    <a:cxn ang="0">
                      <a:pos x="750" y="694"/>
                    </a:cxn>
                    <a:cxn ang="0">
                      <a:pos x="740" y="714"/>
                    </a:cxn>
                    <a:cxn ang="0">
                      <a:pos x="714" y="683"/>
                    </a:cxn>
                    <a:cxn ang="0">
                      <a:pos x="725" y="709"/>
                    </a:cxn>
                    <a:cxn ang="0">
                      <a:pos x="689" y="699"/>
                    </a:cxn>
                    <a:cxn ang="0">
                      <a:pos x="648" y="637"/>
                    </a:cxn>
                    <a:cxn ang="0">
                      <a:pos x="596" y="642"/>
                    </a:cxn>
                    <a:cxn ang="0">
                      <a:pos x="509" y="617"/>
                    </a:cxn>
                    <a:cxn ang="0">
                      <a:pos x="488" y="601"/>
                    </a:cxn>
                    <a:cxn ang="0">
                      <a:pos x="468" y="591"/>
                    </a:cxn>
                    <a:cxn ang="0">
                      <a:pos x="447" y="601"/>
                    </a:cxn>
                    <a:cxn ang="0">
                      <a:pos x="452" y="622"/>
                    </a:cxn>
                    <a:cxn ang="0">
                      <a:pos x="427" y="637"/>
                    </a:cxn>
                    <a:cxn ang="0">
                      <a:pos x="396" y="658"/>
                    </a:cxn>
                    <a:cxn ang="0">
                      <a:pos x="380" y="658"/>
                    </a:cxn>
                    <a:cxn ang="0">
                      <a:pos x="432" y="601"/>
                    </a:cxn>
                    <a:cxn ang="0">
                      <a:pos x="370" y="606"/>
                    </a:cxn>
                    <a:cxn ang="0">
                      <a:pos x="334" y="652"/>
                    </a:cxn>
                    <a:cxn ang="0">
                      <a:pos x="334" y="694"/>
                    </a:cxn>
                    <a:cxn ang="0">
                      <a:pos x="303" y="724"/>
                    </a:cxn>
                    <a:cxn ang="0">
                      <a:pos x="262" y="771"/>
                    </a:cxn>
                    <a:cxn ang="0">
                      <a:pos x="221" y="791"/>
                    </a:cxn>
                    <a:cxn ang="0">
                      <a:pos x="216" y="802"/>
                    </a:cxn>
                    <a:cxn ang="0">
                      <a:pos x="190" y="817"/>
                    </a:cxn>
                    <a:cxn ang="0">
                      <a:pos x="159" y="827"/>
                    </a:cxn>
                    <a:cxn ang="0">
                      <a:pos x="123" y="848"/>
                    </a:cxn>
                    <a:cxn ang="0">
                      <a:pos x="128" y="832"/>
                    </a:cxn>
                    <a:cxn ang="0">
                      <a:pos x="175" y="796"/>
                    </a:cxn>
                    <a:cxn ang="0">
                      <a:pos x="236" y="750"/>
                    </a:cxn>
                  </a:cxnLst>
                  <a:rect l="0" t="0" r="r" b="b"/>
                  <a:pathLst>
                    <a:path w="864" h="858">
                      <a:moveTo>
                        <a:pt x="154" y="694"/>
                      </a:moveTo>
                      <a:lnTo>
                        <a:pt x="154" y="699"/>
                      </a:lnTo>
                      <a:lnTo>
                        <a:pt x="144" y="704"/>
                      </a:lnTo>
                      <a:lnTo>
                        <a:pt x="144" y="699"/>
                      </a:lnTo>
                      <a:lnTo>
                        <a:pt x="133" y="699"/>
                      </a:lnTo>
                      <a:lnTo>
                        <a:pt x="144" y="699"/>
                      </a:lnTo>
                      <a:lnTo>
                        <a:pt x="149" y="694"/>
                      </a:lnTo>
                      <a:lnTo>
                        <a:pt x="144" y="694"/>
                      </a:lnTo>
                      <a:lnTo>
                        <a:pt x="144" y="683"/>
                      </a:lnTo>
                      <a:lnTo>
                        <a:pt x="149" y="678"/>
                      </a:lnTo>
                      <a:lnTo>
                        <a:pt x="144" y="678"/>
                      </a:lnTo>
                      <a:lnTo>
                        <a:pt x="139" y="678"/>
                      </a:lnTo>
                      <a:lnTo>
                        <a:pt x="139" y="673"/>
                      </a:lnTo>
                      <a:lnTo>
                        <a:pt x="139" y="668"/>
                      </a:lnTo>
                      <a:lnTo>
                        <a:pt x="139" y="673"/>
                      </a:lnTo>
                      <a:lnTo>
                        <a:pt x="139" y="668"/>
                      </a:lnTo>
                      <a:lnTo>
                        <a:pt x="144" y="663"/>
                      </a:lnTo>
                      <a:lnTo>
                        <a:pt x="133" y="637"/>
                      </a:lnTo>
                      <a:lnTo>
                        <a:pt x="133" y="632"/>
                      </a:lnTo>
                      <a:lnTo>
                        <a:pt x="133" y="627"/>
                      </a:lnTo>
                      <a:lnTo>
                        <a:pt x="133" y="632"/>
                      </a:lnTo>
                      <a:lnTo>
                        <a:pt x="128" y="632"/>
                      </a:lnTo>
                      <a:lnTo>
                        <a:pt x="133" y="627"/>
                      </a:lnTo>
                      <a:lnTo>
                        <a:pt x="128" y="627"/>
                      </a:lnTo>
                      <a:lnTo>
                        <a:pt x="133" y="617"/>
                      </a:lnTo>
                      <a:lnTo>
                        <a:pt x="133" y="611"/>
                      </a:lnTo>
                      <a:lnTo>
                        <a:pt x="144" y="606"/>
                      </a:lnTo>
                      <a:lnTo>
                        <a:pt x="139" y="606"/>
                      </a:lnTo>
                      <a:lnTo>
                        <a:pt x="133" y="606"/>
                      </a:lnTo>
                      <a:lnTo>
                        <a:pt x="133" y="611"/>
                      </a:lnTo>
                      <a:lnTo>
                        <a:pt x="128" y="622"/>
                      </a:lnTo>
                      <a:lnTo>
                        <a:pt x="123" y="622"/>
                      </a:lnTo>
                      <a:lnTo>
                        <a:pt x="128" y="627"/>
                      </a:lnTo>
                      <a:lnTo>
                        <a:pt x="123" y="627"/>
                      </a:lnTo>
                      <a:lnTo>
                        <a:pt x="128" y="632"/>
                      </a:lnTo>
                      <a:lnTo>
                        <a:pt x="128" y="637"/>
                      </a:lnTo>
                      <a:lnTo>
                        <a:pt x="123" y="637"/>
                      </a:lnTo>
                      <a:lnTo>
                        <a:pt x="118" y="642"/>
                      </a:lnTo>
                      <a:lnTo>
                        <a:pt x="108" y="647"/>
                      </a:lnTo>
                      <a:lnTo>
                        <a:pt x="92" y="647"/>
                      </a:lnTo>
                      <a:lnTo>
                        <a:pt x="87" y="642"/>
                      </a:lnTo>
                      <a:lnTo>
                        <a:pt x="92" y="637"/>
                      </a:lnTo>
                      <a:lnTo>
                        <a:pt x="82" y="632"/>
                      </a:lnTo>
                      <a:lnTo>
                        <a:pt x="77" y="627"/>
                      </a:lnTo>
                      <a:lnTo>
                        <a:pt x="77" y="622"/>
                      </a:lnTo>
                      <a:lnTo>
                        <a:pt x="77" y="627"/>
                      </a:lnTo>
                      <a:lnTo>
                        <a:pt x="67" y="622"/>
                      </a:lnTo>
                      <a:lnTo>
                        <a:pt x="67" y="617"/>
                      </a:lnTo>
                      <a:lnTo>
                        <a:pt x="72" y="617"/>
                      </a:lnTo>
                      <a:lnTo>
                        <a:pt x="72" y="611"/>
                      </a:lnTo>
                      <a:lnTo>
                        <a:pt x="67" y="617"/>
                      </a:lnTo>
                      <a:lnTo>
                        <a:pt x="61" y="611"/>
                      </a:lnTo>
                      <a:lnTo>
                        <a:pt x="72" y="606"/>
                      </a:lnTo>
                      <a:lnTo>
                        <a:pt x="72" y="601"/>
                      </a:lnTo>
                      <a:lnTo>
                        <a:pt x="72" y="596"/>
                      </a:lnTo>
                      <a:lnTo>
                        <a:pt x="77" y="601"/>
                      </a:lnTo>
                      <a:lnTo>
                        <a:pt x="77" y="596"/>
                      </a:lnTo>
                      <a:lnTo>
                        <a:pt x="77" y="601"/>
                      </a:lnTo>
                      <a:lnTo>
                        <a:pt x="87" y="601"/>
                      </a:lnTo>
                      <a:lnTo>
                        <a:pt x="87" y="606"/>
                      </a:lnTo>
                      <a:lnTo>
                        <a:pt x="82" y="611"/>
                      </a:lnTo>
                      <a:lnTo>
                        <a:pt x="92" y="601"/>
                      </a:lnTo>
                      <a:lnTo>
                        <a:pt x="97" y="606"/>
                      </a:lnTo>
                      <a:lnTo>
                        <a:pt x="97" y="611"/>
                      </a:lnTo>
                      <a:lnTo>
                        <a:pt x="108" y="606"/>
                      </a:lnTo>
                      <a:lnTo>
                        <a:pt x="97" y="601"/>
                      </a:lnTo>
                      <a:lnTo>
                        <a:pt x="103" y="596"/>
                      </a:lnTo>
                      <a:lnTo>
                        <a:pt x="97" y="596"/>
                      </a:lnTo>
                      <a:lnTo>
                        <a:pt x="103" y="591"/>
                      </a:lnTo>
                      <a:lnTo>
                        <a:pt x="92" y="601"/>
                      </a:lnTo>
                      <a:lnTo>
                        <a:pt x="82" y="601"/>
                      </a:lnTo>
                      <a:lnTo>
                        <a:pt x="77" y="596"/>
                      </a:lnTo>
                      <a:lnTo>
                        <a:pt x="72" y="596"/>
                      </a:lnTo>
                      <a:lnTo>
                        <a:pt x="67" y="596"/>
                      </a:lnTo>
                      <a:lnTo>
                        <a:pt x="77" y="586"/>
                      </a:lnTo>
                      <a:lnTo>
                        <a:pt x="72" y="586"/>
                      </a:lnTo>
                      <a:lnTo>
                        <a:pt x="72" y="591"/>
                      </a:lnTo>
                      <a:lnTo>
                        <a:pt x="67" y="586"/>
                      </a:lnTo>
                      <a:lnTo>
                        <a:pt x="72" y="581"/>
                      </a:lnTo>
                      <a:lnTo>
                        <a:pt x="67" y="581"/>
                      </a:lnTo>
                      <a:lnTo>
                        <a:pt x="67" y="586"/>
                      </a:lnTo>
                      <a:lnTo>
                        <a:pt x="61" y="586"/>
                      </a:lnTo>
                      <a:lnTo>
                        <a:pt x="67" y="581"/>
                      </a:lnTo>
                      <a:lnTo>
                        <a:pt x="67" y="575"/>
                      </a:lnTo>
                      <a:lnTo>
                        <a:pt x="77" y="570"/>
                      </a:lnTo>
                      <a:lnTo>
                        <a:pt x="77" y="565"/>
                      </a:lnTo>
                      <a:lnTo>
                        <a:pt x="67" y="570"/>
                      </a:lnTo>
                      <a:lnTo>
                        <a:pt x="67" y="575"/>
                      </a:lnTo>
                      <a:lnTo>
                        <a:pt x="67" y="581"/>
                      </a:lnTo>
                      <a:lnTo>
                        <a:pt x="61" y="581"/>
                      </a:lnTo>
                      <a:lnTo>
                        <a:pt x="61" y="586"/>
                      </a:lnTo>
                      <a:lnTo>
                        <a:pt x="61" y="591"/>
                      </a:lnTo>
                      <a:lnTo>
                        <a:pt x="56" y="586"/>
                      </a:lnTo>
                      <a:lnTo>
                        <a:pt x="56" y="581"/>
                      </a:lnTo>
                      <a:lnTo>
                        <a:pt x="51" y="575"/>
                      </a:lnTo>
                      <a:lnTo>
                        <a:pt x="51" y="570"/>
                      </a:lnTo>
                      <a:lnTo>
                        <a:pt x="51" y="565"/>
                      </a:lnTo>
                      <a:lnTo>
                        <a:pt x="46" y="570"/>
                      </a:lnTo>
                      <a:lnTo>
                        <a:pt x="46" y="565"/>
                      </a:lnTo>
                      <a:lnTo>
                        <a:pt x="46" y="560"/>
                      </a:lnTo>
                      <a:lnTo>
                        <a:pt x="46" y="565"/>
                      </a:lnTo>
                      <a:lnTo>
                        <a:pt x="51" y="560"/>
                      </a:lnTo>
                      <a:lnTo>
                        <a:pt x="46" y="560"/>
                      </a:lnTo>
                      <a:lnTo>
                        <a:pt x="46" y="555"/>
                      </a:lnTo>
                      <a:lnTo>
                        <a:pt x="56" y="555"/>
                      </a:lnTo>
                      <a:lnTo>
                        <a:pt x="51" y="545"/>
                      </a:lnTo>
                      <a:lnTo>
                        <a:pt x="56" y="539"/>
                      </a:lnTo>
                      <a:lnTo>
                        <a:pt x="67" y="519"/>
                      </a:lnTo>
                      <a:lnTo>
                        <a:pt x="72" y="519"/>
                      </a:lnTo>
                      <a:lnTo>
                        <a:pt x="72" y="524"/>
                      </a:lnTo>
                      <a:lnTo>
                        <a:pt x="82" y="524"/>
                      </a:lnTo>
                      <a:lnTo>
                        <a:pt x="77" y="529"/>
                      </a:lnTo>
                      <a:lnTo>
                        <a:pt x="82" y="524"/>
                      </a:lnTo>
                      <a:lnTo>
                        <a:pt x="77" y="524"/>
                      </a:lnTo>
                      <a:lnTo>
                        <a:pt x="77" y="519"/>
                      </a:lnTo>
                      <a:lnTo>
                        <a:pt x="77" y="524"/>
                      </a:lnTo>
                      <a:lnTo>
                        <a:pt x="77" y="519"/>
                      </a:lnTo>
                      <a:lnTo>
                        <a:pt x="72" y="519"/>
                      </a:lnTo>
                      <a:lnTo>
                        <a:pt x="82" y="509"/>
                      </a:lnTo>
                      <a:lnTo>
                        <a:pt x="77" y="514"/>
                      </a:lnTo>
                      <a:lnTo>
                        <a:pt x="72" y="509"/>
                      </a:lnTo>
                      <a:lnTo>
                        <a:pt x="77" y="509"/>
                      </a:lnTo>
                      <a:lnTo>
                        <a:pt x="72" y="503"/>
                      </a:lnTo>
                      <a:lnTo>
                        <a:pt x="77" y="493"/>
                      </a:lnTo>
                      <a:lnTo>
                        <a:pt x="87" y="493"/>
                      </a:lnTo>
                      <a:lnTo>
                        <a:pt x="82" y="488"/>
                      </a:lnTo>
                      <a:lnTo>
                        <a:pt x="87" y="483"/>
                      </a:lnTo>
                      <a:lnTo>
                        <a:pt x="92" y="483"/>
                      </a:lnTo>
                      <a:lnTo>
                        <a:pt x="97" y="483"/>
                      </a:lnTo>
                      <a:lnTo>
                        <a:pt x="103" y="488"/>
                      </a:lnTo>
                      <a:lnTo>
                        <a:pt x="97" y="498"/>
                      </a:lnTo>
                      <a:lnTo>
                        <a:pt x="103" y="493"/>
                      </a:lnTo>
                      <a:lnTo>
                        <a:pt x="108" y="493"/>
                      </a:lnTo>
                      <a:lnTo>
                        <a:pt x="113" y="493"/>
                      </a:lnTo>
                      <a:lnTo>
                        <a:pt x="123" y="483"/>
                      </a:lnTo>
                      <a:lnTo>
                        <a:pt x="133" y="473"/>
                      </a:lnTo>
                      <a:lnTo>
                        <a:pt x="133" y="467"/>
                      </a:lnTo>
                      <a:lnTo>
                        <a:pt x="139" y="473"/>
                      </a:lnTo>
                      <a:lnTo>
                        <a:pt x="133" y="473"/>
                      </a:lnTo>
                      <a:lnTo>
                        <a:pt x="159" y="473"/>
                      </a:lnTo>
                      <a:lnTo>
                        <a:pt x="164" y="457"/>
                      </a:lnTo>
                      <a:lnTo>
                        <a:pt x="164" y="452"/>
                      </a:lnTo>
                      <a:lnTo>
                        <a:pt x="164" y="442"/>
                      </a:lnTo>
                      <a:lnTo>
                        <a:pt x="164" y="431"/>
                      </a:lnTo>
                      <a:lnTo>
                        <a:pt x="154" y="426"/>
                      </a:lnTo>
                      <a:lnTo>
                        <a:pt x="159" y="426"/>
                      </a:lnTo>
                      <a:lnTo>
                        <a:pt x="149" y="426"/>
                      </a:lnTo>
                      <a:lnTo>
                        <a:pt x="154" y="416"/>
                      </a:lnTo>
                      <a:lnTo>
                        <a:pt x="159" y="416"/>
                      </a:lnTo>
                      <a:lnTo>
                        <a:pt x="164" y="411"/>
                      </a:lnTo>
                      <a:lnTo>
                        <a:pt x="164" y="406"/>
                      </a:lnTo>
                      <a:lnTo>
                        <a:pt x="159" y="395"/>
                      </a:lnTo>
                      <a:lnTo>
                        <a:pt x="154" y="406"/>
                      </a:lnTo>
                      <a:lnTo>
                        <a:pt x="149" y="406"/>
                      </a:lnTo>
                      <a:lnTo>
                        <a:pt x="144" y="401"/>
                      </a:lnTo>
                      <a:lnTo>
                        <a:pt x="144" y="406"/>
                      </a:lnTo>
                      <a:lnTo>
                        <a:pt x="139" y="406"/>
                      </a:lnTo>
                      <a:lnTo>
                        <a:pt x="128" y="416"/>
                      </a:lnTo>
                      <a:lnTo>
                        <a:pt x="123" y="426"/>
                      </a:lnTo>
                      <a:lnTo>
                        <a:pt x="118" y="421"/>
                      </a:lnTo>
                      <a:lnTo>
                        <a:pt x="113" y="416"/>
                      </a:lnTo>
                      <a:lnTo>
                        <a:pt x="113" y="411"/>
                      </a:lnTo>
                      <a:lnTo>
                        <a:pt x="108" y="416"/>
                      </a:lnTo>
                      <a:lnTo>
                        <a:pt x="113" y="416"/>
                      </a:lnTo>
                      <a:lnTo>
                        <a:pt x="113" y="426"/>
                      </a:lnTo>
                      <a:lnTo>
                        <a:pt x="103" y="416"/>
                      </a:lnTo>
                      <a:lnTo>
                        <a:pt x="87" y="416"/>
                      </a:lnTo>
                      <a:lnTo>
                        <a:pt x="77" y="421"/>
                      </a:lnTo>
                      <a:lnTo>
                        <a:pt x="77" y="416"/>
                      </a:lnTo>
                      <a:lnTo>
                        <a:pt x="72" y="421"/>
                      </a:lnTo>
                      <a:lnTo>
                        <a:pt x="72" y="416"/>
                      </a:lnTo>
                      <a:lnTo>
                        <a:pt x="72" y="421"/>
                      </a:lnTo>
                      <a:lnTo>
                        <a:pt x="77" y="421"/>
                      </a:lnTo>
                      <a:lnTo>
                        <a:pt x="72" y="421"/>
                      </a:lnTo>
                      <a:lnTo>
                        <a:pt x="41" y="416"/>
                      </a:lnTo>
                      <a:lnTo>
                        <a:pt x="36" y="406"/>
                      </a:lnTo>
                      <a:lnTo>
                        <a:pt x="41" y="401"/>
                      </a:lnTo>
                      <a:lnTo>
                        <a:pt x="31" y="395"/>
                      </a:lnTo>
                      <a:lnTo>
                        <a:pt x="26" y="385"/>
                      </a:lnTo>
                      <a:lnTo>
                        <a:pt x="26" y="380"/>
                      </a:lnTo>
                      <a:lnTo>
                        <a:pt x="31" y="380"/>
                      </a:lnTo>
                      <a:lnTo>
                        <a:pt x="26" y="385"/>
                      </a:lnTo>
                      <a:lnTo>
                        <a:pt x="31" y="385"/>
                      </a:lnTo>
                      <a:lnTo>
                        <a:pt x="36" y="385"/>
                      </a:lnTo>
                      <a:lnTo>
                        <a:pt x="36" y="380"/>
                      </a:lnTo>
                      <a:lnTo>
                        <a:pt x="41" y="380"/>
                      </a:lnTo>
                      <a:lnTo>
                        <a:pt x="46" y="380"/>
                      </a:lnTo>
                      <a:lnTo>
                        <a:pt x="36" y="375"/>
                      </a:lnTo>
                      <a:lnTo>
                        <a:pt x="15" y="370"/>
                      </a:lnTo>
                      <a:lnTo>
                        <a:pt x="0" y="359"/>
                      </a:lnTo>
                      <a:lnTo>
                        <a:pt x="0" y="354"/>
                      </a:lnTo>
                      <a:lnTo>
                        <a:pt x="5" y="349"/>
                      </a:lnTo>
                      <a:lnTo>
                        <a:pt x="0" y="354"/>
                      </a:lnTo>
                      <a:lnTo>
                        <a:pt x="0" y="359"/>
                      </a:lnTo>
                      <a:lnTo>
                        <a:pt x="5" y="354"/>
                      </a:lnTo>
                      <a:lnTo>
                        <a:pt x="15" y="354"/>
                      </a:lnTo>
                      <a:lnTo>
                        <a:pt x="15" y="349"/>
                      </a:lnTo>
                      <a:lnTo>
                        <a:pt x="15" y="344"/>
                      </a:lnTo>
                      <a:lnTo>
                        <a:pt x="26" y="344"/>
                      </a:lnTo>
                      <a:lnTo>
                        <a:pt x="31" y="344"/>
                      </a:lnTo>
                      <a:lnTo>
                        <a:pt x="26" y="339"/>
                      </a:lnTo>
                      <a:lnTo>
                        <a:pt x="31" y="339"/>
                      </a:lnTo>
                      <a:lnTo>
                        <a:pt x="31" y="334"/>
                      </a:lnTo>
                      <a:lnTo>
                        <a:pt x="41" y="329"/>
                      </a:lnTo>
                      <a:lnTo>
                        <a:pt x="51" y="334"/>
                      </a:lnTo>
                      <a:lnTo>
                        <a:pt x="61" y="329"/>
                      </a:lnTo>
                      <a:lnTo>
                        <a:pt x="51" y="323"/>
                      </a:lnTo>
                      <a:lnTo>
                        <a:pt x="51" y="318"/>
                      </a:lnTo>
                      <a:lnTo>
                        <a:pt x="67" y="313"/>
                      </a:lnTo>
                      <a:lnTo>
                        <a:pt x="72" y="318"/>
                      </a:lnTo>
                      <a:lnTo>
                        <a:pt x="77" y="308"/>
                      </a:lnTo>
                      <a:lnTo>
                        <a:pt x="82" y="303"/>
                      </a:lnTo>
                      <a:lnTo>
                        <a:pt x="87" y="303"/>
                      </a:lnTo>
                      <a:lnTo>
                        <a:pt x="97" y="303"/>
                      </a:lnTo>
                      <a:lnTo>
                        <a:pt x="103" y="308"/>
                      </a:lnTo>
                      <a:lnTo>
                        <a:pt x="97" y="303"/>
                      </a:lnTo>
                      <a:lnTo>
                        <a:pt x="97" y="308"/>
                      </a:lnTo>
                      <a:lnTo>
                        <a:pt x="97" y="318"/>
                      </a:lnTo>
                      <a:lnTo>
                        <a:pt x="97" y="323"/>
                      </a:lnTo>
                      <a:lnTo>
                        <a:pt x="87" y="329"/>
                      </a:lnTo>
                      <a:lnTo>
                        <a:pt x="97" y="329"/>
                      </a:lnTo>
                      <a:lnTo>
                        <a:pt x="97" y="334"/>
                      </a:lnTo>
                      <a:lnTo>
                        <a:pt x="103" y="334"/>
                      </a:lnTo>
                      <a:lnTo>
                        <a:pt x="123" y="334"/>
                      </a:lnTo>
                      <a:lnTo>
                        <a:pt x="123" y="339"/>
                      </a:lnTo>
                      <a:lnTo>
                        <a:pt x="133" y="334"/>
                      </a:lnTo>
                      <a:lnTo>
                        <a:pt x="144" y="339"/>
                      </a:lnTo>
                      <a:lnTo>
                        <a:pt x="144" y="334"/>
                      </a:lnTo>
                      <a:lnTo>
                        <a:pt x="149" y="323"/>
                      </a:lnTo>
                      <a:lnTo>
                        <a:pt x="159" y="323"/>
                      </a:lnTo>
                      <a:lnTo>
                        <a:pt x="159" y="329"/>
                      </a:lnTo>
                      <a:lnTo>
                        <a:pt x="159" y="334"/>
                      </a:lnTo>
                      <a:lnTo>
                        <a:pt x="159" y="329"/>
                      </a:lnTo>
                      <a:lnTo>
                        <a:pt x="159" y="323"/>
                      </a:lnTo>
                      <a:lnTo>
                        <a:pt x="159" y="318"/>
                      </a:lnTo>
                      <a:lnTo>
                        <a:pt x="144" y="313"/>
                      </a:lnTo>
                      <a:lnTo>
                        <a:pt x="139" y="318"/>
                      </a:lnTo>
                      <a:lnTo>
                        <a:pt x="144" y="323"/>
                      </a:lnTo>
                      <a:lnTo>
                        <a:pt x="139" y="323"/>
                      </a:lnTo>
                      <a:lnTo>
                        <a:pt x="139" y="318"/>
                      </a:lnTo>
                      <a:lnTo>
                        <a:pt x="144" y="313"/>
                      </a:lnTo>
                      <a:lnTo>
                        <a:pt x="139" y="308"/>
                      </a:lnTo>
                      <a:lnTo>
                        <a:pt x="133" y="298"/>
                      </a:lnTo>
                      <a:lnTo>
                        <a:pt x="128" y="298"/>
                      </a:lnTo>
                      <a:lnTo>
                        <a:pt x="123" y="287"/>
                      </a:lnTo>
                      <a:lnTo>
                        <a:pt x="128" y="282"/>
                      </a:lnTo>
                      <a:lnTo>
                        <a:pt x="133" y="282"/>
                      </a:lnTo>
                      <a:lnTo>
                        <a:pt x="139" y="293"/>
                      </a:lnTo>
                      <a:lnTo>
                        <a:pt x="139" y="303"/>
                      </a:lnTo>
                      <a:lnTo>
                        <a:pt x="149" y="313"/>
                      </a:lnTo>
                      <a:lnTo>
                        <a:pt x="159" y="308"/>
                      </a:lnTo>
                      <a:lnTo>
                        <a:pt x="164" y="318"/>
                      </a:lnTo>
                      <a:lnTo>
                        <a:pt x="180" y="313"/>
                      </a:lnTo>
                      <a:lnTo>
                        <a:pt x="180" y="308"/>
                      </a:lnTo>
                      <a:lnTo>
                        <a:pt x="175" y="303"/>
                      </a:lnTo>
                      <a:lnTo>
                        <a:pt x="180" y="303"/>
                      </a:lnTo>
                      <a:lnTo>
                        <a:pt x="169" y="303"/>
                      </a:lnTo>
                      <a:lnTo>
                        <a:pt x="164" y="303"/>
                      </a:lnTo>
                      <a:lnTo>
                        <a:pt x="159" y="303"/>
                      </a:lnTo>
                      <a:lnTo>
                        <a:pt x="154" y="308"/>
                      </a:lnTo>
                      <a:lnTo>
                        <a:pt x="149" y="308"/>
                      </a:lnTo>
                      <a:lnTo>
                        <a:pt x="139" y="298"/>
                      </a:lnTo>
                      <a:lnTo>
                        <a:pt x="144" y="287"/>
                      </a:lnTo>
                      <a:lnTo>
                        <a:pt x="149" y="282"/>
                      </a:lnTo>
                      <a:lnTo>
                        <a:pt x="144" y="277"/>
                      </a:lnTo>
                      <a:lnTo>
                        <a:pt x="133" y="282"/>
                      </a:lnTo>
                      <a:lnTo>
                        <a:pt x="133" y="277"/>
                      </a:lnTo>
                      <a:lnTo>
                        <a:pt x="133" y="282"/>
                      </a:lnTo>
                      <a:lnTo>
                        <a:pt x="128" y="282"/>
                      </a:lnTo>
                      <a:lnTo>
                        <a:pt x="133" y="272"/>
                      </a:lnTo>
                      <a:lnTo>
                        <a:pt x="128" y="272"/>
                      </a:lnTo>
                      <a:lnTo>
                        <a:pt x="128" y="282"/>
                      </a:lnTo>
                      <a:lnTo>
                        <a:pt x="97" y="277"/>
                      </a:lnTo>
                      <a:lnTo>
                        <a:pt x="97" y="262"/>
                      </a:lnTo>
                      <a:lnTo>
                        <a:pt x="92" y="251"/>
                      </a:lnTo>
                      <a:lnTo>
                        <a:pt x="77" y="231"/>
                      </a:lnTo>
                      <a:lnTo>
                        <a:pt x="67" y="221"/>
                      </a:lnTo>
                      <a:lnTo>
                        <a:pt x="61" y="221"/>
                      </a:lnTo>
                      <a:lnTo>
                        <a:pt x="51" y="215"/>
                      </a:lnTo>
                      <a:lnTo>
                        <a:pt x="41" y="205"/>
                      </a:lnTo>
                      <a:lnTo>
                        <a:pt x="31" y="200"/>
                      </a:lnTo>
                      <a:lnTo>
                        <a:pt x="41" y="200"/>
                      </a:lnTo>
                      <a:lnTo>
                        <a:pt x="41" y="195"/>
                      </a:lnTo>
                      <a:lnTo>
                        <a:pt x="41" y="185"/>
                      </a:lnTo>
                      <a:lnTo>
                        <a:pt x="46" y="180"/>
                      </a:lnTo>
                      <a:lnTo>
                        <a:pt x="41" y="169"/>
                      </a:lnTo>
                      <a:lnTo>
                        <a:pt x="87" y="164"/>
                      </a:lnTo>
                      <a:lnTo>
                        <a:pt x="103" y="154"/>
                      </a:lnTo>
                      <a:lnTo>
                        <a:pt x="113" y="133"/>
                      </a:lnTo>
                      <a:lnTo>
                        <a:pt x="108" y="144"/>
                      </a:lnTo>
                      <a:lnTo>
                        <a:pt x="113" y="138"/>
                      </a:lnTo>
                      <a:lnTo>
                        <a:pt x="113" y="123"/>
                      </a:lnTo>
                      <a:lnTo>
                        <a:pt x="118" y="118"/>
                      </a:lnTo>
                      <a:lnTo>
                        <a:pt x="118" y="113"/>
                      </a:lnTo>
                      <a:lnTo>
                        <a:pt x="139" y="77"/>
                      </a:lnTo>
                      <a:lnTo>
                        <a:pt x="144" y="77"/>
                      </a:lnTo>
                      <a:lnTo>
                        <a:pt x="139" y="77"/>
                      </a:lnTo>
                      <a:lnTo>
                        <a:pt x="144" y="82"/>
                      </a:lnTo>
                      <a:lnTo>
                        <a:pt x="139" y="82"/>
                      </a:lnTo>
                      <a:lnTo>
                        <a:pt x="139" y="87"/>
                      </a:lnTo>
                      <a:lnTo>
                        <a:pt x="144" y="82"/>
                      </a:lnTo>
                      <a:lnTo>
                        <a:pt x="149" y="77"/>
                      </a:lnTo>
                      <a:lnTo>
                        <a:pt x="164" y="77"/>
                      </a:lnTo>
                      <a:lnTo>
                        <a:pt x="180" y="56"/>
                      </a:lnTo>
                      <a:lnTo>
                        <a:pt x="185" y="56"/>
                      </a:lnTo>
                      <a:lnTo>
                        <a:pt x="185" y="61"/>
                      </a:lnTo>
                      <a:lnTo>
                        <a:pt x="180" y="66"/>
                      </a:lnTo>
                      <a:lnTo>
                        <a:pt x="185" y="61"/>
                      </a:lnTo>
                      <a:lnTo>
                        <a:pt x="180" y="77"/>
                      </a:lnTo>
                      <a:lnTo>
                        <a:pt x="185" y="72"/>
                      </a:lnTo>
                      <a:lnTo>
                        <a:pt x="190" y="82"/>
                      </a:lnTo>
                      <a:lnTo>
                        <a:pt x="185" y="72"/>
                      </a:lnTo>
                      <a:lnTo>
                        <a:pt x="190" y="61"/>
                      </a:lnTo>
                      <a:lnTo>
                        <a:pt x="190" y="66"/>
                      </a:lnTo>
                      <a:lnTo>
                        <a:pt x="200" y="61"/>
                      </a:lnTo>
                      <a:lnTo>
                        <a:pt x="190" y="61"/>
                      </a:lnTo>
                      <a:lnTo>
                        <a:pt x="185" y="51"/>
                      </a:lnTo>
                      <a:lnTo>
                        <a:pt x="180" y="56"/>
                      </a:lnTo>
                      <a:lnTo>
                        <a:pt x="190" y="41"/>
                      </a:lnTo>
                      <a:lnTo>
                        <a:pt x="205" y="36"/>
                      </a:lnTo>
                      <a:lnTo>
                        <a:pt x="200" y="41"/>
                      </a:lnTo>
                      <a:lnTo>
                        <a:pt x="205" y="41"/>
                      </a:lnTo>
                      <a:lnTo>
                        <a:pt x="195" y="41"/>
                      </a:lnTo>
                      <a:lnTo>
                        <a:pt x="200" y="51"/>
                      </a:lnTo>
                      <a:lnTo>
                        <a:pt x="200" y="46"/>
                      </a:lnTo>
                      <a:lnTo>
                        <a:pt x="205" y="46"/>
                      </a:lnTo>
                      <a:lnTo>
                        <a:pt x="205" y="41"/>
                      </a:lnTo>
                      <a:lnTo>
                        <a:pt x="216" y="41"/>
                      </a:lnTo>
                      <a:lnTo>
                        <a:pt x="221" y="41"/>
                      </a:lnTo>
                      <a:lnTo>
                        <a:pt x="216" y="41"/>
                      </a:lnTo>
                      <a:lnTo>
                        <a:pt x="231" y="36"/>
                      </a:lnTo>
                      <a:lnTo>
                        <a:pt x="247" y="25"/>
                      </a:lnTo>
                      <a:lnTo>
                        <a:pt x="257" y="5"/>
                      </a:lnTo>
                      <a:lnTo>
                        <a:pt x="262" y="0"/>
                      </a:lnTo>
                      <a:lnTo>
                        <a:pt x="267" y="0"/>
                      </a:lnTo>
                      <a:lnTo>
                        <a:pt x="262" y="5"/>
                      </a:lnTo>
                      <a:lnTo>
                        <a:pt x="262" y="10"/>
                      </a:lnTo>
                      <a:lnTo>
                        <a:pt x="272" y="10"/>
                      </a:lnTo>
                      <a:lnTo>
                        <a:pt x="272" y="15"/>
                      </a:lnTo>
                      <a:lnTo>
                        <a:pt x="277" y="15"/>
                      </a:lnTo>
                      <a:lnTo>
                        <a:pt x="283" y="15"/>
                      </a:lnTo>
                      <a:lnTo>
                        <a:pt x="283" y="20"/>
                      </a:lnTo>
                      <a:lnTo>
                        <a:pt x="283" y="30"/>
                      </a:lnTo>
                      <a:lnTo>
                        <a:pt x="272" y="36"/>
                      </a:lnTo>
                      <a:lnTo>
                        <a:pt x="277" y="36"/>
                      </a:lnTo>
                      <a:lnTo>
                        <a:pt x="277" y="46"/>
                      </a:lnTo>
                      <a:lnTo>
                        <a:pt x="277" y="41"/>
                      </a:lnTo>
                      <a:lnTo>
                        <a:pt x="283" y="41"/>
                      </a:lnTo>
                      <a:lnTo>
                        <a:pt x="288" y="30"/>
                      </a:lnTo>
                      <a:lnTo>
                        <a:pt x="288" y="25"/>
                      </a:lnTo>
                      <a:lnTo>
                        <a:pt x="293" y="30"/>
                      </a:lnTo>
                      <a:lnTo>
                        <a:pt x="293" y="20"/>
                      </a:lnTo>
                      <a:lnTo>
                        <a:pt x="298" y="20"/>
                      </a:lnTo>
                      <a:lnTo>
                        <a:pt x="293" y="25"/>
                      </a:lnTo>
                      <a:lnTo>
                        <a:pt x="298" y="25"/>
                      </a:lnTo>
                      <a:lnTo>
                        <a:pt x="298" y="20"/>
                      </a:lnTo>
                      <a:lnTo>
                        <a:pt x="308" y="25"/>
                      </a:lnTo>
                      <a:lnTo>
                        <a:pt x="303" y="36"/>
                      </a:lnTo>
                      <a:lnTo>
                        <a:pt x="313" y="46"/>
                      </a:lnTo>
                      <a:lnTo>
                        <a:pt x="324" y="36"/>
                      </a:lnTo>
                      <a:lnTo>
                        <a:pt x="339" y="30"/>
                      </a:lnTo>
                      <a:lnTo>
                        <a:pt x="344" y="36"/>
                      </a:lnTo>
                      <a:lnTo>
                        <a:pt x="349" y="41"/>
                      </a:lnTo>
                      <a:lnTo>
                        <a:pt x="349" y="36"/>
                      </a:lnTo>
                      <a:lnTo>
                        <a:pt x="355" y="36"/>
                      </a:lnTo>
                      <a:lnTo>
                        <a:pt x="360" y="41"/>
                      </a:lnTo>
                      <a:lnTo>
                        <a:pt x="355" y="51"/>
                      </a:lnTo>
                      <a:lnTo>
                        <a:pt x="365" y="56"/>
                      </a:lnTo>
                      <a:lnTo>
                        <a:pt x="349" y="61"/>
                      </a:lnTo>
                      <a:lnTo>
                        <a:pt x="370" y="56"/>
                      </a:lnTo>
                      <a:lnTo>
                        <a:pt x="370" y="61"/>
                      </a:lnTo>
                      <a:lnTo>
                        <a:pt x="365" y="66"/>
                      </a:lnTo>
                      <a:lnTo>
                        <a:pt x="380" y="72"/>
                      </a:lnTo>
                      <a:lnTo>
                        <a:pt x="385" y="72"/>
                      </a:lnTo>
                      <a:lnTo>
                        <a:pt x="385" y="66"/>
                      </a:lnTo>
                      <a:lnTo>
                        <a:pt x="391" y="61"/>
                      </a:lnTo>
                      <a:lnTo>
                        <a:pt x="401" y="61"/>
                      </a:lnTo>
                      <a:lnTo>
                        <a:pt x="401" y="66"/>
                      </a:lnTo>
                      <a:lnTo>
                        <a:pt x="411" y="61"/>
                      </a:lnTo>
                      <a:lnTo>
                        <a:pt x="421" y="61"/>
                      </a:lnTo>
                      <a:lnTo>
                        <a:pt x="442" y="72"/>
                      </a:lnTo>
                      <a:lnTo>
                        <a:pt x="442" y="77"/>
                      </a:lnTo>
                      <a:lnTo>
                        <a:pt x="452" y="72"/>
                      </a:lnTo>
                      <a:lnTo>
                        <a:pt x="457" y="77"/>
                      </a:lnTo>
                      <a:lnTo>
                        <a:pt x="463" y="82"/>
                      </a:lnTo>
                      <a:lnTo>
                        <a:pt x="504" y="87"/>
                      </a:lnTo>
                      <a:lnTo>
                        <a:pt x="509" y="92"/>
                      </a:lnTo>
                      <a:lnTo>
                        <a:pt x="524" y="97"/>
                      </a:lnTo>
                      <a:lnTo>
                        <a:pt x="545" y="92"/>
                      </a:lnTo>
                      <a:lnTo>
                        <a:pt x="545" y="97"/>
                      </a:lnTo>
                      <a:lnTo>
                        <a:pt x="545" y="92"/>
                      </a:lnTo>
                      <a:lnTo>
                        <a:pt x="550" y="87"/>
                      </a:lnTo>
                      <a:lnTo>
                        <a:pt x="560" y="87"/>
                      </a:lnTo>
                      <a:lnTo>
                        <a:pt x="560" y="92"/>
                      </a:lnTo>
                      <a:lnTo>
                        <a:pt x="560" y="87"/>
                      </a:lnTo>
                      <a:lnTo>
                        <a:pt x="576" y="97"/>
                      </a:lnTo>
                      <a:lnTo>
                        <a:pt x="586" y="108"/>
                      </a:lnTo>
                      <a:lnTo>
                        <a:pt x="596" y="113"/>
                      </a:lnTo>
                      <a:lnTo>
                        <a:pt x="606" y="118"/>
                      </a:lnTo>
                      <a:lnTo>
                        <a:pt x="612" y="118"/>
                      </a:lnTo>
                      <a:lnTo>
                        <a:pt x="606" y="118"/>
                      </a:lnTo>
                      <a:lnTo>
                        <a:pt x="612" y="118"/>
                      </a:lnTo>
                      <a:lnTo>
                        <a:pt x="612" y="195"/>
                      </a:lnTo>
                      <a:lnTo>
                        <a:pt x="612" y="349"/>
                      </a:lnTo>
                      <a:lnTo>
                        <a:pt x="617" y="550"/>
                      </a:lnTo>
                      <a:lnTo>
                        <a:pt x="617" y="627"/>
                      </a:lnTo>
                      <a:lnTo>
                        <a:pt x="627" y="627"/>
                      </a:lnTo>
                      <a:lnTo>
                        <a:pt x="637" y="632"/>
                      </a:lnTo>
                      <a:lnTo>
                        <a:pt x="642" y="622"/>
                      </a:lnTo>
                      <a:lnTo>
                        <a:pt x="658" y="622"/>
                      </a:lnTo>
                      <a:lnTo>
                        <a:pt x="653" y="632"/>
                      </a:lnTo>
                      <a:lnTo>
                        <a:pt x="668" y="642"/>
                      </a:lnTo>
                      <a:lnTo>
                        <a:pt x="668" y="647"/>
                      </a:lnTo>
                      <a:lnTo>
                        <a:pt x="694" y="673"/>
                      </a:lnTo>
                      <a:lnTo>
                        <a:pt x="694" y="688"/>
                      </a:lnTo>
                      <a:lnTo>
                        <a:pt x="709" y="678"/>
                      </a:lnTo>
                      <a:lnTo>
                        <a:pt x="714" y="678"/>
                      </a:lnTo>
                      <a:lnTo>
                        <a:pt x="714" y="673"/>
                      </a:lnTo>
                      <a:lnTo>
                        <a:pt x="714" y="668"/>
                      </a:lnTo>
                      <a:lnTo>
                        <a:pt x="714" y="663"/>
                      </a:lnTo>
                      <a:lnTo>
                        <a:pt x="720" y="658"/>
                      </a:lnTo>
                      <a:lnTo>
                        <a:pt x="735" y="652"/>
                      </a:lnTo>
                      <a:lnTo>
                        <a:pt x="740" y="647"/>
                      </a:lnTo>
                      <a:lnTo>
                        <a:pt x="750" y="658"/>
                      </a:lnTo>
                      <a:lnTo>
                        <a:pt x="750" y="663"/>
                      </a:lnTo>
                      <a:lnTo>
                        <a:pt x="750" y="668"/>
                      </a:lnTo>
                      <a:lnTo>
                        <a:pt x="750" y="673"/>
                      </a:lnTo>
                      <a:lnTo>
                        <a:pt x="756" y="673"/>
                      </a:lnTo>
                      <a:lnTo>
                        <a:pt x="761" y="678"/>
                      </a:lnTo>
                      <a:lnTo>
                        <a:pt x="766" y="683"/>
                      </a:lnTo>
                      <a:lnTo>
                        <a:pt x="766" y="688"/>
                      </a:lnTo>
                      <a:lnTo>
                        <a:pt x="776" y="694"/>
                      </a:lnTo>
                      <a:lnTo>
                        <a:pt x="786" y="709"/>
                      </a:lnTo>
                      <a:lnTo>
                        <a:pt x="786" y="714"/>
                      </a:lnTo>
                      <a:lnTo>
                        <a:pt x="792" y="719"/>
                      </a:lnTo>
                      <a:lnTo>
                        <a:pt x="812" y="755"/>
                      </a:lnTo>
                      <a:lnTo>
                        <a:pt x="812" y="760"/>
                      </a:lnTo>
                      <a:lnTo>
                        <a:pt x="812" y="766"/>
                      </a:lnTo>
                      <a:lnTo>
                        <a:pt x="817" y="766"/>
                      </a:lnTo>
                      <a:lnTo>
                        <a:pt x="817" y="776"/>
                      </a:lnTo>
                      <a:lnTo>
                        <a:pt x="822" y="776"/>
                      </a:lnTo>
                      <a:lnTo>
                        <a:pt x="822" y="786"/>
                      </a:lnTo>
                      <a:lnTo>
                        <a:pt x="828" y="786"/>
                      </a:lnTo>
                      <a:lnTo>
                        <a:pt x="838" y="791"/>
                      </a:lnTo>
                      <a:lnTo>
                        <a:pt x="848" y="796"/>
                      </a:lnTo>
                      <a:lnTo>
                        <a:pt x="848" y="802"/>
                      </a:lnTo>
                      <a:lnTo>
                        <a:pt x="853" y="802"/>
                      </a:lnTo>
                      <a:lnTo>
                        <a:pt x="853" y="807"/>
                      </a:lnTo>
                      <a:lnTo>
                        <a:pt x="864" y="807"/>
                      </a:lnTo>
                      <a:lnTo>
                        <a:pt x="864" y="812"/>
                      </a:lnTo>
                      <a:lnTo>
                        <a:pt x="858" y="817"/>
                      </a:lnTo>
                      <a:lnTo>
                        <a:pt x="858" y="827"/>
                      </a:lnTo>
                      <a:lnTo>
                        <a:pt x="864" y="838"/>
                      </a:lnTo>
                      <a:lnTo>
                        <a:pt x="858" y="843"/>
                      </a:lnTo>
                      <a:lnTo>
                        <a:pt x="853" y="853"/>
                      </a:lnTo>
                      <a:lnTo>
                        <a:pt x="848" y="858"/>
                      </a:lnTo>
                      <a:lnTo>
                        <a:pt x="848" y="853"/>
                      </a:lnTo>
                      <a:lnTo>
                        <a:pt x="848" y="858"/>
                      </a:lnTo>
                      <a:lnTo>
                        <a:pt x="848" y="853"/>
                      </a:lnTo>
                      <a:lnTo>
                        <a:pt x="848" y="858"/>
                      </a:lnTo>
                      <a:lnTo>
                        <a:pt x="843" y="858"/>
                      </a:lnTo>
                      <a:lnTo>
                        <a:pt x="843" y="853"/>
                      </a:lnTo>
                      <a:lnTo>
                        <a:pt x="838" y="848"/>
                      </a:lnTo>
                      <a:lnTo>
                        <a:pt x="843" y="848"/>
                      </a:lnTo>
                      <a:lnTo>
                        <a:pt x="848" y="848"/>
                      </a:lnTo>
                      <a:lnTo>
                        <a:pt x="853" y="838"/>
                      </a:lnTo>
                      <a:lnTo>
                        <a:pt x="848" y="848"/>
                      </a:lnTo>
                      <a:lnTo>
                        <a:pt x="843" y="843"/>
                      </a:lnTo>
                      <a:lnTo>
                        <a:pt x="843" y="848"/>
                      </a:lnTo>
                      <a:lnTo>
                        <a:pt x="838" y="843"/>
                      </a:lnTo>
                      <a:lnTo>
                        <a:pt x="843" y="838"/>
                      </a:lnTo>
                      <a:lnTo>
                        <a:pt x="848" y="838"/>
                      </a:lnTo>
                      <a:lnTo>
                        <a:pt x="843" y="838"/>
                      </a:lnTo>
                      <a:lnTo>
                        <a:pt x="843" y="822"/>
                      </a:lnTo>
                      <a:lnTo>
                        <a:pt x="843" y="817"/>
                      </a:lnTo>
                      <a:lnTo>
                        <a:pt x="838" y="812"/>
                      </a:lnTo>
                      <a:lnTo>
                        <a:pt x="838" y="807"/>
                      </a:lnTo>
                      <a:lnTo>
                        <a:pt x="833" y="812"/>
                      </a:lnTo>
                      <a:lnTo>
                        <a:pt x="817" y="817"/>
                      </a:lnTo>
                      <a:lnTo>
                        <a:pt x="822" y="817"/>
                      </a:lnTo>
                      <a:lnTo>
                        <a:pt x="822" y="822"/>
                      </a:lnTo>
                      <a:lnTo>
                        <a:pt x="822" y="827"/>
                      </a:lnTo>
                      <a:lnTo>
                        <a:pt x="817" y="822"/>
                      </a:lnTo>
                      <a:lnTo>
                        <a:pt x="817" y="827"/>
                      </a:lnTo>
                      <a:lnTo>
                        <a:pt x="812" y="827"/>
                      </a:lnTo>
                      <a:lnTo>
                        <a:pt x="812" y="817"/>
                      </a:lnTo>
                      <a:lnTo>
                        <a:pt x="812" y="822"/>
                      </a:lnTo>
                      <a:lnTo>
                        <a:pt x="812" y="817"/>
                      </a:lnTo>
                      <a:lnTo>
                        <a:pt x="817" y="817"/>
                      </a:lnTo>
                      <a:lnTo>
                        <a:pt x="817" y="812"/>
                      </a:lnTo>
                      <a:lnTo>
                        <a:pt x="817" y="802"/>
                      </a:lnTo>
                      <a:lnTo>
                        <a:pt x="828" y="802"/>
                      </a:lnTo>
                      <a:lnTo>
                        <a:pt x="822" y="802"/>
                      </a:lnTo>
                      <a:lnTo>
                        <a:pt x="817" y="796"/>
                      </a:lnTo>
                      <a:lnTo>
                        <a:pt x="812" y="796"/>
                      </a:lnTo>
                      <a:lnTo>
                        <a:pt x="812" y="791"/>
                      </a:lnTo>
                      <a:lnTo>
                        <a:pt x="812" y="786"/>
                      </a:lnTo>
                      <a:lnTo>
                        <a:pt x="812" y="781"/>
                      </a:lnTo>
                      <a:lnTo>
                        <a:pt x="807" y="786"/>
                      </a:lnTo>
                      <a:lnTo>
                        <a:pt x="807" y="781"/>
                      </a:lnTo>
                      <a:lnTo>
                        <a:pt x="812" y="776"/>
                      </a:lnTo>
                      <a:lnTo>
                        <a:pt x="807" y="781"/>
                      </a:lnTo>
                      <a:lnTo>
                        <a:pt x="802" y="776"/>
                      </a:lnTo>
                      <a:lnTo>
                        <a:pt x="797" y="771"/>
                      </a:lnTo>
                      <a:lnTo>
                        <a:pt x="802" y="771"/>
                      </a:lnTo>
                      <a:lnTo>
                        <a:pt x="802" y="766"/>
                      </a:lnTo>
                      <a:lnTo>
                        <a:pt x="797" y="766"/>
                      </a:lnTo>
                      <a:lnTo>
                        <a:pt x="792" y="766"/>
                      </a:lnTo>
                      <a:lnTo>
                        <a:pt x="792" y="760"/>
                      </a:lnTo>
                      <a:lnTo>
                        <a:pt x="786" y="766"/>
                      </a:lnTo>
                      <a:lnTo>
                        <a:pt x="781" y="760"/>
                      </a:lnTo>
                      <a:lnTo>
                        <a:pt x="786" y="755"/>
                      </a:lnTo>
                      <a:lnTo>
                        <a:pt x="792" y="755"/>
                      </a:lnTo>
                      <a:lnTo>
                        <a:pt x="797" y="755"/>
                      </a:lnTo>
                      <a:lnTo>
                        <a:pt x="792" y="755"/>
                      </a:lnTo>
                      <a:lnTo>
                        <a:pt x="786" y="755"/>
                      </a:lnTo>
                      <a:lnTo>
                        <a:pt x="786" y="750"/>
                      </a:lnTo>
                      <a:lnTo>
                        <a:pt x="786" y="745"/>
                      </a:lnTo>
                      <a:lnTo>
                        <a:pt x="781" y="745"/>
                      </a:lnTo>
                      <a:lnTo>
                        <a:pt x="781" y="740"/>
                      </a:lnTo>
                      <a:lnTo>
                        <a:pt x="797" y="745"/>
                      </a:lnTo>
                      <a:lnTo>
                        <a:pt x="781" y="735"/>
                      </a:lnTo>
                      <a:lnTo>
                        <a:pt x="781" y="730"/>
                      </a:lnTo>
                      <a:lnTo>
                        <a:pt x="792" y="735"/>
                      </a:lnTo>
                      <a:lnTo>
                        <a:pt x="781" y="730"/>
                      </a:lnTo>
                      <a:lnTo>
                        <a:pt x="781" y="735"/>
                      </a:lnTo>
                      <a:lnTo>
                        <a:pt x="776" y="730"/>
                      </a:lnTo>
                      <a:lnTo>
                        <a:pt x="776" y="724"/>
                      </a:lnTo>
                      <a:lnTo>
                        <a:pt x="781" y="730"/>
                      </a:lnTo>
                      <a:lnTo>
                        <a:pt x="781" y="724"/>
                      </a:lnTo>
                      <a:lnTo>
                        <a:pt x="776" y="724"/>
                      </a:lnTo>
                      <a:lnTo>
                        <a:pt x="781" y="719"/>
                      </a:lnTo>
                      <a:lnTo>
                        <a:pt x="776" y="730"/>
                      </a:lnTo>
                      <a:lnTo>
                        <a:pt x="771" y="724"/>
                      </a:lnTo>
                      <a:lnTo>
                        <a:pt x="771" y="714"/>
                      </a:lnTo>
                      <a:lnTo>
                        <a:pt x="771" y="709"/>
                      </a:lnTo>
                      <a:lnTo>
                        <a:pt x="776" y="704"/>
                      </a:lnTo>
                      <a:lnTo>
                        <a:pt x="771" y="704"/>
                      </a:lnTo>
                      <a:lnTo>
                        <a:pt x="771" y="719"/>
                      </a:lnTo>
                      <a:lnTo>
                        <a:pt x="761" y="709"/>
                      </a:lnTo>
                      <a:lnTo>
                        <a:pt x="756" y="709"/>
                      </a:lnTo>
                      <a:lnTo>
                        <a:pt x="756" y="704"/>
                      </a:lnTo>
                      <a:lnTo>
                        <a:pt x="750" y="699"/>
                      </a:lnTo>
                      <a:lnTo>
                        <a:pt x="750" y="694"/>
                      </a:lnTo>
                      <a:lnTo>
                        <a:pt x="745" y="688"/>
                      </a:lnTo>
                      <a:lnTo>
                        <a:pt x="745" y="683"/>
                      </a:lnTo>
                      <a:lnTo>
                        <a:pt x="740" y="673"/>
                      </a:lnTo>
                      <a:lnTo>
                        <a:pt x="740" y="668"/>
                      </a:lnTo>
                      <a:lnTo>
                        <a:pt x="740" y="663"/>
                      </a:lnTo>
                      <a:lnTo>
                        <a:pt x="740" y="668"/>
                      </a:lnTo>
                      <a:lnTo>
                        <a:pt x="735" y="668"/>
                      </a:lnTo>
                      <a:lnTo>
                        <a:pt x="740" y="673"/>
                      </a:lnTo>
                      <a:lnTo>
                        <a:pt x="745" y="678"/>
                      </a:lnTo>
                      <a:lnTo>
                        <a:pt x="740" y="673"/>
                      </a:lnTo>
                      <a:lnTo>
                        <a:pt x="735" y="673"/>
                      </a:lnTo>
                      <a:lnTo>
                        <a:pt x="740" y="678"/>
                      </a:lnTo>
                      <a:lnTo>
                        <a:pt x="740" y="683"/>
                      </a:lnTo>
                      <a:lnTo>
                        <a:pt x="745" y="699"/>
                      </a:lnTo>
                      <a:lnTo>
                        <a:pt x="750" y="709"/>
                      </a:lnTo>
                      <a:lnTo>
                        <a:pt x="750" y="714"/>
                      </a:lnTo>
                      <a:lnTo>
                        <a:pt x="740" y="714"/>
                      </a:lnTo>
                      <a:lnTo>
                        <a:pt x="740" y="704"/>
                      </a:lnTo>
                      <a:lnTo>
                        <a:pt x="740" y="709"/>
                      </a:lnTo>
                      <a:lnTo>
                        <a:pt x="735" y="709"/>
                      </a:lnTo>
                      <a:lnTo>
                        <a:pt x="730" y="709"/>
                      </a:lnTo>
                      <a:lnTo>
                        <a:pt x="730" y="704"/>
                      </a:lnTo>
                      <a:lnTo>
                        <a:pt x="730" y="699"/>
                      </a:lnTo>
                      <a:lnTo>
                        <a:pt x="725" y="694"/>
                      </a:lnTo>
                      <a:lnTo>
                        <a:pt x="735" y="688"/>
                      </a:lnTo>
                      <a:lnTo>
                        <a:pt x="730" y="688"/>
                      </a:lnTo>
                      <a:lnTo>
                        <a:pt x="725" y="688"/>
                      </a:lnTo>
                      <a:lnTo>
                        <a:pt x="725" y="683"/>
                      </a:lnTo>
                      <a:lnTo>
                        <a:pt x="725" y="688"/>
                      </a:lnTo>
                      <a:lnTo>
                        <a:pt x="725" y="694"/>
                      </a:lnTo>
                      <a:lnTo>
                        <a:pt x="720" y="694"/>
                      </a:lnTo>
                      <a:lnTo>
                        <a:pt x="720" y="688"/>
                      </a:lnTo>
                      <a:lnTo>
                        <a:pt x="714" y="688"/>
                      </a:lnTo>
                      <a:lnTo>
                        <a:pt x="714" y="683"/>
                      </a:lnTo>
                      <a:lnTo>
                        <a:pt x="714" y="688"/>
                      </a:lnTo>
                      <a:lnTo>
                        <a:pt x="709" y="683"/>
                      </a:lnTo>
                      <a:lnTo>
                        <a:pt x="714" y="688"/>
                      </a:lnTo>
                      <a:lnTo>
                        <a:pt x="704" y="678"/>
                      </a:lnTo>
                      <a:lnTo>
                        <a:pt x="709" y="688"/>
                      </a:lnTo>
                      <a:lnTo>
                        <a:pt x="704" y="688"/>
                      </a:lnTo>
                      <a:lnTo>
                        <a:pt x="714" y="688"/>
                      </a:lnTo>
                      <a:lnTo>
                        <a:pt x="714" y="694"/>
                      </a:lnTo>
                      <a:lnTo>
                        <a:pt x="714" y="688"/>
                      </a:lnTo>
                      <a:lnTo>
                        <a:pt x="714" y="699"/>
                      </a:lnTo>
                      <a:lnTo>
                        <a:pt x="720" y="699"/>
                      </a:lnTo>
                      <a:lnTo>
                        <a:pt x="714" y="694"/>
                      </a:lnTo>
                      <a:lnTo>
                        <a:pt x="720" y="699"/>
                      </a:lnTo>
                      <a:lnTo>
                        <a:pt x="714" y="699"/>
                      </a:lnTo>
                      <a:lnTo>
                        <a:pt x="720" y="699"/>
                      </a:lnTo>
                      <a:lnTo>
                        <a:pt x="725" y="704"/>
                      </a:lnTo>
                      <a:lnTo>
                        <a:pt x="725" y="709"/>
                      </a:lnTo>
                      <a:lnTo>
                        <a:pt x="725" y="714"/>
                      </a:lnTo>
                      <a:lnTo>
                        <a:pt x="720" y="714"/>
                      </a:lnTo>
                      <a:lnTo>
                        <a:pt x="720" y="709"/>
                      </a:lnTo>
                      <a:lnTo>
                        <a:pt x="714" y="709"/>
                      </a:lnTo>
                      <a:lnTo>
                        <a:pt x="714" y="714"/>
                      </a:lnTo>
                      <a:lnTo>
                        <a:pt x="720" y="709"/>
                      </a:lnTo>
                      <a:lnTo>
                        <a:pt x="720" y="714"/>
                      </a:lnTo>
                      <a:lnTo>
                        <a:pt x="714" y="709"/>
                      </a:lnTo>
                      <a:lnTo>
                        <a:pt x="714" y="714"/>
                      </a:lnTo>
                      <a:lnTo>
                        <a:pt x="714" y="719"/>
                      </a:lnTo>
                      <a:lnTo>
                        <a:pt x="709" y="714"/>
                      </a:lnTo>
                      <a:lnTo>
                        <a:pt x="714" y="714"/>
                      </a:lnTo>
                      <a:lnTo>
                        <a:pt x="709" y="714"/>
                      </a:lnTo>
                      <a:lnTo>
                        <a:pt x="709" y="709"/>
                      </a:lnTo>
                      <a:lnTo>
                        <a:pt x="709" y="714"/>
                      </a:lnTo>
                      <a:lnTo>
                        <a:pt x="704" y="709"/>
                      </a:lnTo>
                      <a:lnTo>
                        <a:pt x="689" y="699"/>
                      </a:lnTo>
                      <a:lnTo>
                        <a:pt x="694" y="699"/>
                      </a:lnTo>
                      <a:lnTo>
                        <a:pt x="689" y="699"/>
                      </a:lnTo>
                      <a:lnTo>
                        <a:pt x="684" y="694"/>
                      </a:lnTo>
                      <a:lnTo>
                        <a:pt x="684" y="688"/>
                      </a:lnTo>
                      <a:lnTo>
                        <a:pt x="673" y="678"/>
                      </a:lnTo>
                      <a:lnTo>
                        <a:pt x="668" y="678"/>
                      </a:lnTo>
                      <a:lnTo>
                        <a:pt x="673" y="678"/>
                      </a:lnTo>
                      <a:lnTo>
                        <a:pt x="673" y="673"/>
                      </a:lnTo>
                      <a:lnTo>
                        <a:pt x="668" y="678"/>
                      </a:lnTo>
                      <a:lnTo>
                        <a:pt x="653" y="668"/>
                      </a:lnTo>
                      <a:lnTo>
                        <a:pt x="658" y="668"/>
                      </a:lnTo>
                      <a:lnTo>
                        <a:pt x="653" y="668"/>
                      </a:lnTo>
                      <a:lnTo>
                        <a:pt x="642" y="658"/>
                      </a:lnTo>
                      <a:lnTo>
                        <a:pt x="648" y="658"/>
                      </a:lnTo>
                      <a:lnTo>
                        <a:pt x="648" y="652"/>
                      </a:lnTo>
                      <a:lnTo>
                        <a:pt x="648" y="642"/>
                      </a:lnTo>
                      <a:lnTo>
                        <a:pt x="648" y="637"/>
                      </a:lnTo>
                      <a:lnTo>
                        <a:pt x="653" y="647"/>
                      </a:lnTo>
                      <a:lnTo>
                        <a:pt x="653" y="652"/>
                      </a:lnTo>
                      <a:lnTo>
                        <a:pt x="653" y="658"/>
                      </a:lnTo>
                      <a:lnTo>
                        <a:pt x="653" y="647"/>
                      </a:lnTo>
                      <a:lnTo>
                        <a:pt x="663" y="647"/>
                      </a:lnTo>
                      <a:lnTo>
                        <a:pt x="653" y="642"/>
                      </a:lnTo>
                      <a:lnTo>
                        <a:pt x="648" y="637"/>
                      </a:lnTo>
                      <a:lnTo>
                        <a:pt x="648" y="642"/>
                      </a:lnTo>
                      <a:lnTo>
                        <a:pt x="642" y="647"/>
                      </a:lnTo>
                      <a:lnTo>
                        <a:pt x="627" y="652"/>
                      </a:lnTo>
                      <a:lnTo>
                        <a:pt x="612" y="647"/>
                      </a:lnTo>
                      <a:lnTo>
                        <a:pt x="606" y="642"/>
                      </a:lnTo>
                      <a:lnTo>
                        <a:pt x="606" y="637"/>
                      </a:lnTo>
                      <a:lnTo>
                        <a:pt x="606" y="632"/>
                      </a:lnTo>
                      <a:lnTo>
                        <a:pt x="601" y="632"/>
                      </a:lnTo>
                      <a:lnTo>
                        <a:pt x="606" y="637"/>
                      </a:lnTo>
                      <a:lnTo>
                        <a:pt x="596" y="642"/>
                      </a:lnTo>
                      <a:lnTo>
                        <a:pt x="576" y="632"/>
                      </a:lnTo>
                      <a:lnTo>
                        <a:pt x="550" y="637"/>
                      </a:lnTo>
                      <a:lnTo>
                        <a:pt x="545" y="637"/>
                      </a:lnTo>
                      <a:lnTo>
                        <a:pt x="540" y="632"/>
                      </a:lnTo>
                      <a:lnTo>
                        <a:pt x="540" y="627"/>
                      </a:lnTo>
                      <a:lnTo>
                        <a:pt x="534" y="632"/>
                      </a:lnTo>
                      <a:lnTo>
                        <a:pt x="529" y="627"/>
                      </a:lnTo>
                      <a:lnTo>
                        <a:pt x="524" y="627"/>
                      </a:lnTo>
                      <a:lnTo>
                        <a:pt x="529" y="617"/>
                      </a:lnTo>
                      <a:lnTo>
                        <a:pt x="524" y="617"/>
                      </a:lnTo>
                      <a:lnTo>
                        <a:pt x="529" y="606"/>
                      </a:lnTo>
                      <a:lnTo>
                        <a:pt x="534" y="606"/>
                      </a:lnTo>
                      <a:lnTo>
                        <a:pt x="529" y="606"/>
                      </a:lnTo>
                      <a:lnTo>
                        <a:pt x="529" y="611"/>
                      </a:lnTo>
                      <a:lnTo>
                        <a:pt x="519" y="622"/>
                      </a:lnTo>
                      <a:lnTo>
                        <a:pt x="514" y="622"/>
                      </a:lnTo>
                      <a:lnTo>
                        <a:pt x="509" y="617"/>
                      </a:lnTo>
                      <a:lnTo>
                        <a:pt x="504" y="617"/>
                      </a:lnTo>
                      <a:lnTo>
                        <a:pt x="509" y="606"/>
                      </a:lnTo>
                      <a:lnTo>
                        <a:pt x="504" y="611"/>
                      </a:lnTo>
                      <a:lnTo>
                        <a:pt x="504" y="606"/>
                      </a:lnTo>
                      <a:lnTo>
                        <a:pt x="504" y="611"/>
                      </a:lnTo>
                      <a:lnTo>
                        <a:pt x="504" y="606"/>
                      </a:lnTo>
                      <a:lnTo>
                        <a:pt x="493" y="611"/>
                      </a:lnTo>
                      <a:lnTo>
                        <a:pt x="498" y="606"/>
                      </a:lnTo>
                      <a:lnTo>
                        <a:pt x="498" y="601"/>
                      </a:lnTo>
                      <a:lnTo>
                        <a:pt x="493" y="606"/>
                      </a:lnTo>
                      <a:lnTo>
                        <a:pt x="493" y="601"/>
                      </a:lnTo>
                      <a:lnTo>
                        <a:pt x="488" y="606"/>
                      </a:lnTo>
                      <a:lnTo>
                        <a:pt x="483" y="606"/>
                      </a:lnTo>
                      <a:lnTo>
                        <a:pt x="498" y="601"/>
                      </a:lnTo>
                      <a:lnTo>
                        <a:pt x="493" y="596"/>
                      </a:lnTo>
                      <a:lnTo>
                        <a:pt x="493" y="601"/>
                      </a:lnTo>
                      <a:lnTo>
                        <a:pt x="488" y="601"/>
                      </a:lnTo>
                      <a:lnTo>
                        <a:pt x="488" y="596"/>
                      </a:lnTo>
                      <a:lnTo>
                        <a:pt x="483" y="596"/>
                      </a:lnTo>
                      <a:lnTo>
                        <a:pt x="488" y="596"/>
                      </a:lnTo>
                      <a:lnTo>
                        <a:pt x="483" y="596"/>
                      </a:lnTo>
                      <a:lnTo>
                        <a:pt x="488" y="591"/>
                      </a:lnTo>
                      <a:lnTo>
                        <a:pt x="493" y="591"/>
                      </a:lnTo>
                      <a:lnTo>
                        <a:pt x="493" y="586"/>
                      </a:lnTo>
                      <a:lnTo>
                        <a:pt x="488" y="586"/>
                      </a:lnTo>
                      <a:lnTo>
                        <a:pt x="478" y="596"/>
                      </a:lnTo>
                      <a:lnTo>
                        <a:pt x="478" y="591"/>
                      </a:lnTo>
                      <a:lnTo>
                        <a:pt x="473" y="596"/>
                      </a:lnTo>
                      <a:lnTo>
                        <a:pt x="473" y="591"/>
                      </a:lnTo>
                      <a:lnTo>
                        <a:pt x="473" y="596"/>
                      </a:lnTo>
                      <a:lnTo>
                        <a:pt x="468" y="596"/>
                      </a:lnTo>
                      <a:lnTo>
                        <a:pt x="468" y="591"/>
                      </a:lnTo>
                      <a:lnTo>
                        <a:pt x="468" y="596"/>
                      </a:lnTo>
                      <a:lnTo>
                        <a:pt x="468" y="591"/>
                      </a:lnTo>
                      <a:lnTo>
                        <a:pt x="468" y="596"/>
                      </a:lnTo>
                      <a:lnTo>
                        <a:pt x="468" y="591"/>
                      </a:lnTo>
                      <a:lnTo>
                        <a:pt x="468" y="586"/>
                      </a:lnTo>
                      <a:lnTo>
                        <a:pt x="463" y="591"/>
                      </a:lnTo>
                      <a:lnTo>
                        <a:pt x="463" y="601"/>
                      </a:lnTo>
                      <a:lnTo>
                        <a:pt x="463" y="596"/>
                      </a:lnTo>
                      <a:lnTo>
                        <a:pt x="463" y="601"/>
                      </a:lnTo>
                      <a:lnTo>
                        <a:pt x="457" y="601"/>
                      </a:lnTo>
                      <a:lnTo>
                        <a:pt x="452" y="596"/>
                      </a:lnTo>
                      <a:lnTo>
                        <a:pt x="463" y="581"/>
                      </a:lnTo>
                      <a:lnTo>
                        <a:pt x="452" y="591"/>
                      </a:lnTo>
                      <a:lnTo>
                        <a:pt x="452" y="586"/>
                      </a:lnTo>
                      <a:lnTo>
                        <a:pt x="447" y="591"/>
                      </a:lnTo>
                      <a:lnTo>
                        <a:pt x="452" y="591"/>
                      </a:lnTo>
                      <a:lnTo>
                        <a:pt x="452" y="596"/>
                      </a:lnTo>
                      <a:lnTo>
                        <a:pt x="447" y="596"/>
                      </a:lnTo>
                      <a:lnTo>
                        <a:pt x="447" y="601"/>
                      </a:lnTo>
                      <a:lnTo>
                        <a:pt x="442" y="601"/>
                      </a:lnTo>
                      <a:lnTo>
                        <a:pt x="447" y="601"/>
                      </a:lnTo>
                      <a:lnTo>
                        <a:pt x="442" y="606"/>
                      </a:lnTo>
                      <a:lnTo>
                        <a:pt x="447" y="601"/>
                      </a:lnTo>
                      <a:lnTo>
                        <a:pt x="447" y="611"/>
                      </a:lnTo>
                      <a:lnTo>
                        <a:pt x="452" y="601"/>
                      </a:lnTo>
                      <a:lnTo>
                        <a:pt x="452" y="611"/>
                      </a:lnTo>
                      <a:lnTo>
                        <a:pt x="447" y="617"/>
                      </a:lnTo>
                      <a:lnTo>
                        <a:pt x="447" y="611"/>
                      </a:lnTo>
                      <a:lnTo>
                        <a:pt x="442" y="617"/>
                      </a:lnTo>
                      <a:lnTo>
                        <a:pt x="447" y="611"/>
                      </a:lnTo>
                      <a:lnTo>
                        <a:pt x="452" y="617"/>
                      </a:lnTo>
                      <a:lnTo>
                        <a:pt x="452" y="611"/>
                      </a:lnTo>
                      <a:lnTo>
                        <a:pt x="452" y="617"/>
                      </a:lnTo>
                      <a:lnTo>
                        <a:pt x="452" y="611"/>
                      </a:lnTo>
                      <a:lnTo>
                        <a:pt x="457" y="617"/>
                      </a:lnTo>
                      <a:lnTo>
                        <a:pt x="452" y="622"/>
                      </a:lnTo>
                      <a:lnTo>
                        <a:pt x="447" y="627"/>
                      </a:lnTo>
                      <a:lnTo>
                        <a:pt x="447" y="632"/>
                      </a:lnTo>
                      <a:lnTo>
                        <a:pt x="452" y="627"/>
                      </a:lnTo>
                      <a:lnTo>
                        <a:pt x="452" y="632"/>
                      </a:lnTo>
                      <a:lnTo>
                        <a:pt x="452" y="627"/>
                      </a:lnTo>
                      <a:lnTo>
                        <a:pt x="452" y="632"/>
                      </a:lnTo>
                      <a:lnTo>
                        <a:pt x="447" y="632"/>
                      </a:lnTo>
                      <a:lnTo>
                        <a:pt x="447" y="637"/>
                      </a:lnTo>
                      <a:lnTo>
                        <a:pt x="447" y="642"/>
                      </a:lnTo>
                      <a:lnTo>
                        <a:pt x="442" y="637"/>
                      </a:lnTo>
                      <a:lnTo>
                        <a:pt x="442" y="642"/>
                      </a:lnTo>
                      <a:lnTo>
                        <a:pt x="432" y="642"/>
                      </a:lnTo>
                      <a:lnTo>
                        <a:pt x="432" y="637"/>
                      </a:lnTo>
                      <a:lnTo>
                        <a:pt x="427" y="642"/>
                      </a:lnTo>
                      <a:lnTo>
                        <a:pt x="427" y="637"/>
                      </a:lnTo>
                      <a:lnTo>
                        <a:pt x="421" y="632"/>
                      </a:lnTo>
                      <a:lnTo>
                        <a:pt x="427" y="637"/>
                      </a:lnTo>
                      <a:lnTo>
                        <a:pt x="421" y="647"/>
                      </a:lnTo>
                      <a:lnTo>
                        <a:pt x="421" y="652"/>
                      </a:lnTo>
                      <a:lnTo>
                        <a:pt x="416" y="652"/>
                      </a:lnTo>
                      <a:lnTo>
                        <a:pt x="416" y="642"/>
                      </a:lnTo>
                      <a:lnTo>
                        <a:pt x="416" y="647"/>
                      </a:lnTo>
                      <a:lnTo>
                        <a:pt x="411" y="647"/>
                      </a:lnTo>
                      <a:lnTo>
                        <a:pt x="416" y="647"/>
                      </a:lnTo>
                      <a:lnTo>
                        <a:pt x="416" y="652"/>
                      </a:lnTo>
                      <a:lnTo>
                        <a:pt x="411" y="647"/>
                      </a:lnTo>
                      <a:lnTo>
                        <a:pt x="411" y="652"/>
                      </a:lnTo>
                      <a:lnTo>
                        <a:pt x="411" y="658"/>
                      </a:lnTo>
                      <a:lnTo>
                        <a:pt x="406" y="652"/>
                      </a:lnTo>
                      <a:lnTo>
                        <a:pt x="406" y="658"/>
                      </a:lnTo>
                      <a:lnTo>
                        <a:pt x="401" y="663"/>
                      </a:lnTo>
                      <a:lnTo>
                        <a:pt x="406" y="652"/>
                      </a:lnTo>
                      <a:lnTo>
                        <a:pt x="401" y="663"/>
                      </a:lnTo>
                      <a:lnTo>
                        <a:pt x="396" y="658"/>
                      </a:lnTo>
                      <a:lnTo>
                        <a:pt x="401" y="658"/>
                      </a:lnTo>
                      <a:lnTo>
                        <a:pt x="396" y="658"/>
                      </a:lnTo>
                      <a:lnTo>
                        <a:pt x="396" y="663"/>
                      </a:lnTo>
                      <a:lnTo>
                        <a:pt x="391" y="668"/>
                      </a:lnTo>
                      <a:lnTo>
                        <a:pt x="391" y="673"/>
                      </a:lnTo>
                      <a:lnTo>
                        <a:pt x="385" y="668"/>
                      </a:lnTo>
                      <a:lnTo>
                        <a:pt x="380" y="668"/>
                      </a:lnTo>
                      <a:lnTo>
                        <a:pt x="385" y="673"/>
                      </a:lnTo>
                      <a:lnTo>
                        <a:pt x="380" y="673"/>
                      </a:lnTo>
                      <a:lnTo>
                        <a:pt x="370" y="678"/>
                      </a:lnTo>
                      <a:lnTo>
                        <a:pt x="370" y="673"/>
                      </a:lnTo>
                      <a:lnTo>
                        <a:pt x="365" y="673"/>
                      </a:lnTo>
                      <a:lnTo>
                        <a:pt x="365" y="668"/>
                      </a:lnTo>
                      <a:lnTo>
                        <a:pt x="370" y="668"/>
                      </a:lnTo>
                      <a:lnTo>
                        <a:pt x="370" y="663"/>
                      </a:lnTo>
                      <a:lnTo>
                        <a:pt x="380" y="663"/>
                      </a:lnTo>
                      <a:lnTo>
                        <a:pt x="380" y="658"/>
                      </a:lnTo>
                      <a:lnTo>
                        <a:pt x="385" y="658"/>
                      </a:lnTo>
                      <a:lnTo>
                        <a:pt x="385" y="652"/>
                      </a:lnTo>
                      <a:lnTo>
                        <a:pt x="391" y="647"/>
                      </a:lnTo>
                      <a:lnTo>
                        <a:pt x="380" y="652"/>
                      </a:lnTo>
                      <a:lnTo>
                        <a:pt x="375" y="652"/>
                      </a:lnTo>
                      <a:lnTo>
                        <a:pt x="380" y="658"/>
                      </a:lnTo>
                      <a:lnTo>
                        <a:pt x="370" y="652"/>
                      </a:lnTo>
                      <a:lnTo>
                        <a:pt x="370" y="637"/>
                      </a:lnTo>
                      <a:lnTo>
                        <a:pt x="380" y="627"/>
                      </a:lnTo>
                      <a:lnTo>
                        <a:pt x="380" y="622"/>
                      </a:lnTo>
                      <a:lnTo>
                        <a:pt x="380" y="611"/>
                      </a:lnTo>
                      <a:lnTo>
                        <a:pt x="380" y="606"/>
                      </a:lnTo>
                      <a:lnTo>
                        <a:pt x="385" y="601"/>
                      </a:lnTo>
                      <a:lnTo>
                        <a:pt x="401" y="591"/>
                      </a:lnTo>
                      <a:lnTo>
                        <a:pt x="411" y="596"/>
                      </a:lnTo>
                      <a:lnTo>
                        <a:pt x="416" y="596"/>
                      </a:lnTo>
                      <a:lnTo>
                        <a:pt x="432" y="601"/>
                      </a:lnTo>
                      <a:lnTo>
                        <a:pt x="432" y="596"/>
                      </a:lnTo>
                      <a:lnTo>
                        <a:pt x="427" y="596"/>
                      </a:lnTo>
                      <a:lnTo>
                        <a:pt x="411" y="586"/>
                      </a:lnTo>
                      <a:lnTo>
                        <a:pt x="416" y="575"/>
                      </a:lnTo>
                      <a:lnTo>
                        <a:pt x="427" y="570"/>
                      </a:lnTo>
                      <a:lnTo>
                        <a:pt x="416" y="570"/>
                      </a:lnTo>
                      <a:lnTo>
                        <a:pt x="411" y="575"/>
                      </a:lnTo>
                      <a:lnTo>
                        <a:pt x="411" y="581"/>
                      </a:lnTo>
                      <a:lnTo>
                        <a:pt x="401" y="581"/>
                      </a:lnTo>
                      <a:lnTo>
                        <a:pt x="396" y="575"/>
                      </a:lnTo>
                      <a:lnTo>
                        <a:pt x="396" y="581"/>
                      </a:lnTo>
                      <a:lnTo>
                        <a:pt x="391" y="581"/>
                      </a:lnTo>
                      <a:lnTo>
                        <a:pt x="391" y="586"/>
                      </a:lnTo>
                      <a:lnTo>
                        <a:pt x="385" y="591"/>
                      </a:lnTo>
                      <a:lnTo>
                        <a:pt x="370" y="596"/>
                      </a:lnTo>
                      <a:lnTo>
                        <a:pt x="370" y="601"/>
                      </a:lnTo>
                      <a:lnTo>
                        <a:pt x="370" y="606"/>
                      </a:lnTo>
                      <a:lnTo>
                        <a:pt x="365" y="606"/>
                      </a:lnTo>
                      <a:lnTo>
                        <a:pt x="360" y="617"/>
                      </a:lnTo>
                      <a:lnTo>
                        <a:pt x="360" y="622"/>
                      </a:lnTo>
                      <a:lnTo>
                        <a:pt x="355" y="627"/>
                      </a:lnTo>
                      <a:lnTo>
                        <a:pt x="349" y="627"/>
                      </a:lnTo>
                      <a:lnTo>
                        <a:pt x="344" y="627"/>
                      </a:lnTo>
                      <a:lnTo>
                        <a:pt x="339" y="627"/>
                      </a:lnTo>
                      <a:lnTo>
                        <a:pt x="344" y="627"/>
                      </a:lnTo>
                      <a:lnTo>
                        <a:pt x="355" y="637"/>
                      </a:lnTo>
                      <a:lnTo>
                        <a:pt x="349" y="642"/>
                      </a:lnTo>
                      <a:lnTo>
                        <a:pt x="339" y="642"/>
                      </a:lnTo>
                      <a:lnTo>
                        <a:pt x="334" y="647"/>
                      </a:lnTo>
                      <a:lnTo>
                        <a:pt x="344" y="647"/>
                      </a:lnTo>
                      <a:lnTo>
                        <a:pt x="339" y="652"/>
                      </a:lnTo>
                      <a:lnTo>
                        <a:pt x="334" y="652"/>
                      </a:lnTo>
                      <a:lnTo>
                        <a:pt x="334" y="647"/>
                      </a:lnTo>
                      <a:lnTo>
                        <a:pt x="334" y="652"/>
                      </a:lnTo>
                      <a:lnTo>
                        <a:pt x="329" y="658"/>
                      </a:lnTo>
                      <a:lnTo>
                        <a:pt x="329" y="652"/>
                      </a:lnTo>
                      <a:lnTo>
                        <a:pt x="329" y="658"/>
                      </a:lnTo>
                      <a:lnTo>
                        <a:pt x="324" y="658"/>
                      </a:lnTo>
                      <a:lnTo>
                        <a:pt x="324" y="663"/>
                      </a:lnTo>
                      <a:lnTo>
                        <a:pt x="319" y="668"/>
                      </a:lnTo>
                      <a:lnTo>
                        <a:pt x="319" y="673"/>
                      </a:lnTo>
                      <a:lnTo>
                        <a:pt x="313" y="678"/>
                      </a:lnTo>
                      <a:lnTo>
                        <a:pt x="319" y="678"/>
                      </a:lnTo>
                      <a:lnTo>
                        <a:pt x="319" y="683"/>
                      </a:lnTo>
                      <a:lnTo>
                        <a:pt x="319" y="678"/>
                      </a:lnTo>
                      <a:lnTo>
                        <a:pt x="329" y="678"/>
                      </a:lnTo>
                      <a:lnTo>
                        <a:pt x="334" y="683"/>
                      </a:lnTo>
                      <a:lnTo>
                        <a:pt x="334" y="688"/>
                      </a:lnTo>
                      <a:lnTo>
                        <a:pt x="339" y="688"/>
                      </a:lnTo>
                      <a:lnTo>
                        <a:pt x="334" y="688"/>
                      </a:lnTo>
                      <a:lnTo>
                        <a:pt x="334" y="694"/>
                      </a:lnTo>
                      <a:lnTo>
                        <a:pt x="329" y="699"/>
                      </a:lnTo>
                      <a:lnTo>
                        <a:pt x="324" y="699"/>
                      </a:lnTo>
                      <a:lnTo>
                        <a:pt x="319" y="704"/>
                      </a:lnTo>
                      <a:lnTo>
                        <a:pt x="324" y="704"/>
                      </a:lnTo>
                      <a:lnTo>
                        <a:pt x="319" y="704"/>
                      </a:lnTo>
                      <a:lnTo>
                        <a:pt x="319" y="709"/>
                      </a:lnTo>
                      <a:lnTo>
                        <a:pt x="313" y="714"/>
                      </a:lnTo>
                      <a:lnTo>
                        <a:pt x="319" y="714"/>
                      </a:lnTo>
                      <a:lnTo>
                        <a:pt x="313" y="714"/>
                      </a:lnTo>
                      <a:lnTo>
                        <a:pt x="319" y="719"/>
                      </a:lnTo>
                      <a:lnTo>
                        <a:pt x="313" y="719"/>
                      </a:lnTo>
                      <a:lnTo>
                        <a:pt x="313" y="724"/>
                      </a:lnTo>
                      <a:lnTo>
                        <a:pt x="308" y="719"/>
                      </a:lnTo>
                      <a:lnTo>
                        <a:pt x="308" y="724"/>
                      </a:lnTo>
                      <a:lnTo>
                        <a:pt x="308" y="719"/>
                      </a:lnTo>
                      <a:lnTo>
                        <a:pt x="308" y="724"/>
                      </a:lnTo>
                      <a:lnTo>
                        <a:pt x="303" y="724"/>
                      </a:lnTo>
                      <a:lnTo>
                        <a:pt x="298" y="724"/>
                      </a:lnTo>
                      <a:lnTo>
                        <a:pt x="293" y="730"/>
                      </a:lnTo>
                      <a:lnTo>
                        <a:pt x="298" y="730"/>
                      </a:lnTo>
                      <a:lnTo>
                        <a:pt x="288" y="735"/>
                      </a:lnTo>
                      <a:lnTo>
                        <a:pt x="288" y="740"/>
                      </a:lnTo>
                      <a:lnTo>
                        <a:pt x="283" y="735"/>
                      </a:lnTo>
                      <a:lnTo>
                        <a:pt x="283" y="740"/>
                      </a:lnTo>
                      <a:lnTo>
                        <a:pt x="277" y="740"/>
                      </a:lnTo>
                      <a:lnTo>
                        <a:pt x="283" y="745"/>
                      </a:lnTo>
                      <a:lnTo>
                        <a:pt x="272" y="745"/>
                      </a:lnTo>
                      <a:lnTo>
                        <a:pt x="272" y="750"/>
                      </a:lnTo>
                      <a:lnTo>
                        <a:pt x="262" y="755"/>
                      </a:lnTo>
                      <a:lnTo>
                        <a:pt x="267" y="755"/>
                      </a:lnTo>
                      <a:lnTo>
                        <a:pt x="262" y="760"/>
                      </a:lnTo>
                      <a:lnTo>
                        <a:pt x="267" y="760"/>
                      </a:lnTo>
                      <a:lnTo>
                        <a:pt x="262" y="766"/>
                      </a:lnTo>
                      <a:lnTo>
                        <a:pt x="262" y="771"/>
                      </a:lnTo>
                      <a:lnTo>
                        <a:pt x="257" y="766"/>
                      </a:lnTo>
                      <a:lnTo>
                        <a:pt x="257" y="771"/>
                      </a:lnTo>
                      <a:lnTo>
                        <a:pt x="252" y="771"/>
                      </a:lnTo>
                      <a:lnTo>
                        <a:pt x="252" y="776"/>
                      </a:lnTo>
                      <a:lnTo>
                        <a:pt x="247" y="776"/>
                      </a:lnTo>
                      <a:lnTo>
                        <a:pt x="241" y="776"/>
                      </a:lnTo>
                      <a:lnTo>
                        <a:pt x="236" y="781"/>
                      </a:lnTo>
                      <a:lnTo>
                        <a:pt x="241" y="781"/>
                      </a:lnTo>
                      <a:lnTo>
                        <a:pt x="241" y="786"/>
                      </a:lnTo>
                      <a:lnTo>
                        <a:pt x="236" y="786"/>
                      </a:lnTo>
                      <a:lnTo>
                        <a:pt x="236" y="781"/>
                      </a:lnTo>
                      <a:lnTo>
                        <a:pt x="226" y="786"/>
                      </a:lnTo>
                      <a:lnTo>
                        <a:pt x="231" y="786"/>
                      </a:lnTo>
                      <a:lnTo>
                        <a:pt x="231" y="791"/>
                      </a:lnTo>
                      <a:lnTo>
                        <a:pt x="226" y="786"/>
                      </a:lnTo>
                      <a:lnTo>
                        <a:pt x="226" y="791"/>
                      </a:lnTo>
                      <a:lnTo>
                        <a:pt x="221" y="791"/>
                      </a:lnTo>
                      <a:lnTo>
                        <a:pt x="216" y="796"/>
                      </a:lnTo>
                      <a:lnTo>
                        <a:pt x="216" y="802"/>
                      </a:lnTo>
                      <a:lnTo>
                        <a:pt x="216" y="796"/>
                      </a:lnTo>
                      <a:lnTo>
                        <a:pt x="221" y="796"/>
                      </a:lnTo>
                      <a:lnTo>
                        <a:pt x="226" y="796"/>
                      </a:lnTo>
                      <a:lnTo>
                        <a:pt x="221" y="802"/>
                      </a:lnTo>
                      <a:lnTo>
                        <a:pt x="226" y="802"/>
                      </a:lnTo>
                      <a:lnTo>
                        <a:pt x="221" y="807"/>
                      </a:lnTo>
                      <a:lnTo>
                        <a:pt x="221" y="802"/>
                      </a:lnTo>
                      <a:lnTo>
                        <a:pt x="221" y="807"/>
                      </a:lnTo>
                      <a:lnTo>
                        <a:pt x="216" y="807"/>
                      </a:lnTo>
                      <a:lnTo>
                        <a:pt x="221" y="812"/>
                      </a:lnTo>
                      <a:lnTo>
                        <a:pt x="216" y="807"/>
                      </a:lnTo>
                      <a:lnTo>
                        <a:pt x="221" y="802"/>
                      </a:lnTo>
                      <a:lnTo>
                        <a:pt x="216" y="802"/>
                      </a:lnTo>
                      <a:lnTo>
                        <a:pt x="216" y="807"/>
                      </a:lnTo>
                      <a:lnTo>
                        <a:pt x="216" y="802"/>
                      </a:lnTo>
                      <a:lnTo>
                        <a:pt x="216" y="807"/>
                      </a:lnTo>
                      <a:lnTo>
                        <a:pt x="211" y="807"/>
                      </a:lnTo>
                      <a:lnTo>
                        <a:pt x="216" y="807"/>
                      </a:lnTo>
                      <a:lnTo>
                        <a:pt x="216" y="812"/>
                      </a:lnTo>
                      <a:lnTo>
                        <a:pt x="211" y="807"/>
                      </a:lnTo>
                      <a:lnTo>
                        <a:pt x="211" y="812"/>
                      </a:lnTo>
                      <a:lnTo>
                        <a:pt x="200" y="817"/>
                      </a:lnTo>
                      <a:lnTo>
                        <a:pt x="195" y="817"/>
                      </a:lnTo>
                      <a:lnTo>
                        <a:pt x="195" y="812"/>
                      </a:lnTo>
                      <a:lnTo>
                        <a:pt x="195" y="817"/>
                      </a:lnTo>
                      <a:lnTo>
                        <a:pt x="195" y="822"/>
                      </a:lnTo>
                      <a:lnTo>
                        <a:pt x="195" y="827"/>
                      </a:lnTo>
                      <a:lnTo>
                        <a:pt x="190" y="827"/>
                      </a:lnTo>
                      <a:lnTo>
                        <a:pt x="195" y="822"/>
                      </a:lnTo>
                      <a:lnTo>
                        <a:pt x="190" y="822"/>
                      </a:lnTo>
                      <a:lnTo>
                        <a:pt x="195" y="817"/>
                      </a:lnTo>
                      <a:lnTo>
                        <a:pt x="190" y="817"/>
                      </a:lnTo>
                      <a:lnTo>
                        <a:pt x="185" y="817"/>
                      </a:lnTo>
                      <a:lnTo>
                        <a:pt x="185" y="822"/>
                      </a:lnTo>
                      <a:lnTo>
                        <a:pt x="180" y="822"/>
                      </a:lnTo>
                      <a:lnTo>
                        <a:pt x="175" y="822"/>
                      </a:lnTo>
                      <a:lnTo>
                        <a:pt x="175" y="827"/>
                      </a:lnTo>
                      <a:lnTo>
                        <a:pt x="175" y="832"/>
                      </a:lnTo>
                      <a:lnTo>
                        <a:pt x="169" y="827"/>
                      </a:lnTo>
                      <a:lnTo>
                        <a:pt x="164" y="827"/>
                      </a:lnTo>
                      <a:lnTo>
                        <a:pt x="169" y="827"/>
                      </a:lnTo>
                      <a:lnTo>
                        <a:pt x="169" y="832"/>
                      </a:lnTo>
                      <a:lnTo>
                        <a:pt x="164" y="832"/>
                      </a:lnTo>
                      <a:lnTo>
                        <a:pt x="164" y="827"/>
                      </a:lnTo>
                      <a:lnTo>
                        <a:pt x="154" y="838"/>
                      </a:lnTo>
                      <a:lnTo>
                        <a:pt x="149" y="838"/>
                      </a:lnTo>
                      <a:lnTo>
                        <a:pt x="149" y="832"/>
                      </a:lnTo>
                      <a:lnTo>
                        <a:pt x="154" y="827"/>
                      </a:lnTo>
                      <a:lnTo>
                        <a:pt x="159" y="827"/>
                      </a:lnTo>
                      <a:lnTo>
                        <a:pt x="149" y="827"/>
                      </a:lnTo>
                      <a:lnTo>
                        <a:pt x="144" y="827"/>
                      </a:lnTo>
                      <a:lnTo>
                        <a:pt x="144" y="832"/>
                      </a:lnTo>
                      <a:lnTo>
                        <a:pt x="139" y="843"/>
                      </a:lnTo>
                      <a:lnTo>
                        <a:pt x="139" y="848"/>
                      </a:lnTo>
                      <a:lnTo>
                        <a:pt x="133" y="843"/>
                      </a:lnTo>
                      <a:lnTo>
                        <a:pt x="139" y="843"/>
                      </a:lnTo>
                      <a:lnTo>
                        <a:pt x="133" y="843"/>
                      </a:lnTo>
                      <a:lnTo>
                        <a:pt x="133" y="848"/>
                      </a:lnTo>
                      <a:lnTo>
                        <a:pt x="128" y="848"/>
                      </a:lnTo>
                      <a:lnTo>
                        <a:pt x="128" y="843"/>
                      </a:lnTo>
                      <a:lnTo>
                        <a:pt x="128" y="848"/>
                      </a:lnTo>
                      <a:lnTo>
                        <a:pt x="123" y="838"/>
                      </a:lnTo>
                      <a:lnTo>
                        <a:pt x="128" y="838"/>
                      </a:lnTo>
                      <a:lnTo>
                        <a:pt x="123" y="838"/>
                      </a:lnTo>
                      <a:lnTo>
                        <a:pt x="123" y="843"/>
                      </a:lnTo>
                      <a:lnTo>
                        <a:pt x="123" y="848"/>
                      </a:lnTo>
                      <a:lnTo>
                        <a:pt x="128" y="853"/>
                      </a:lnTo>
                      <a:lnTo>
                        <a:pt x="123" y="848"/>
                      </a:lnTo>
                      <a:lnTo>
                        <a:pt x="123" y="853"/>
                      </a:lnTo>
                      <a:lnTo>
                        <a:pt x="118" y="853"/>
                      </a:lnTo>
                      <a:lnTo>
                        <a:pt x="118" y="848"/>
                      </a:lnTo>
                      <a:lnTo>
                        <a:pt x="113" y="843"/>
                      </a:lnTo>
                      <a:lnTo>
                        <a:pt x="113" y="848"/>
                      </a:lnTo>
                      <a:lnTo>
                        <a:pt x="113" y="853"/>
                      </a:lnTo>
                      <a:lnTo>
                        <a:pt x="108" y="858"/>
                      </a:lnTo>
                      <a:lnTo>
                        <a:pt x="108" y="853"/>
                      </a:lnTo>
                      <a:lnTo>
                        <a:pt x="113" y="853"/>
                      </a:lnTo>
                      <a:lnTo>
                        <a:pt x="108" y="843"/>
                      </a:lnTo>
                      <a:lnTo>
                        <a:pt x="118" y="838"/>
                      </a:lnTo>
                      <a:lnTo>
                        <a:pt x="113" y="843"/>
                      </a:lnTo>
                      <a:lnTo>
                        <a:pt x="118" y="843"/>
                      </a:lnTo>
                      <a:lnTo>
                        <a:pt x="118" y="838"/>
                      </a:lnTo>
                      <a:lnTo>
                        <a:pt x="128" y="832"/>
                      </a:lnTo>
                      <a:lnTo>
                        <a:pt x="123" y="832"/>
                      </a:lnTo>
                      <a:lnTo>
                        <a:pt x="144" y="812"/>
                      </a:lnTo>
                      <a:lnTo>
                        <a:pt x="159" y="812"/>
                      </a:lnTo>
                      <a:lnTo>
                        <a:pt x="154" y="812"/>
                      </a:lnTo>
                      <a:lnTo>
                        <a:pt x="164" y="812"/>
                      </a:lnTo>
                      <a:lnTo>
                        <a:pt x="159" y="812"/>
                      </a:lnTo>
                      <a:lnTo>
                        <a:pt x="164" y="817"/>
                      </a:lnTo>
                      <a:lnTo>
                        <a:pt x="164" y="822"/>
                      </a:lnTo>
                      <a:lnTo>
                        <a:pt x="169" y="822"/>
                      </a:lnTo>
                      <a:lnTo>
                        <a:pt x="169" y="817"/>
                      </a:lnTo>
                      <a:lnTo>
                        <a:pt x="164" y="812"/>
                      </a:lnTo>
                      <a:lnTo>
                        <a:pt x="175" y="817"/>
                      </a:lnTo>
                      <a:lnTo>
                        <a:pt x="180" y="817"/>
                      </a:lnTo>
                      <a:lnTo>
                        <a:pt x="175" y="817"/>
                      </a:lnTo>
                      <a:lnTo>
                        <a:pt x="180" y="817"/>
                      </a:lnTo>
                      <a:lnTo>
                        <a:pt x="169" y="812"/>
                      </a:lnTo>
                      <a:lnTo>
                        <a:pt x="175" y="796"/>
                      </a:lnTo>
                      <a:lnTo>
                        <a:pt x="190" y="786"/>
                      </a:lnTo>
                      <a:lnTo>
                        <a:pt x="200" y="781"/>
                      </a:lnTo>
                      <a:lnTo>
                        <a:pt x="211" y="771"/>
                      </a:lnTo>
                      <a:lnTo>
                        <a:pt x="205" y="776"/>
                      </a:lnTo>
                      <a:lnTo>
                        <a:pt x="211" y="776"/>
                      </a:lnTo>
                      <a:lnTo>
                        <a:pt x="216" y="781"/>
                      </a:lnTo>
                      <a:lnTo>
                        <a:pt x="216" y="771"/>
                      </a:lnTo>
                      <a:lnTo>
                        <a:pt x="216" y="766"/>
                      </a:lnTo>
                      <a:lnTo>
                        <a:pt x="221" y="755"/>
                      </a:lnTo>
                      <a:lnTo>
                        <a:pt x="226" y="755"/>
                      </a:lnTo>
                      <a:lnTo>
                        <a:pt x="231" y="750"/>
                      </a:lnTo>
                      <a:lnTo>
                        <a:pt x="236" y="745"/>
                      </a:lnTo>
                      <a:lnTo>
                        <a:pt x="236" y="750"/>
                      </a:lnTo>
                      <a:lnTo>
                        <a:pt x="241" y="750"/>
                      </a:lnTo>
                      <a:lnTo>
                        <a:pt x="241" y="745"/>
                      </a:lnTo>
                      <a:lnTo>
                        <a:pt x="241" y="750"/>
                      </a:lnTo>
                      <a:lnTo>
                        <a:pt x="236" y="750"/>
                      </a:lnTo>
                      <a:lnTo>
                        <a:pt x="236" y="745"/>
                      </a:lnTo>
                      <a:lnTo>
                        <a:pt x="236" y="740"/>
                      </a:lnTo>
                      <a:lnTo>
                        <a:pt x="236" y="724"/>
                      </a:lnTo>
                      <a:lnTo>
                        <a:pt x="241" y="719"/>
                      </a:lnTo>
                    </a:path>
                  </a:pathLst>
                </a:custGeom>
                <a:solidFill>
                  <a:srgbClr val="CCFFCC"/>
                </a:solidFill>
                <a:ln w="8001">
                  <a:solidFill>
                    <a:srgbClr val="000000"/>
                  </a:solidFill>
                  <a:prstDash val="solid"/>
                  <a:round/>
                  <a:headEnd/>
                  <a:tailEnd/>
                </a:ln>
              </p:spPr>
              <p:txBody>
                <a:bodyPr/>
                <a:lstStyle/>
                <a:p>
                  <a:endParaRPr lang="en-US"/>
                </a:p>
              </p:txBody>
            </p:sp>
            <p:sp>
              <p:nvSpPr>
                <p:cNvPr id="964756" name="Rectangle 148">
                  <a:hlinkClick r:id="rId12" action="ppaction://hlinksldjump"/>
                </p:cNvPr>
                <p:cNvSpPr>
                  <a:spLocks noChangeArrowheads="1"/>
                </p:cNvSpPr>
                <p:nvPr/>
              </p:nvSpPr>
              <p:spPr bwMode="auto">
                <a:xfrm>
                  <a:off x="500" y="3312"/>
                  <a:ext cx="151" cy="192"/>
                </a:xfrm>
                <a:prstGeom prst="rect">
                  <a:avLst/>
                </a:prstGeom>
                <a:noFill/>
                <a:ln w="9525">
                  <a:noFill/>
                  <a:miter lim="800000"/>
                  <a:headEnd/>
                  <a:tailEnd/>
                </a:ln>
              </p:spPr>
              <p:txBody>
                <a:bodyPr wrap="none" lIns="0" tIns="0" rIns="0" bIns="0">
                  <a:spAutoFit/>
                </a:bodyPr>
                <a:lstStyle/>
                <a:p>
                  <a:pPr algn="ctr" eaLnBrk="1" hangingPunct="1"/>
                  <a:r>
                    <a:rPr lang="en-US" sz="1000" b="1">
                      <a:solidFill>
                        <a:srgbClr val="000000"/>
                      </a:solidFill>
                    </a:rPr>
                    <a:t>AK</a:t>
                  </a:r>
                </a:p>
                <a:p>
                  <a:pPr algn="ctr" eaLnBrk="1" hangingPunct="1"/>
                  <a:r>
                    <a:rPr lang="en-US" sz="1000" b="1">
                      <a:solidFill>
                        <a:srgbClr val="000000"/>
                      </a:solidFill>
                    </a:rPr>
                    <a:t>50%</a:t>
                  </a:r>
                  <a:endParaRPr lang="en-US" sz="2400" b="1">
                    <a:solidFill>
                      <a:srgbClr val="000000"/>
                    </a:solidFill>
                    <a:latin typeface="Times New Roman" pitchFamily="18" charset="0"/>
                  </a:endParaRPr>
                </a:p>
              </p:txBody>
            </p:sp>
          </p:grpSp>
          <p:sp>
            <p:nvSpPr>
              <p:cNvPr id="964757" name="Line 149"/>
              <p:cNvSpPr>
                <a:spLocks noChangeShapeType="1"/>
              </p:cNvSpPr>
              <p:nvPr/>
            </p:nvSpPr>
            <p:spPr bwMode="auto">
              <a:xfrm flipH="1" flipV="1">
                <a:off x="4641" y="1254"/>
                <a:ext cx="109" cy="165"/>
              </a:xfrm>
              <a:prstGeom prst="line">
                <a:avLst/>
              </a:prstGeom>
              <a:noFill/>
              <a:ln w="7938">
                <a:solidFill>
                  <a:srgbClr val="000000"/>
                </a:solidFill>
                <a:round/>
                <a:headEnd/>
                <a:tailEnd/>
              </a:ln>
            </p:spPr>
            <p:txBody>
              <a:bodyPr/>
              <a:lstStyle/>
              <a:p>
                <a:endParaRPr lang="en-US"/>
              </a:p>
            </p:txBody>
          </p:sp>
        </p:grpSp>
        <p:sp>
          <p:nvSpPr>
            <p:cNvPr id="964758" name="Rectangle 150"/>
            <p:cNvSpPr>
              <a:spLocks noChangeArrowheads="1"/>
            </p:cNvSpPr>
            <p:nvPr/>
          </p:nvSpPr>
          <p:spPr bwMode="auto">
            <a:xfrm>
              <a:off x="672" y="3504"/>
              <a:ext cx="1536" cy="403"/>
            </a:xfrm>
            <a:prstGeom prst="rect">
              <a:avLst/>
            </a:prstGeom>
            <a:solidFill>
              <a:srgbClr val="CCFFCC"/>
            </a:solidFill>
            <a:ln w="9525" algn="ctr">
              <a:noFill/>
              <a:miter lim="800000"/>
              <a:headEnd/>
              <a:tailEnd/>
            </a:ln>
            <a:effectLst/>
          </p:spPr>
          <p:txBody>
            <a:bodyPr>
              <a:spAutoFit/>
            </a:bodyPr>
            <a:lstStyle/>
            <a:p>
              <a:pPr>
                <a:buFontTx/>
                <a:buChar char="•"/>
              </a:pPr>
              <a:r>
                <a:rPr lang="en-US" sz="1200" b="1">
                  <a:solidFill>
                    <a:srgbClr val="000000"/>
                  </a:solidFill>
                </a:rPr>
                <a:t>Northern Mariana (CN) 	  0%</a:t>
              </a:r>
            </a:p>
            <a:p>
              <a:pPr>
                <a:buFontTx/>
                <a:buChar char="•"/>
              </a:pPr>
              <a:r>
                <a:rPr lang="en-US" sz="1200" b="1">
                  <a:solidFill>
                    <a:srgbClr val="000000"/>
                  </a:solidFill>
                </a:rPr>
                <a:t>American Samoa (AS)	  0%</a:t>
              </a:r>
            </a:p>
            <a:p>
              <a:pPr>
                <a:buFontTx/>
                <a:buChar char="•"/>
              </a:pPr>
              <a:r>
                <a:rPr lang="en-US" sz="1200" b="1">
                  <a:solidFill>
                    <a:srgbClr val="000000"/>
                  </a:solidFill>
                </a:rPr>
                <a:t>Guam (GM)	                    100%</a:t>
              </a:r>
            </a:p>
          </p:txBody>
        </p:sp>
        <p:sp>
          <p:nvSpPr>
            <p:cNvPr id="964759" name="Text Box 151"/>
            <p:cNvSpPr txBox="1">
              <a:spLocks noChangeArrowheads="1"/>
            </p:cNvSpPr>
            <p:nvPr/>
          </p:nvSpPr>
          <p:spPr bwMode="auto">
            <a:xfrm>
              <a:off x="4224" y="2928"/>
              <a:ext cx="1357" cy="288"/>
            </a:xfrm>
            <a:prstGeom prst="rect">
              <a:avLst/>
            </a:prstGeom>
            <a:solidFill>
              <a:srgbClr val="CCFFCC"/>
            </a:solidFill>
            <a:ln w="9525">
              <a:noFill/>
              <a:miter lim="800000"/>
              <a:headEnd/>
              <a:tailEnd/>
            </a:ln>
            <a:effectLst/>
          </p:spPr>
          <p:txBody>
            <a:bodyPr>
              <a:spAutoFit/>
            </a:bodyPr>
            <a:lstStyle/>
            <a:p>
              <a:pPr eaLnBrk="1" hangingPunct="1">
                <a:buFontTx/>
                <a:buChar char="•"/>
                <a:tabLst>
                  <a:tab pos="1714500" algn="l"/>
                </a:tabLst>
              </a:pPr>
              <a:r>
                <a:rPr lang="en-US" sz="1200" b="1">
                  <a:solidFill>
                    <a:srgbClr val="000000"/>
                  </a:solidFill>
                </a:rPr>
                <a:t>Puerto Rico (PR)       60%</a:t>
              </a:r>
            </a:p>
            <a:p>
              <a:pPr eaLnBrk="1" hangingPunct="1">
                <a:buFontTx/>
                <a:buChar char="•"/>
                <a:tabLst>
                  <a:tab pos="1714500" algn="l"/>
                </a:tabLst>
              </a:pPr>
              <a:r>
                <a:rPr lang="en-US" sz="1200" b="1">
                  <a:solidFill>
                    <a:srgbClr val="000000"/>
                  </a:solidFill>
                </a:rPr>
                <a:t>U.S. Virgin Islands (VI) 0%</a:t>
              </a:r>
              <a:endParaRPr lang="en-US" sz="2400" b="1">
                <a:solidFill>
                  <a:srgbClr val="000000"/>
                </a:solidFill>
              </a:endParaRPr>
            </a:p>
          </p:txBody>
        </p:sp>
      </p:gr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89" name="Rectangle 57"/>
          <p:cNvSpPr>
            <a:spLocks noGrp="1" noChangeArrowheads="1"/>
          </p:cNvSpPr>
          <p:nvPr>
            <p:ph type="title"/>
          </p:nvPr>
        </p:nvSpPr>
        <p:spPr bwMode="auto">
          <a:xfrm>
            <a:off x="1447800" y="274638"/>
            <a:ext cx="6019800" cy="1020762"/>
          </a:xfrm>
          <a:noFill/>
          <a:ln>
            <a:miter lim="800000"/>
            <a:headEnd/>
            <a:tailEnd/>
          </a:ln>
        </p:spPr>
        <p:txBody>
          <a:bodyPr vert="horz" wrap="square" lIns="91440" tIns="45720" rIns="91440" bIns="45720" numCol="1" anchor="t" anchorCtr="0" compatLnSpc="1">
            <a:prstTxWarp prst="textNoShape">
              <a:avLst/>
            </a:prstTxWarp>
          </a:bodyPr>
          <a:lstStyle/>
          <a:p>
            <a:r>
              <a:rPr lang="en-US"/>
              <a:t>Scope of MMRP SI Program for Department of Interior</a:t>
            </a:r>
          </a:p>
        </p:txBody>
      </p:sp>
      <p:graphicFrame>
        <p:nvGraphicFramePr>
          <p:cNvPr id="991317" name="Group 85"/>
          <p:cNvGraphicFramePr>
            <a:graphicFrameLocks noGrp="1"/>
          </p:cNvGraphicFramePr>
          <p:nvPr>
            <p:ph idx="1"/>
          </p:nvPr>
        </p:nvGraphicFramePr>
        <p:xfrm>
          <a:off x="838200" y="1447800"/>
          <a:ext cx="7772400" cy="4043364"/>
        </p:xfrm>
        <a:graphic>
          <a:graphicData uri="http://schemas.openxmlformats.org/drawingml/2006/table">
            <a:tbl>
              <a:tblPr/>
              <a:tblGrid>
                <a:gridCol w="1954213"/>
                <a:gridCol w="1281112"/>
                <a:gridCol w="1503363"/>
                <a:gridCol w="1504950"/>
                <a:gridCol w="1528762"/>
              </a:tblGrid>
              <a:tr h="9779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cs typeface="Arial" charset="0"/>
                        </a:rPr>
                        <a:t>Agency</a:t>
                      </a:r>
                      <a:endParaRPr kumimoji="0" lang="en-US" sz="1600" b="1" i="0" u="none" strike="noStrike" cap="none" normalizeH="0" baseline="0" smtClean="0">
                        <a:ln>
                          <a:noFill/>
                        </a:ln>
                        <a:solidFill>
                          <a:schemeClr val="bg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solidFill>
                      <a:srgbClr val="0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Total # Projects</a:t>
                      </a:r>
                    </a:p>
                  </a:txBody>
                  <a:tcPr anchor="b" horzOverflow="overflow">
                    <a:lnL>
                      <a:noFill/>
                    </a:lnL>
                    <a:lnR>
                      <a:noFill/>
                    </a:lnR>
                    <a:lnT cap="flat">
                      <a:noFill/>
                    </a:lnT>
                    <a:lnB>
                      <a:noFill/>
                    </a:lnB>
                    <a:lnTlToBr>
                      <a:noFill/>
                    </a:lnTlToBr>
                    <a:lnBlToTr>
                      <a:noFill/>
                    </a:lnBlToTr>
                    <a:solidFill>
                      <a:srgbClr val="0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 Projects Started</a:t>
                      </a:r>
                    </a:p>
                  </a:txBody>
                  <a:tcPr anchor="b" horzOverflow="overflow">
                    <a:lnL>
                      <a:noFill/>
                    </a:lnL>
                    <a:lnR>
                      <a:noFill/>
                    </a:lnR>
                    <a:lnT cap="flat">
                      <a:noFill/>
                    </a:lnT>
                    <a:lnB>
                      <a:noFill/>
                    </a:lnB>
                    <a:lnTlToBr>
                      <a:noFill/>
                    </a:lnTlToBr>
                    <a:lnBlToTr>
                      <a:noFill/>
                    </a:lnBlToTr>
                    <a:solidFill>
                      <a:srgbClr val="0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 Projects Completed</a:t>
                      </a:r>
                    </a:p>
                  </a:txBody>
                  <a:tcPr anchor="b" horzOverflow="overflow">
                    <a:lnL>
                      <a:noFill/>
                    </a:lnL>
                    <a:lnR>
                      <a:noFill/>
                    </a:lnR>
                    <a:lnT cap="flat">
                      <a:noFill/>
                    </a:lnT>
                    <a:lnB>
                      <a:noFill/>
                    </a:lnB>
                    <a:lnTlToBr>
                      <a:noFill/>
                    </a:lnTlToBr>
                    <a:lnBlToTr>
                      <a:noFill/>
                    </a:lnBlToTr>
                    <a:solidFill>
                      <a:srgbClr val="0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cs typeface="Arial" charset="0"/>
                        </a:rPr>
                        <a:t># MRS</a:t>
                      </a:r>
                      <a:endParaRPr kumimoji="0" lang="en-US" sz="1600" b="1" i="0" u="none" strike="noStrike" cap="none" normalizeH="0" baseline="0" smtClean="0">
                        <a:ln>
                          <a:noFill/>
                        </a:ln>
                        <a:solidFill>
                          <a:schemeClr val="bg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solidFill>
                      <a:srgbClr val="000000"/>
                    </a:solidFill>
                  </a:tcPr>
                </a:tc>
              </a:tr>
              <a:tr h="6048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Bureau of Indian Affairs</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15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0642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Bureau of Land Management</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122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81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47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91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048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National Park Service</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048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US Fish &amp; Wildlife Service</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445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171</a:t>
                      </a: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Times New Roman" pitchFamily="18" charset="0"/>
                        </a:rPr>
                        <a:t>99</a:t>
                      </a: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74</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151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457" name="Rectangle 297"/>
          <p:cNvSpPr>
            <a:spLocks noGrp="1" noChangeArrowheads="1"/>
          </p:cNvSpPr>
          <p:nvPr>
            <p:ph type="title"/>
          </p:nvPr>
        </p:nvSpPr>
        <p:spPr bwMode="auto">
          <a:xfrm>
            <a:off x="1371600" y="274638"/>
            <a:ext cx="6400800" cy="868362"/>
          </a:xfrm>
          <a:noFill/>
          <a:ln>
            <a:miter lim="800000"/>
            <a:headEnd/>
            <a:tailEnd/>
          </a:ln>
        </p:spPr>
        <p:txBody>
          <a:bodyPr vert="horz" wrap="square" lIns="91440" tIns="45720" rIns="91440" bIns="45720" numCol="1" anchor="t" anchorCtr="0" compatLnSpc="1">
            <a:prstTxWarp prst="textNoShape">
              <a:avLst/>
            </a:prstTxWarp>
          </a:bodyPr>
          <a:lstStyle/>
          <a:p>
            <a:r>
              <a:rPr lang="en-US" sz="2400"/>
              <a:t>Preliminary MRSPP Results </a:t>
            </a:r>
            <a:br>
              <a:rPr lang="en-US" sz="2400"/>
            </a:br>
            <a:r>
              <a:rPr lang="en-US" sz="2400"/>
              <a:t>for DOI MRS</a:t>
            </a:r>
          </a:p>
        </p:txBody>
      </p:sp>
      <p:graphicFrame>
        <p:nvGraphicFramePr>
          <p:cNvPr id="988908" name="Group 748"/>
          <p:cNvGraphicFramePr>
            <a:graphicFrameLocks noGrp="1"/>
          </p:cNvGraphicFramePr>
          <p:nvPr>
            <p:ph idx="1"/>
          </p:nvPr>
        </p:nvGraphicFramePr>
        <p:xfrm>
          <a:off x="609600" y="1447800"/>
          <a:ext cx="7696200" cy="3698877"/>
        </p:xfrm>
        <a:graphic>
          <a:graphicData uri="http://schemas.openxmlformats.org/drawingml/2006/table">
            <a:tbl>
              <a:tblPr/>
              <a:tblGrid>
                <a:gridCol w="1143000"/>
                <a:gridCol w="381000"/>
                <a:gridCol w="457200"/>
                <a:gridCol w="522288"/>
                <a:gridCol w="696912"/>
                <a:gridCol w="685800"/>
                <a:gridCol w="609600"/>
                <a:gridCol w="685800"/>
                <a:gridCol w="762000"/>
                <a:gridCol w="811213"/>
                <a:gridCol w="941387"/>
              </a:tblGrid>
              <a:tr h="11461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Agency</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4</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7</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8</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EP</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NKSH</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270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BIA</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4921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BLM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19</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18</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13</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18</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7</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90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449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NPS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6937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USF&amp;WS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8</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Times New Roman" pitchFamily="18" charset="0"/>
                      </a:endParaRPr>
                    </a:p>
                  </a:txBody>
                  <a:tcPr marL="45720" marR="4572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4905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12</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w="12700" cap="flat" cmpd="sng" algn="ctr">
                      <a:solidFill>
                        <a:srgbClr val="000000"/>
                      </a:solidFill>
                      <a:prstDash val="solid"/>
                      <a:miter lim="800000"/>
                      <a:headEnd type="none" w="med" len="med"/>
                      <a:tailEnd type="none" w="med" len="med"/>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20</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30</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15</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4</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23</a:t>
                      </a:r>
                      <a:endParaRPr kumimoji="0" lang="en-US" sz="1600" b="1" i="0" u="none" strike="noStrike" cap="none" normalizeH="0" baseline="0" smtClean="0">
                        <a:ln>
                          <a:noFill/>
                        </a:ln>
                        <a:solidFill>
                          <a:schemeClr val="tx1"/>
                        </a:solidFill>
                        <a:effectLst/>
                        <a:latin typeface="Times New Roman" pitchFamily="18" charset="0"/>
                      </a:endParaRPr>
                    </a:p>
                  </a:txBody>
                  <a:tcPr marL="45720" marR="45720" anchor="b" horzOverflow="overflow">
                    <a:lnL>
                      <a:noFill/>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151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988906" name="Text Box 746"/>
          <p:cNvSpPr txBox="1">
            <a:spLocks noChangeArrowheads="1"/>
          </p:cNvSpPr>
          <p:nvPr/>
        </p:nvSpPr>
        <p:spPr bwMode="auto">
          <a:xfrm>
            <a:off x="669925" y="5878513"/>
            <a:ext cx="3314700" cy="517525"/>
          </a:xfrm>
          <a:prstGeom prst="rect">
            <a:avLst/>
          </a:prstGeom>
          <a:noFill/>
          <a:ln w="9525">
            <a:noFill/>
            <a:miter lim="800000"/>
            <a:headEnd/>
            <a:tailEnd/>
          </a:ln>
          <a:effectLst/>
        </p:spPr>
        <p:txBody>
          <a:bodyPr wrap="none">
            <a:spAutoFit/>
          </a:bodyPr>
          <a:lstStyle/>
          <a:p>
            <a:r>
              <a:rPr lang="en-US" sz="1400" b="1">
                <a:latin typeface="Times New Roman" pitchFamily="18" charset="0"/>
              </a:rPr>
              <a:t>EP- Evaluation Pending</a:t>
            </a:r>
          </a:p>
          <a:p>
            <a:r>
              <a:rPr lang="en-US" sz="1400" b="1">
                <a:latin typeface="Times New Roman" pitchFamily="18" charset="0"/>
              </a:rPr>
              <a:t>NKSH – No Known or Suspected Hazard</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bwMode="auto">
          <a:xfrm>
            <a:off x="1219200" y="274638"/>
            <a:ext cx="6477000" cy="944562"/>
          </a:xfrm>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1"/>
                </a:solidFill>
                <a:latin typeface="Times New Roman" pitchFamily="18" charset="0"/>
                <a:cs typeface="Arial" charset="0"/>
              </a:rPr>
              <a:t>SI Remedial Recommendations</a:t>
            </a:r>
            <a:r>
              <a:rPr lang="en-US">
                <a:solidFill>
                  <a:schemeClr val="tx1"/>
                </a:solidFill>
                <a:latin typeface="Times New Roman" pitchFamily="18" charset="0"/>
              </a:rPr>
              <a:t/>
            </a:r>
            <a:br>
              <a:rPr lang="en-US">
                <a:solidFill>
                  <a:schemeClr val="tx1"/>
                </a:solidFill>
                <a:latin typeface="Times New Roman" pitchFamily="18" charset="0"/>
              </a:rPr>
            </a:br>
            <a:endParaRPr lang="en-US">
              <a:solidFill>
                <a:schemeClr val="tx1"/>
              </a:solidFill>
              <a:latin typeface="Times New Roman" pitchFamily="18" charset="0"/>
            </a:endParaRPr>
          </a:p>
        </p:txBody>
      </p:sp>
      <p:graphicFrame>
        <p:nvGraphicFramePr>
          <p:cNvPr id="966929" name="Group 273"/>
          <p:cNvGraphicFramePr>
            <a:graphicFrameLocks noGrp="1"/>
          </p:cNvGraphicFramePr>
          <p:nvPr>
            <p:ph idx="1"/>
          </p:nvPr>
        </p:nvGraphicFramePr>
        <p:xfrm>
          <a:off x="609600" y="1447800"/>
          <a:ext cx="8077200" cy="4094163"/>
        </p:xfrm>
        <a:graphic>
          <a:graphicData uri="http://schemas.openxmlformats.org/drawingml/2006/table">
            <a:tbl>
              <a:tblPr/>
              <a:tblGrid>
                <a:gridCol w="1066800"/>
                <a:gridCol w="1143000"/>
                <a:gridCol w="838200"/>
                <a:gridCol w="1428750"/>
                <a:gridCol w="1600200"/>
                <a:gridCol w="857250"/>
                <a:gridCol w="1143000"/>
              </a:tblGrid>
              <a:tr h="1022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Agency</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Evaluation Pending</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NDAI</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RI/FS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(MC)</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RI/FS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(MEC &amp; MC)</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RI/FS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(MEC)</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318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BIA</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546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BLM</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7</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18</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65</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90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6302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NPS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8</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9</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6318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USF&amp;WS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 </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5</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18</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6</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r>
              <a:tr h="6318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Total</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23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3</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44</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80</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a:noFill/>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151</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ext Box 2"/>
          <p:cNvSpPr txBox="1">
            <a:spLocks noChangeArrowheads="1"/>
          </p:cNvSpPr>
          <p:nvPr/>
        </p:nvSpPr>
        <p:spPr bwMode="auto">
          <a:xfrm>
            <a:off x="2286000" y="228600"/>
            <a:ext cx="5486400" cy="946150"/>
          </a:xfrm>
          <a:prstGeom prst="rect">
            <a:avLst/>
          </a:prstGeom>
          <a:noFill/>
          <a:ln w="9525">
            <a:noFill/>
            <a:miter lim="800000"/>
            <a:headEnd/>
            <a:tailEnd/>
          </a:ln>
          <a:effectLst/>
        </p:spPr>
        <p:txBody>
          <a:bodyPr>
            <a:spAutoFit/>
          </a:bodyPr>
          <a:lstStyle/>
          <a:p>
            <a:pPr algn="ctr"/>
            <a:r>
              <a:rPr lang="en-US" sz="2800" b="1"/>
              <a:t>SI Results for </a:t>
            </a:r>
          </a:p>
          <a:p>
            <a:pPr algn="ctr"/>
            <a:r>
              <a:rPr lang="en-US" sz="2800" b="1"/>
              <a:t>Emerging Contaminants</a:t>
            </a:r>
          </a:p>
        </p:txBody>
      </p:sp>
      <p:graphicFrame>
        <p:nvGraphicFramePr>
          <p:cNvPr id="967779" name="Group 99"/>
          <p:cNvGraphicFramePr>
            <a:graphicFrameLocks noGrp="1"/>
          </p:cNvGraphicFramePr>
          <p:nvPr>
            <p:ph sz="half" idx="2"/>
          </p:nvPr>
        </p:nvGraphicFramePr>
        <p:xfrm>
          <a:off x="228600" y="1524000"/>
          <a:ext cx="8534400" cy="4835526"/>
        </p:xfrm>
        <a:graphic>
          <a:graphicData uri="http://schemas.openxmlformats.org/drawingml/2006/table">
            <a:tbl>
              <a:tblPr/>
              <a:tblGrid>
                <a:gridCol w="1676400"/>
                <a:gridCol w="1219200"/>
                <a:gridCol w="1143000"/>
                <a:gridCol w="1158875"/>
                <a:gridCol w="1241425"/>
                <a:gridCol w="931863"/>
                <a:gridCol w="1163637"/>
              </a:tblGrid>
              <a:tr h="4619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Soil (3118 Samples)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Water (353 Samples)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667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Exceeds</a:t>
                      </a:r>
                    </a:p>
                    <a:p>
                      <a:pPr marL="0" marR="0" lvl="0" indent="0" algn="ctr" defTabSz="914400" rtl="0" eaLnBrk="0" fontAlgn="b"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Residential</a:t>
                      </a:r>
                    </a:p>
                    <a:p>
                      <a:pPr marL="0" marR="0" lvl="0" indent="0" algn="ctr" defTabSz="914400" rtl="0" eaLnBrk="0" fontAlgn="b"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Limit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Exceeds</a:t>
                      </a:r>
                    </a:p>
                    <a:p>
                      <a:pPr marL="0" marR="0" lvl="0" indent="0" algn="ctr" defTabSz="914400" rtl="0" eaLnBrk="0" fontAlgn="b"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Industrial Limit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Detections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Exceeds Residential Limit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Exceeds Federal MCL</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Detections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Perchlorate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65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RDX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Total Chromium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Naphthalene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Beryllium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TCE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Perfluoro-octanoic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ChangeArrowheads="1"/>
          </p:cNvSpPr>
          <p:nvPr>
            <p:ph type="title"/>
          </p:nvPr>
        </p:nvSpPr>
        <p:spPr bwMode="auto">
          <a:xfrm>
            <a:off x="1828800" y="274638"/>
            <a:ext cx="5791200" cy="6397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t>Some Other MC Results of Interest</a:t>
            </a:r>
          </a:p>
        </p:txBody>
      </p:sp>
      <p:sp>
        <p:nvSpPr>
          <p:cNvPr id="969731" name="Rectangle 3"/>
          <p:cNvSpPr>
            <a:spLocks noGrp="1" noChangeArrowheads="1"/>
          </p:cNvSpPr>
          <p:nvPr>
            <p:ph type="body" idx="1"/>
          </p:nvPr>
        </p:nvSpPr>
        <p:spPr>
          <a:xfrm>
            <a:off x="457200" y="1295400"/>
            <a:ext cx="8229600" cy="4525963"/>
          </a:xfrm>
        </p:spPr>
        <p:txBody>
          <a:bodyPr/>
          <a:lstStyle/>
          <a:p>
            <a:pPr>
              <a:lnSpc>
                <a:spcPct val="90000"/>
              </a:lnSpc>
            </a:pPr>
            <a:r>
              <a:rPr lang="en-US" sz="2100">
                <a:solidFill>
                  <a:schemeClr val="tx1"/>
                </a:solidFill>
              </a:rPr>
              <a:t>Explosives</a:t>
            </a:r>
          </a:p>
          <a:p>
            <a:pPr lvl="1">
              <a:lnSpc>
                <a:spcPct val="90000"/>
              </a:lnSpc>
            </a:pPr>
            <a:r>
              <a:rPr lang="en-US" sz="2100">
                <a:solidFill>
                  <a:schemeClr val="tx1"/>
                </a:solidFill>
              </a:rPr>
              <a:t>Of the nearly 2400 soil samples analyzed, 19 individual explosive compound results have exceeded benchmark residential risk levels and 5 have exceeded industrial risk levels</a:t>
            </a:r>
          </a:p>
          <a:p>
            <a:pPr lvl="1">
              <a:lnSpc>
                <a:spcPct val="90000"/>
              </a:lnSpc>
            </a:pPr>
            <a:r>
              <a:rPr lang="en-US" sz="2100">
                <a:solidFill>
                  <a:schemeClr val="tx1"/>
                </a:solidFill>
              </a:rPr>
              <a:t>Of the more than 300 aqueous samples, 7 individual explosive compound results have exceeded benchmark residential water risk levels</a:t>
            </a:r>
          </a:p>
          <a:p>
            <a:pPr>
              <a:lnSpc>
                <a:spcPct val="90000"/>
              </a:lnSpc>
            </a:pPr>
            <a:r>
              <a:rPr lang="en-US" sz="2100">
                <a:solidFill>
                  <a:schemeClr val="tx1"/>
                </a:solidFill>
              </a:rPr>
              <a:t>Lead</a:t>
            </a:r>
          </a:p>
          <a:p>
            <a:pPr lvl="1">
              <a:lnSpc>
                <a:spcPct val="90000"/>
              </a:lnSpc>
            </a:pPr>
            <a:r>
              <a:rPr lang="en-US" sz="2100">
                <a:solidFill>
                  <a:schemeClr val="tx1"/>
                </a:solidFill>
              </a:rPr>
              <a:t>Of the more than 2700 soil samples analyzed, 81 results have exceeded benchmark residential risk levels and 40 have exceeded industrial risk levels</a:t>
            </a:r>
          </a:p>
          <a:p>
            <a:pPr lvl="1">
              <a:lnSpc>
                <a:spcPct val="90000"/>
              </a:lnSpc>
            </a:pPr>
            <a:r>
              <a:rPr lang="en-US" sz="2100">
                <a:solidFill>
                  <a:schemeClr val="tx1"/>
                </a:solidFill>
              </a:rPr>
              <a:t>Of the more than 300 aqueous samples, 13 results have exceeded benchmark residential water risk levels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p:cNvSpPr>
          <p:nvPr>
            <p:ph type="title"/>
          </p:nvPr>
        </p:nvSpPr>
        <p:spPr bwMode="auto">
          <a:xfrm>
            <a:off x="1447800" y="274638"/>
            <a:ext cx="6324600" cy="7921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t>Accessing Engineering </a:t>
            </a:r>
            <a:br>
              <a:rPr lang="en-US" sz="2400"/>
            </a:br>
            <a:r>
              <a:rPr lang="en-US" sz="2400"/>
              <a:t>Knowledge Online</a:t>
            </a:r>
          </a:p>
        </p:txBody>
      </p:sp>
      <p:sp>
        <p:nvSpPr>
          <p:cNvPr id="970755" name="Rectangle 3"/>
          <p:cNvSpPr>
            <a:spLocks noGrp="1" noChangeArrowheads="1"/>
          </p:cNvSpPr>
          <p:nvPr>
            <p:ph type="body" idx="1"/>
          </p:nvPr>
        </p:nvSpPr>
        <p:spPr>
          <a:noFill/>
          <a:ln/>
        </p:spPr>
        <p:txBody>
          <a:bodyPr/>
          <a:lstStyle/>
          <a:p>
            <a:r>
              <a:rPr lang="en-US"/>
              <a:t>Non-AKO account holders</a:t>
            </a:r>
          </a:p>
          <a:p>
            <a:pPr lvl="1"/>
            <a:r>
              <a:rPr lang="en-US"/>
              <a:t>Determine who your Army sponsor is (and that sponsor has CAC reader)</a:t>
            </a:r>
          </a:p>
          <a:p>
            <a:pPr lvl="1"/>
            <a:r>
              <a:rPr lang="en-US"/>
              <a:t>Request guest account (need AKO user name of your Army sponsor: jeffrey.waugh@us.army.mil) </a:t>
            </a:r>
            <a:r>
              <a:rPr lang="en-US">
                <a:hlinkClick r:id="rId2"/>
              </a:rPr>
              <a:t>https://www.us.army.mil/suite/login/welcome.html</a:t>
            </a:r>
            <a:endParaRPr lang="en-US"/>
          </a:p>
          <a:p>
            <a:r>
              <a:rPr lang="en-US"/>
              <a:t>Login 1</a:t>
            </a:r>
            <a:r>
              <a:rPr lang="en-US" baseline="30000"/>
              <a:t>st</a:t>
            </a:r>
            <a:r>
              <a:rPr lang="en-US"/>
              <a:t> time here:</a:t>
            </a:r>
          </a:p>
          <a:p>
            <a:pPr lvl="1">
              <a:buFontTx/>
              <a:buNone/>
            </a:pPr>
            <a:r>
              <a:rPr lang="en-US">
                <a:hlinkClick r:id="rId3"/>
              </a:rPr>
              <a:t>https://eko.usace.army.mil/</a:t>
            </a:r>
            <a:endParaRPr lang="en-US"/>
          </a:p>
          <a:p>
            <a:r>
              <a:rPr lang="en-US"/>
              <a:t>After access granted, login in here:</a:t>
            </a:r>
          </a:p>
          <a:p>
            <a:pPr lvl="1">
              <a:buFontTx/>
              <a:buNone/>
            </a:pPr>
            <a:r>
              <a:rPr lang="en-US">
                <a:hlinkClick r:id="rId4"/>
              </a:rPr>
              <a:t>https://eko.usace.army.mil/virtualteams/mmrp/</a:t>
            </a:r>
            <a:endParaRPr lang="en-U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ChangeArrowheads="1"/>
          </p:cNvSpPr>
          <p:nvPr>
            <p:ph type="title"/>
          </p:nvPr>
        </p:nvSpPr>
        <p:spPr bwMode="auto">
          <a:xfrm>
            <a:off x="1905000" y="304800"/>
            <a:ext cx="5867400" cy="80803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Dcoument Access</a:t>
            </a:r>
          </a:p>
        </p:txBody>
      </p:sp>
      <p:sp>
        <p:nvSpPr>
          <p:cNvPr id="972803" name="Rectangle 3"/>
          <p:cNvSpPr>
            <a:spLocks noGrp="1" noChangeArrowheads="1"/>
          </p:cNvSpPr>
          <p:nvPr>
            <p:ph type="body" sz="half" idx="1"/>
          </p:nvPr>
        </p:nvSpPr>
        <p:spPr>
          <a:xfrm>
            <a:off x="457200" y="1600200"/>
            <a:ext cx="4038600" cy="5003800"/>
          </a:xfrm>
          <a:noFill/>
          <a:ln/>
        </p:spPr>
        <p:txBody>
          <a:bodyPr/>
          <a:lstStyle/>
          <a:p>
            <a:r>
              <a:rPr lang="en-US" sz="1800"/>
              <a:t>Access granted to:</a:t>
            </a:r>
          </a:p>
          <a:p>
            <a:pPr lvl="1"/>
            <a:r>
              <a:rPr lang="en-US" sz="1600"/>
              <a:t>TPP memo (draft and final) </a:t>
            </a:r>
          </a:p>
          <a:p>
            <a:pPr lvl="1"/>
            <a:r>
              <a:rPr lang="en-US" sz="1600"/>
              <a:t>Comments on TPP memo </a:t>
            </a:r>
          </a:p>
          <a:p>
            <a:pPr lvl="1"/>
            <a:r>
              <a:rPr lang="en-US" sz="1600"/>
              <a:t>Site-specific Work Plan (draft and final) </a:t>
            </a:r>
          </a:p>
          <a:p>
            <a:pPr lvl="1"/>
            <a:r>
              <a:rPr lang="en-US" sz="1600"/>
              <a:t>Comments on SSWP </a:t>
            </a:r>
          </a:p>
          <a:p>
            <a:pPr lvl="1"/>
            <a:r>
              <a:rPr lang="en-US" sz="1600"/>
              <a:t>Daily Quality Control Reports (during field work) </a:t>
            </a:r>
          </a:p>
          <a:p>
            <a:pPr lvl="1"/>
            <a:r>
              <a:rPr lang="en-US" sz="1600"/>
              <a:t>Laboratory SEDD files </a:t>
            </a:r>
          </a:p>
          <a:p>
            <a:pPr lvl="1"/>
            <a:r>
              <a:rPr lang="en-US" sz="1600"/>
              <a:t>GIS submittal files </a:t>
            </a:r>
          </a:p>
          <a:p>
            <a:pPr lvl="1"/>
            <a:r>
              <a:rPr lang="en-US" sz="1600"/>
              <a:t>Site-specific SI Report (draft and final) </a:t>
            </a:r>
          </a:p>
          <a:p>
            <a:pPr lvl="1"/>
            <a:r>
              <a:rPr lang="en-US" sz="1600"/>
              <a:t>Any other items not in “internal” folders</a:t>
            </a:r>
          </a:p>
        </p:txBody>
      </p:sp>
      <p:sp>
        <p:nvSpPr>
          <p:cNvPr id="972804" name="Rectangle 4"/>
          <p:cNvSpPr>
            <a:spLocks noGrp="1" noChangeArrowheads="1"/>
          </p:cNvSpPr>
          <p:nvPr>
            <p:ph type="body" sz="half" idx="2"/>
          </p:nvPr>
        </p:nvSpPr>
        <p:spPr>
          <a:xfrm>
            <a:off x="4648200" y="1600200"/>
            <a:ext cx="4038600" cy="5003800"/>
          </a:xfrm>
          <a:noFill/>
          <a:ln/>
        </p:spPr>
        <p:txBody>
          <a:bodyPr/>
          <a:lstStyle/>
          <a:p>
            <a:r>
              <a:rPr lang="en-US" sz="1800"/>
              <a:t>Access restricted to:</a:t>
            </a:r>
          </a:p>
          <a:p>
            <a:pPr lvl="1"/>
            <a:r>
              <a:rPr lang="en-US" sz="1600"/>
              <a:t>IPR &amp; monthly telecon info</a:t>
            </a:r>
          </a:p>
          <a:p>
            <a:pPr lvl="1"/>
            <a:r>
              <a:rPr lang="en-US" sz="1600"/>
              <a:t>Site-specific SI Report (USACE-only draft)</a:t>
            </a:r>
          </a:p>
          <a:p>
            <a:pPr lvl="1"/>
            <a:r>
              <a:rPr lang="en-US" sz="1600"/>
              <a:t>Any other items in “internal” folders</a:t>
            </a:r>
          </a:p>
          <a:p>
            <a:endParaRPr lang="en-US" sz="180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4"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MMRP SI EKO </a:t>
            </a:r>
          </a:p>
        </p:txBody>
      </p:sp>
      <p:pic>
        <p:nvPicPr>
          <p:cNvPr id="952325" name="Picture 5"/>
          <p:cNvPicPr>
            <a:picLocks noChangeAspect="1" noChangeArrowheads="1"/>
          </p:cNvPicPr>
          <p:nvPr/>
        </p:nvPicPr>
        <p:blipFill>
          <a:blip r:embed="rId2" cstate="print"/>
          <a:srcRect/>
          <a:stretch>
            <a:fillRect/>
          </a:stretch>
        </p:blipFill>
        <p:spPr bwMode="auto">
          <a:xfrm>
            <a:off x="1143000" y="1524000"/>
            <a:ext cx="6664325" cy="4999038"/>
          </a:xfrm>
          <a:prstGeom prst="rect">
            <a:avLst/>
          </a:prstGeom>
          <a:noFill/>
          <a:ln w="9525">
            <a:noFill/>
            <a:miter lim="800000"/>
            <a:headEnd/>
            <a:tailEnd/>
          </a:ln>
          <a:effectLst/>
        </p:spPr>
      </p:pic>
      <p:sp>
        <p:nvSpPr>
          <p:cNvPr id="952327" name="AutoShape 7"/>
          <p:cNvSpPr>
            <a:spLocks noChangeArrowheads="1"/>
          </p:cNvSpPr>
          <p:nvPr/>
        </p:nvSpPr>
        <p:spPr bwMode="auto">
          <a:xfrm>
            <a:off x="685800" y="2895600"/>
            <a:ext cx="457200" cy="2286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anchor="t" anchorCtr="0" compatLnSpc="1">
            <a:prstTxWarp prst="textNoShape">
              <a:avLst/>
            </a:prstTxWarp>
          </a:bodyPr>
          <a:lstStyle/>
          <a:p>
            <a:r>
              <a:rPr lang="en-US" sz="3200">
                <a:solidFill>
                  <a:srgbClr val="000000"/>
                </a:solidFill>
              </a:rPr>
              <a:t>Formerly Used Defense Sites</a:t>
            </a:r>
          </a:p>
        </p:txBody>
      </p:sp>
      <p:sp>
        <p:nvSpPr>
          <p:cNvPr id="921603" name="Rectangle 3"/>
          <p:cNvSpPr>
            <a:spLocks noGrp="1" noChangeArrowheads="1"/>
          </p:cNvSpPr>
          <p:nvPr>
            <p:ph type="body" idx="1"/>
          </p:nvPr>
        </p:nvSpPr>
        <p:spPr>
          <a:xfrm>
            <a:off x="609600" y="1447800"/>
            <a:ext cx="8229600" cy="5181600"/>
          </a:xfrm>
          <a:noFill/>
        </p:spPr>
        <p:txBody>
          <a:bodyPr/>
          <a:lstStyle/>
          <a:p>
            <a:pPr>
              <a:lnSpc>
                <a:spcPct val="90000"/>
              </a:lnSpc>
            </a:pPr>
            <a:r>
              <a:rPr lang="en-US"/>
              <a:t>FUDS are real properties:</a:t>
            </a:r>
          </a:p>
          <a:p>
            <a:pPr lvl="1">
              <a:lnSpc>
                <a:spcPct val="90000"/>
              </a:lnSpc>
            </a:pPr>
            <a:r>
              <a:rPr lang="en-US"/>
              <a:t>That were owned by, leased by, or otherwise controlled by the United States, </a:t>
            </a:r>
            <a:r>
              <a:rPr lang="en-US" b="1" u="sng"/>
              <a:t>and</a:t>
            </a:r>
          </a:p>
          <a:p>
            <a:pPr lvl="1">
              <a:lnSpc>
                <a:spcPct val="90000"/>
              </a:lnSpc>
            </a:pPr>
            <a:r>
              <a:rPr lang="en-US"/>
              <a:t>Where DoD had jurisdiction when contamination occurred, </a:t>
            </a:r>
            <a:r>
              <a:rPr lang="en-US" b="1" u="sng"/>
              <a:t>and</a:t>
            </a:r>
          </a:p>
          <a:p>
            <a:pPr lvl="1">
              <a:lnSpc>
                <a:spcPct val="90000"/>
              </a:lnSpc>
            </a:pPr>
            <a:r>
              <a:rPr lang="en-US"/>
              <a:t>That were disposed of prior to 17 October 1986</a:t>
            </a:r>
          </a:p>
          <a:p>
            <a:pPr>
              <a:lnSpc>
                <a:spcPct val="90000"/>
              </a:lnSpc>
            </a:pPr>
            <a:r>
              <a:rPr lang="en-US"/>
              <a:t>FUDS properties are/were </a:t>
            </a:r>
            <a:r>
              <a:rPr lang="en-US" u="sng"/>
              <a:t>not</a:t>
            </a:r>
            <a:r>
              <a:rPr lang="en-US"/>
              <a:t> :</a:t>
            </a:r>
          </a:p>
          <a:p>
            <a:pPr lvl="1">
              <a:lnSpc>
                <a:spcPct val="90000"/>
              </a:lnSpc>
            </a:pPr>
            <a:r>
              <a:rPr lang="en-US"/>
              <a:t>Currently under DoD jurisdiction (e.g., active DoD Installations) </a:t>
            </a:r>
          </a:p>
          <a:p>
            <a:pPr lvl="1">
              <a:lnSpc>
                <a:spcPct val="90000"/>
              </a:lnSpc>
            </a:pPr>
            <a:r>
              <a:rPr lang="en-US"/>
              <a:t>Disposed of under BRAC</a:t>
            </a:r>
          </a:p>
          <a:p>
            <a:pPr lvl="1">
              <a:lnSpc>
                <a:spcPct val="90000"/>
              </a:lnSpc>
            </a:pPr>
            <a:r>
              <a:rPr lang="en-US"/>
              <a:t>Disposed of on or after 17 October 1986</a:t>
            </a:r>
          </a:p>
          <a:p>
            <a:pPr lvl="1">
              <a:lnSpc>
                <a:spcPct val="90000"/>
              </a:lnSpc>
            </a:pPr>
            <a:r>
              <a:rPr lang="en-US"/>
              <a:t>Under the jurisdiction of other non-DoD federal agencies when contamination occurred (e.g., DOE, DOI, GSA, etc.)</a:t>
            </a:r>
          </a:p>
          <a:p>
            <a:pPr lvl="1">
              <a:lnSpc>
                <a:spcPct val="90000"/>
              </a:lnSpc>
            </a:pPr>
            <a:r>
              <a:rPr lang="en-US"/>
              <a:t>Owned by States, Tribes, local governments, or private individuals when contamination occurred</a:t>
            </a:r>
          </a:p>
          <a:p>
            <a:pPr lvl="1">
              <a:lnSpc>
                <a:spcPct val="90000"/>
              </a:lnSpc>
            </a:pPr>
            <a:r>
              <a:rPr lang="en-US"/>
              <a:t>Outside the United States</a:t>
            </a:r>
          </a:p>
          <a:p>
            <a:pPr lvl="1">
              <a:lnSpc>
                <a:spcPct val="90000"/>
              </a:lnSpc>
            </a:pPr>
            <a:r>
              <a:rPr lang="en-US"/>
              <a:t>Personal property</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2" name="Rectangle 4"/>
          <p:cNvSpPr>
            <a:spLocks noGrp="1" noChangeArrowheads="1"/>
          </p:cNvSpPr>
          <p:nvPr>
            <p:ph type="title"/>
          </p:nvPr>
        </p:nvSpPr>
        <p:spPr bwMode="auto">
          <a:xfrm>
            <a:off x="1371600" y="274638"/>
            <a:ext cx="7315200" cy="715962"/>
          </a:xfrm>
          <a:noFill/>
          <a:ln>
            <a:miter lim="800000"/>
            <a:headEnd/>
            <a:tailEnd/>
          </a:ln>
        </p:spPr>
        <p:txBody>
          <a:bodyPr vert="horz" wrap="square" lIns="91440" tIns="45720" rIns="91440" bIns="45720" numCol="1" anchor="t" anchorCtr="0" compatLnSpc="1">
            <a:prstTxWarp prst="textNoShape">
              <a:avLst/>
            </a:prstTxWarp>
          </a:bodyPr>
          <a:lstStyle/>
          <a:p>
            <a:r>
              <a:rPr lang="en-US"/>
              <a:t>MMRP Navigation</a:t>
            </a:r>
          </a:p>
        </p:txBody>
      </p:sp>
      <p:pic>
        <p:nvPicPr>
          <p:cNvPr id="954373" name="Picture 5"/>
          <p:cNvPicPr>
            <a:picLocks noChangeAspect="1" noChangeArrowheads="1"/>
          </p:cNvPicPr>
          <p:nvPr/>
        </p:nvPicPr>
        <p:blipFill>
          <a:blip r:embed="rId2" cstate="print"/>
          <a:srcRect/>
          <a:stretch>
            <a:fillRect/>
          </a:stretch>
        </p:blipFill>
        <p:spPr bwMode="auto">
          <a:xfrm>
            <a:off x="1143000" y="1371600"/>
            <a:ext cx="6700838" cy="5026025"/>
          </a:xfrm>
          <a:prstGeom prst="rect">
            <a:avLst/>
          </a:prstGeom>
          <a:noFill/>
          <a:ln w="9525">
            <a:noFill/>
            <a:miter lim="800000"/>
            <a:headEnd/>
            <a:tailEnd/>
          </a:ln>
          <a:effectLst/>
        </p:spPr>
      </p:pic>
      <p:sp>
        <p:nvSpPr>
          <p:cNvPr id="954375" name="AutoShape 7"/>
          <p:cNvSpPr>
            <a:spLocks noChangeArrowheads="1"/>
          </p:cNvSpPr>
          <p:nvPr/>
        </p:nvSpPr>
        <p:spPr bwMode="auto">
          <a:xfrm>
            <a:off x="6629400" y="3124200"/>
            <a:ext cx="685800" cy="228600"/>
          </a:xfrm>
          <a:prstGeom prst="leftArrow">
            <a:avLst>
              <a:gd name="adj1" fmla="val 50000"/>
              <a:gd name="adj2" fmla="val 75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20" name="Rectangle 4"/>
          <p:cNvSpPr>
            <a:spLocks noGrp="1" noChangeArrowheads="1"/>
          </p:cNvSpPr>
          <p:nvPr>
            <p:ph type="title"/>
          </p:nvPr>
        </p:nvSpPr>
        <p:spPr bwMode="auto">
          <a:xfrm>
            <a:off x="1447800" y="274638"/>
            <a:ext cx="5715000" cy="715962"/>
          </a:xfrm>
          <a:noFill/>
          <a:ln>
            <a:miter lim="800000"/>
            <a:headEnd/>
            <a:tailEnd/>
          </a:ln>
        </p:spPr>
        <p:txBody>
          <a:bodyPr vert="horz" wrap="square" lIns="91440" tIns="45720" rIns="91440" bIns="45720" numCol="1" anchor="t" anchorCtr="0" compatLnSpc="1">
            <a:prstTxWarp prst="textNoShape">
              <a:avLst/>
            </a:prstTxWarp>
          </a:bodyPr>
          <a:lstStyle/>
          <a:p>
            <a:r>
              <a:rPr lang="en-US"/>
              <a:t>Project Page</a:t>
            </a:r>
          </a:p>
        </p:txBody>
      </p:sp>
      <p:pic>
        <p:nvPicPr>
          <p:cNvPr id="956421" name="Picture 5"/>
          <p:cNvPicPr>
            <a:picLocks noChangeAspect="1" noChangeArrowheads="1"/>
          </p:cNvPicPr>
          <p:nvPr/>
        </p:nvPicPr>
        <p:blipFill>
          <a:blip r:embed="rId2" cstate="print"/>
          <a:srcRect/>
          <a:stretch>
            <a:fillRect/>
          </a:stretch>
        </p:blipFill>
        <p:spPr bwMode="auto">
          <a:xfrm>
            <a:off x="762000" y="1447800"/>
            <a:ext cx="6700838" cy="5026025"/>
          </a:xfrm>
          <a:prstGeom prst="rect">
            <a:avLst/>
          </a:prstGeom>
          <a:noFill/>
          <a:ln w="9525">
            <a:noFill/>
            <a:miter lim="800000"/>
            <a:headEnd/>
            <a:tailEnd/>
          </a:ln>
          <a:effec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6" name="Rectangle 4"/>
          <p:cNvSpPr>
            <a:spLocks noGrp="1" noChangeArrowheads="1"/>
          </p:cNvSpPr>
          <p:nvPr>
            <p:ph type="title"/>
          </p:nvPr>
        </p:nvSpPr>
        <p:spPr bwMode="auto">
          <a:xfrm>
            <a:off x="1371600" y="228600"/>
            <a:ext cx="6324600" cy="914400"/>
          </a:xfrm>
          <a:noFill/>
          <a:ln>
            <a:miter lim="800000"/>
            <a:headEnd/>
            <a:tailEnd/>
          </a:ln>
        </p:spPr>
        <p:txBody>
          <a:bodyPr vert="horz" wrap="square" lIns="91440" tIns="45720" rIns="91440" bIns="45720" numCol="1" anchor="t" anchorCtr="0" compatLnSpc="1">
            <a:prstTxWarp prst="textNoShape">
              <a:avLst/>
            </a:prstTxWarp>
          </a:bodyPr>
          <a:lstStyle/>
          <a:p>
            <a:r>
              <a:rPr lang="en-US" sz="2400"/>
              <a:t>Federal Land Manager </a:t>
            </a:r>
            <a:br>
              <a:rPr lang="en-US" sz="2400"/>
            </a:br>
            <a:r>
              <a:rPr lang="en-US" sz="2400"/>
              <a:t>STATREP Report</a:t>
            </a:r>
          </a:p>
        </p:txBody>
      </p:sp>
      <p:pic>
        <p:nvPicPr>
          <p:cNvPr id="950277" name="Picture 5"/>
          <p:cNvPicPr>
            <a:picLocks noChangeAspect="1" noChangeArrowheads="1"/>
          </p:cNvPicPr>
          <p:nvPr/>
        </p:nvPicPr>
        <p:blipFill>
          <a:blip r:embed="rId2" cstate="print"/>
          <a:srcRect/>
          <a:stretch>
            <a:fillRect/>
          </a:stretch>
        </p:blipFill>
        <p:spPr bwMode="auto">
          <a:xfrm>
            <a:off x="762000" y="1524000"/>
            <a:ext cx="6477000" cy="4857750"/>
          </a:xfrm>
          <a:prstGeom prst="rect">
            <a:avLst/>
          </a:prstGeom>
          <a:noFill/>
          <a:ln w="9525">
            <a:noFill/>
            <a:miter lim="800000"/>
            <a:headEnd/>
            <a:tailEnd/>
          </a:ln>
          <a:effectLst/>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621" name="Rectangle 26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National Park Service</a:t>
            </a:r>
          </a:p>
        </p:txBody>
      </p:sp>
      <p:graphicFrame>
        <p:nvGraphicFramePr>
          <p:cNvPr id="996767" name="Group 415"/>
          <p:cNvGraphicFramePr>
            <a:graphicFrameLocks noGrp="1"/>
          </p:cNvGraphicFramePr>
          <p:nvPr>
            <p:ph idx="1"/>
          </p:nvPr>
        </p:nvGraphicFramePr>
        <p:xfrm>
          <a:off x="609600" y="1295400"/>
          <a:ext cx="8229600" cy="4648204"/>
        </p:xfrm>
        <a:graphic>
          <a:graphicData uri="http://schemas.openxmlformats.org/drawingml/2006/table">
            <a:tbl>
              <a:tblPr/>
              <a:tblGrid>
                <a:gridCol w="2514600"/>
                <a:gridCol w="3048000"/>
                <a:gridCol w="584200"/>
                <a:gridCol w="623888"/>
                <a:gridCol w="835025"/>
                <a:gridCol w="623887"/>
              </a:tblGrid>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Name</a:t>
                      </a:r>
                    </a:p>
                  </a:txBody>
                  <a:tcPr anchor="b" horzOverflow="overflow">
                    <a:lnL cap="flat">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8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Death Valley National Park</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SALINE VALLEY ATA GUN RGE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Golden Gate National Recreation Area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Baker</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88">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Barry</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Joshua Tree National Park</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CLARK'S PASS</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Point Reyes National Seashore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Drakes Bay Range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FL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4</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Canaveral National Seashore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MOSQUITO LAGOON TARGET</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Everglades National Park</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OTTER KEY BOMB TARGET</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TX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Padre Island National Seashore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BOMBING TARGET B-10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BOMBING TARGET B-3</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Bureau of Indian Affairs</a:t>
            </a:r>
          </a:p>
        </p:txBody>
      </p:sp>
      <p:graphicFrame>
        <p:nvGraphicFramePr>
          <p:cNvPr id="994663" name="Group 359"/>
          <p:cNvGraphicFramePr>
            <a:graphicFrameLocks noGrp="1"/>
          </p:cNvGraphicFramePr>
          <p:nvPr/>
        </p:nvGraphicFramePr>
        <p:xfrm>
          <a:off x="381000" y="1863725"/>
          <a:ext cx="8001000" cy="3901440"/>
        </p:xfrm>
        <a:graphic>
          <a:graphicData uri="http://schemas.openxmlformats.org/drawingml/2006/table">
            <a:tbl>
              <a:tblPr/>
              <a:tblGrid>
                <a:gridCol w="2601913"/>
                <a:gridCol w="2600325"/>
                <a:gridCol w="696912"/>
                <a:gridCol w="700088"/>
                <a:gridCol w="701675"/>
                <a:gridCol w="700087"/>
              </a:tblGrid>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Mojave Indian Reservation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MOJAVE RESERVATION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Yuma Indian Reservation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CAMP PILOT KNOB</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NM</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Cochiti Indian Reservation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#S-13</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Laguna Pueblo Indian Reservation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#N-10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#S-12</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San Felipe Indian Reservation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#N13</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SD</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4</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Cheyenne River Indian Reservatation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ARMSTRONG COUNTY ATG GUN RGE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94539" name="Rectangle 235"/>
          <p:cNvSpPr>
            <a:spLocks noChangeArrowheads="1"/>
          </p:cNvSpPr>
          <p:nvPr/>
        </p:nvSpPr>
        <p:spPr bwMode="auto">
          <a:xfrm>
            <a:off x="0" y="4992688"/>
            <a:ext cx="9144000" cy="0"/>
          </a:xfrm>
          <a:prstGeom prst="rect">
            <a:avLst/>
          </a:prstGeom>
          <a:noFill/>
          <a:ln w="9525">
            <a:noFill/>
            <a:miter lim="800000"/>
            <a:headEnd/>
            <a:tailEnd/>
          </a:ln>
          <a:effectLst/>
        </p:spPr>
        <p:txBody>
          <a:bodyPr wrap="none" anchor="ctr">
            <a:spAutoFit/>
          </a:bodyPr>
          <a:lstStyle/>
          <a:p>
            <a:endParaRPr lang="en-US" sz="2400">
              <a:latin typeface="Times New Roman" pitchFamily="18" charset="0"/>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774" name="Rectangle 35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 Fish and Wildlife Service</a:t>
            </a:r>
          </a:p>
        </p:txBody>
      </p:sp>
      <p:graphicFrame>
        <p:nvGraphicFramePr>
          <p:cNvPr id="999901" name="Group 477"/>
          <p:cNvGraphicFramePr>
            <a:graphicFrameLocks noGrp="1"/>
          </p:cNvGraphicFramePr>
          <p:nvPr>
            <p:ph idx="1"/>
          </p:nvPr>
        </p:nvGraphicFramePr>
        <p:xfrm>
          <a:off x="609600" y="1447800"/>
          <a:ext cx="8077200" cy="4236720"/>
        </p:xfrm>
        <a:graphic>
          <a:graphicData uri="http://schemas.openxmlformats.org/drawingml/2006/table">
            <a:tbl>
              <a:tblPr/>
              <a:tblGrid>
                <a:gridCol w="1981200"/>
                <a:gridCol w="3429000"/>
                <a:gridCol w="476250"/>
                <a:gridCol w="682625"/>
                <a:gridCol w="754063"/>
                <a:gridCol w="754062"/>
              </a:tblGrid>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AZ</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Kofa National Wildlife Refuge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KOFA NWR</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MS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Noxubee National Wildlife Refuge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COLUMBUS PRC BOMB RGE #1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NM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Sevilleta National Wildlife Refuge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17, TRGT S-4</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18, TRGT S-5</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19 TRGT S-6</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NV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3</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Desert National Wildlife Refuge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NELLIS AIR FORCE RANGE, AREA E</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838" name="Rectangle 198"/>
          <p:cNvSpPr>
            <a:spLocks noGrp="1" noChangeArrowheads="1"/>
          </p:cNvSpPr>
          <p:nvPr>
            <p:ph type="title"/>
          </p:nvPr>
        </p:nvSpPr>
        <p:spPr bwMode="auto">
          <a:xfrm>
            <a:off x="1600200" y="274638"/>
            <a:ext cx="6324600" cy="1096962"/>
          </a:xfrm>
          <a:noFill/>
          <a:ln>
            <a:miter lim="800000"/>
            <a:headEnd/>
            <a:tailEnd/>
          </a:ln>
        </p:spPr>
        <p:txBody>
          <a:bodyPr vert="horz" wrap="square" lIns="91440" tIns="45720" rIns="91440" bIns="45720" numCol="1" anchor="t" anchorCtr="0" compatLnSpc="1">
            <a:prstTxWarp prst="textNoShape">
              <a:avLst/>
            </a:prstTxWarp>
          </a:bodyPr>
          <a:lstStyle/>
          <a:p>
            <a:r>
              <a:rPr lang="en-US"/>
              <a:t>US Fish and Wildlife Service (cont.)</a:t>
            </a:r>
          </a:p>
        </p:txBody>
      </p:sp>
      <p:graphicFrame>
        <p:nvGraphicFramePr>
          <p:cNvPr id="1008857" name="Group 217"/>
          <p:cNvGraphicFramePr>
            <a:graphicFrameLocks noGrp="1"/>
          </p:cNvGraphicFramePr>
          <p:nvPr>
            <p:ph idx="1"/>
          </p:nvPr>
        </p:nvGraphicFramePr>
        <p:xfrm>
          <a:off x="609600" y="1447800"/>
          <a:ext cx="8077200" cy="3557589"/>
        </p:xfrm>
        <a:graphic>
          <a:graphicData uri="http://schemas.openxmlformats.org/drawingml/2006/table">
            <a:tbl>
              <a:tblPr/>
              <a:tblGrid>
                <a:gridCol w="2209800"/>
                <a:gridCol w="3048000"/>
                <a:gridCol w="628650"/>
                <a:gridCol w="682625"/>
                <a:gridCol w="754063"/>
                <a:gridCol w="754062"/>
              </a:tblGrid>
              <a:tr h="449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Name</a:t>
                      </a:r>
                    </a:p>
                  </a:txBody>
                  <a:tcPr anchor="b" horzOverflow="overflow">
                    <a:lnL cap="flat">
                      <a:noFill/>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PA </a:t>
                      </a:r>
                    </a:p>
                  </a:txBody>
                  <a:tcPr anchor="b" horzOverflow="overflow">
                    <a:lnL cap="flat">
                      <a:noFill/>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476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John Heinz National Wildlife Refuge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ESSINGTON NG TAR RNG</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RI </a:t>
                      </a:r>
                    </a:p>
                  </a:txBody>
                  <a:tcPr anchor="b" horzOverflow="overflow">
                    <a:lnL cap="flat">
                      <a:noFill/>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39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Sachuest Point National Wildlife Refuge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SACHUEST PT-NPORT NCM</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TX </a:t>
                      </a:r>
                    </a:p>
                  </a:txBody>
                  <a:tcPr anchor="b" horzOverflow="overflow">
                    <a:lnL cap="flat">
                      <a:noFill/>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69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Lower Rio Grande Valley National Wildlife Refuge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LAGUNA MADRE GUNNERY RANGE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r>
            </a:tbl>
          </a:graphicData>
        </a:graphic>
      </p:graphicFrame>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084" name="Rectangle 37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Bureau of Land Management</a:t>
            </a:r>
          </a:p>
        </p:txBody>
      </p:sp>
      <p:graphicFrame>
        <p:nvGraphicFramePr>
          <p:cNvPr id="1012086" name="Group 374"/>
          <p:cNvGraphicFramePr>
            <a:graphicFrameLocks noGrp="1"/>
          </p:cNvGraphicFramePr>
          <p:nvPr>
            <p:ph idx="1"/>
          </p:nvPr>
        </p:nvGraphicFramePr>
        <p:xfrm>
          <a:off x="609600" y="1447800"/>
          <a:ext cx="8077200" cy="4699001"/>
        </p:xfrm>
        <a:graphic>
          <a:graphicData uri="http://schemas.openxmlformats.org/drawingml/2006/table">
            <a:tbl>
              <a:tblPr/>
              <a:tblGrid>
                <a:gridCol w="1184275"/>
                <a:gridCol w="3413125"/>
                <a:gridCol w="963613"/>
                <a:gridCol w="784225"/>
                <a:gridCol w="865187"/>
                <a:gridCol w="866775"/>
              </a:tblGrid>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State</a:t>
                      </a:r>
                    </a:p>
                  </a:txBody>
                  <a:tcPr anchor="b" horzOverflow="overflow">
                    <a:lnL cap="flat">
                      <a:noFill/>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AZ</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CAMP HYDER</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HUACHUCHA</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KINGMAN A AF-FORMER</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KINGMAN AIR TO AIR GUN RG</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LAGUNA MANEUVER AREA</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6</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MOHAVE MANEUVER AREA C</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MUGGINS MOUNTAINS</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WELLTON GRO GUN RGE #1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YUCCA A TO A GR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YUMA PROVING GROUNDS</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037" name="Rectangle 541"/>
          <p:cNvSpPr>
            <a:spLocks noGrp="1" noChangeArrowheads="1"/>
          </p:cNvSpPr>
          <p:nvPr>
            <p:ph type="title"/>
          </p:nvPr>
        </p:nvSpPr>
        <p:spPr bwMode="auto">
          <a:xfrm>
            <a:off x="1371600" y="274638"/>
            <a:ext cx="6553200" cy="868362"/>
          </a:xfrm>
          <a:noFill/>
          <a:ln>
            <a:miter lim="800000"/>
            <a:headEnd/>
            <a:tailEnd/>
          </a:ln>
        </p:spPr>
        <p:txBody>
          <a:bodyPr vert="horz" wrap="square" lIns="91440" tIns="45720" rIns="91440" bIns="45720" numCol="1" anchor="t" anchorCtr="0" compatLnSpc="1">
            <a:prstTxWarp prst="textNoShape">
              <a:avLst/>
            </a:prstTxWarp>
          </a:bodyPr>
          <a:lstStyle/>
          <a:p>
            <a:r>
              <a:rPr lang="en-US"/>
              <a:t>Bureau of Land Management</a:t>
            </a:r>
          </a:p>
        </p:txBody>
      </p:sp>
      <p:graphicFrame>
        <p:nvGraphicFramePr>
          <p:cNvPr id="1003205" name="Group 709"/>
          <p:cNvGraphicFramePr>
            <a:graphicFrameLocks noGrp="1"/>
          </p:cNvGraphicFramePr>
          <p:nvPr>
            <p:ph idx="1"/>
          </p:nvPr>
        </p:nvGraphicFramePr>
        <p:xfrm>
          <a:off x="609600" y="1447800"/>
          <a:ext cx="8077200" cy="4091940"/>
        </p:xfrm>
        <a:graphic>
          <a:graphicData uri="http://schemas.openxmlformats.org/drawingml/2006/table">
            <a:tbl>
              <a:tblPr/>
              <a:tblGrid>
                <a:gridCol w="609600"/>
                <a:gridCol w="3987800"/>
                <a:gridCol w="963613"/>
                <a:gridCol w="784225"/>
                <a:gridCol w="865187"/>
                <a:gridCol w="866775"/>
              </a:tblGrid>
              <a:tr h="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State</a:t>
                      </a:r>
                    </a:p>
                  </a:txBody>
                  <a:tcPr anchor="b" horzOverflow="overflow">
                    <a:lnL cap="flat">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a:noFill/>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BOMB TARGET (#78)</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BOMB TARGET (#79)</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CAMP COXCOMB</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240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CAMP SEELEY COMBAT FIRING RG</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CAMP YOUNG (CAMA)</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240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 (FBT 11)(#52)</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TARGET(10)(#51)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240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TARGET(9)(#50)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TARGET(FBT 13)(#54)</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TARGET(FBT 17)(#58)</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240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TARGET(FBT 18)(#59)</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BOMB TARGET(FBT 19)(#60)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2400">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SALTON SEA SKIP BOMB TARGET (#61)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50813">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WILEY WELLS WATER POINT (CAMA)</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014" name="Rectangle 44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Bureau of Land Management</a:t>
            </a:r>
          </a:p>
        </p:txBody>
      </p:sp>
      <p:graphicFrame>
        <p:nvGraphicFramePr>
          <p:cNvPr id="1006361" name="Group 793"/>
          <p:cNvGraphicFramePr>
            <a:graphicFrameLocks noGrp="1"/>
          </p:cNvGraphicFramePr>
          <p:nvPr>
            <p:ph idx="1"/>
          </p:nvPr>
        </p:nvGraphicFramePr>
        <p:xfrm>
          <a:off x="609600" y="1447800"/>
          <a:ext cx="8077200" cy="4175760"/>
        </p:xfrm>
        <a:graphic>
          <a:graphicData uri="http://schemas.openxmlformats.org/drawingml/2006/table">
            <a:tbl>
              <a:tblPr/>
              <a:tblGrid>
                <a:gridCol w="990600"/>
                <a:gridCol w="3733800"/>
                <a:gridCol w="836613"/>
                <a:gridCol w="784225"/>
                <a:gridCol w="865187"/>
                <a:gridCol w="866775"/>
              </a:tblGrid>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State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CO</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MONTROSE NATIONAL GUARD TARGET RANGE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ID</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BLAINE COUNTY NG TARGET</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POCATELLO BOMBING RANGE #2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POCATELLO MOV TARGET RANG</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MT</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FORT PECK AER GUN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GLASGOW PATTERN GUN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GREAT FALLS PATTERN GUN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LEWISTOWN PATTERN GUN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NV</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NELLIS AIR FORCE RANGE, AREA H</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UT</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Wendover Bombing Range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1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Wendover Special Weapons Bombing Range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WY</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cap="flat">
                      <a:noFill/>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TORRINGTON NG TARGET RGE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bwMode="auto">
          <a:xfrm>
            <a:off x="457200" y="304800"/>
            <a:ext cx="8229600" cy="1112838"/>
          </a:xfrm>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FUDS Authority to Perform </a:t>
            </a:r>
            <a:br>
              <a:rPr lang="en-US">
                <a:solidFill>
                  <a:srgbClr val="000000"/>
                </a:solidFill>
              </a:rPr>
            </a:br>
            <a:r>
              <a:rPr lang="en-US">
                <a:solidFill>
                  <a:srgbClr val="000000"/>
                </a:solidFill>
              </a:rPr>
              <a:t>Response Actions</a:t>
            </a:r>
          </a:p>
        </p:txBody>
      </p:sp>
      <p:sp>
        <p:nvSpPr>
          <p:cNvPr id="922627" name="Rectangle 3"/>
          <p:cNvSpPr>
            <a:spLocks noGrp="1" noChangeArrowheads="1"/>
          </p:cNvSpPr>
          <p:nvPr>
            <p:ph type="body" idx="1"/>
          </p:nvPr>
        </p:nvSpPr>
        <p:spPr>
          <a:xfrm>
            <a:off x="609600" y="1447800"/>
            <a:ext cx="8002588" cy="4648200"/>
          </a:xfrm>
          <a:noFill/>
        </p:spPr>
        <p:txBody>
          <a:bodyPr/>
          <a:lstStyle/>
          <a:p>
            <a:r>
              <a:rPr lang="en-US"/>
              <a:t>DERP Statute at 10 USC 2701 authorizes the Secretary:</a:t>
            </a:r>
          </a:p>
          <a:p>
            <a:pPr lvl="1">
              <a:spcAft>
                <a:spcPct val="40000"/>
              </a:spcAft>
            </a:pPr>
            <a:r>
              <a:rPr lang="en-US"/>
              <a:t>Identify, investigate, research, and cleanup contamination from hazardous substances, pollutants, and contaminants (</a:t>
            </a:r>
            <a:r>
              <a:rPr lang="en-US" b="1"/>
              <a:t>CERCLA responses</a:t>
            </a:r>
            <a:r>
              <a:rPr lang="en-US"/>
              <a:t>). </a:t>
            </a:r>
            <a:endParaRPr lang="en-US" b="1"/>
          </a:p>
          <a:p>
            <a:pPr lvl="1">
              <a:spcAft>
                <a:spcPct val="40000"/>
              </a:spcAft>
            </a:pPr>
            <a:r>
              <a:rPr lang="en-US"/>
              <a:t>Correct other environmental damage which creates an imminent and substantial endangerment to the public health or welfare or to the environment (</a:t>
            </a:r>
            <a:r>
              <a:rPr lang="en-US" b="1"/>
              <a:t>Military Munitions and POL responses</a:t>
            </a:r>
            <a:r>
              <a:rPr lang="en-US"/>
              <a:t>). </a:t>
            </a:r>
            <a:endParaRPr lang="en-US" b="1"/>
          </a:p>
          <a:p>
            <a:pPr lvl="1">
              <a:spcAft>
                <a:spcPct val="40000"/>
              </a:spcAft>
            </a:pPr>
            <a:r>
              <a:rPr lang="en-US"/>
              <a:t>Demolish and remove of unsafe buildings and structures (</a:t>
            </a:r>
            <a:r>
              <a:rPr lang="en-US" b="1"/>
              <a:t>BD/DR responses</a:t>
            </a:r>
            <a:r>
              <a:rPr lang="en-US"/>
              <a:t>).</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273" name="Rectangle 44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Bureau of Land Management</a:t>
            </a:r>
          </a:p>
        </p:txBody>
      </p:sp>
      <p:graphicFrame>
        <p:nvGraphicFramePr>
          <p:cNvPr id="1017276" name="Group 444"/>
          <p:cNvGraphicFramePr>
            <a:graphicFrameLocks noGrp="1"/>
          </p:cNvGraphicFramePr>
          <p:nvPr>
            <p:ph idx="1"/>
          </p:nvPr>
        </p:nvGraphicFramePr>
        <p:xfrm>
          <a:off x="609600" y="1447800"/>
          <a:ext cx="8077200" cy="4791078"/>
        </p:xfrm>
        <a:graphic>
          <a:graphicData uri="http://schemas.openxmlformats.org/drawingml/2006/table">
            <a:tbl>
              <a:tblPr/>
              <a:tblGrid>
                <a:gridCol w="1184275"/>
                <a:gridCol w="3413125"/>
                <a:gridCol w="963613"/>
                <a:gridCol w="784225"/>
                <a:gridCol w="865187"/>
                <a:gridCol w="866775"/>
              </a:tblGrid>
              <a:tr h="233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State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33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NM</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#13</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#15</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#16</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#18</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#19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#20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#22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#23</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219" name="Rectangle 33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Bureau of Land Management</a:t>
            </a:r>
          </a:p>
        </p:txBody>
      </p:sp>
      <p:graphicFrame>
        <p:nvGraphicFramePr>
          <p:cNvPr id="1019233" name="Group 353"/>
          <p:cNvGraphicFramePr>
            <a:graphicFrameLocks noGrp="1"/>
          </p:cNvGraphicFramePr>
          <p:nvPr>
            <p:ph idx="1"/>
          </p:nvPr>
        </p:nvGraphicFramePr>
        <p:xfrm>
          <a:off x="609600" y="1447800"/>
          <a:ext cx="8077200" cy="5113342"/>
        </p:xfrm>
        <a:graphic>
          <a:graphicData uri="http://schemas.openxmlformats.org/drawingml/2006/table">
            <a:tbl>
              <a:tblPr/>
              <a:tblGrid>
                <a:gridCol w="1184275"/>
                <a:gridCol w="3413125"/>
                <a:gridCol w="963613"/>
                <a:gridCol w="784225"/>
                <a:gridCol w="865187"/>
                <a:gridCol w="866775"/>
              </a:tblGrid>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State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PROPERTY_NAME</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2009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2010</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2012</a:t>
                      </a: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NM cont.</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#24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#3</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#5</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#6</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#8</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DEMING AAF PBR #9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#N-9</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#S-14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KIRTLAND AFB PBR #S-15</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 </a:t>
                      </a:r>
                    </a:p>
                  </a:txBody>
                  <a:tcPr anchor="b"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1</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400" b="1" i="0" u="none" strike="noStrike" cap="none" normalizeH="0" baseline="0" smtClean="0">
                        <a:ln>
                          <a:noFill/>
                        </a:ln>
                        <a:solidFill>
                          <a:srgbClr val="000000"/>
                        </a:solidFill>
                        <a:effectLst/>
                        <a:latin typeface="Times New Roman" pitchFamily="18" charset="0"/>
                      </a:endParaRPr>
                    </a:p>
                  </a:txBody>
                  <a:tcPr anchor="b"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068" name="Picture 4"/>
          <p:cNvPicPr>
            <a:picLocks noChangeAspect="1" noChangeArrowheads="1"/>
          </p:cNvPicPr>
          <p:nvPr/>
        </p:nvPicPr>
        <p:blipFill>
          <a:blip r:embed="rId2" cstate="print"/>
          <a:srcRect l="21002" t="8002" r="21002" b="4001"/>
          <a:stretch>
            <a:fillRect/>
          </a:stretch>
        </p:blipFill>
        <p:spPr bwMode="auto">
          <a:xfrm>
            <a:off x="2254250" y="1428750"/>
            <a:ext cx="4329113" cy="4827588"/>
          </a:xfrm>
          <a:prstGeom prst="rect">
            <a:avLst/>
          </a:prstGeom>
          <a:noFill/>
          <a:ln w="9525">
            <a:noFill/>
            <a:miter lim="800000"/>
            <a:headEnd/>
            <a:tailEnd/>
          </a:ln>
          <a:effectLst/>
        </p:spPr>
      </p:pic>
      <p:sp>
        <p:nvSpPr>
          <p:cNvPr id="984069" name="Rectangle 5"/>
          <p:cNvSpPr>
            <a:spLocks noGrp="1" noChangeArrowheads="1"/>
          </p:cNvSpPr>
          <p:nvPr>
            <p:ph type="title"/>
          </p:nvPr>
        </p:nvSpPr>
        <p:spPr bwMode="auto">
          <a:xfrm>
            <a:off x="1524000" y="274638"/>
            <a:ext cx="5943600" cy="792162"/>
          </a:xfrm>
          <a:noFill/>
          <a:ln>
            <a:miter lim="800000"/>
            <a:headEnd/>
            <a:tailEnd/>
          </a:ln>
        </p:spPr>
        <p:txBody>
          <a:bodyPr vert="horz" wrap="square" lIns="91440" tIns="45720" rIns="91440" bIns="45720" numCol="1" anchor="t" anchorCtr="0" compatLnSpc="1">
            <a:prstTxWarp prst="textNoShape">
              <a:avLst/>
            </a:prstTxWarp>
          </a:bodyPr>
          <a:lstStyle/>
          <a:p>
            <a:r>
              <a:rPr lang="en-US"/>
              <a:t>DOI Guidance</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ChangeArrowheads="1"/>
          </p:cNvSpPr>
          <p:nvPr>
            <p:ph type="title"/>
          </p:nvPr>
        </p:nvSpPr>
        <p:spPr bwMode="auto">
          <a:xfrm>
            <a:off x="1828800" y="274638"/>
            <a:ext cx="5638800" cy="7921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t>How to Get Help if You Encounter Unexploded Ordnance</a:t>
            </a:r>
          </a:p>
        </p:txBody>
      </p:sp>
      <p:sp>
        <p:nvSpPr>
          <p:cNvPr id="983043" name="Rectangle 3"/>
          <p:cNvSpPr>
            <a:spLocks noGrp="1" noChangeArrowheads="1"/>
          </p:cNvSpPr>
          <p:nvPr>
            <p:ph type="body" sz="half" idx="1"/>
          </p:nvPr>
        </p:nvSpPr>
        <p:spPr>
          <a:xfrm>
            <a:off x="4953000" y="1371600"/>
            <a:ext cx="3810000" cy="5029200"/>
          </a:xfrm>
        </p:spPr>
        <p:txBody>
          <a:bodyPr/>
          <a:lstStyle/>
          <a:p>
            <a:pPr>
              <a:lnSpc>
                <a:spcPct val="80000"/>
              </a:lnSpc>
            </a:pPr>
            <a:r>
              <a:rPr lang="en-US" sz="1400">
                <a:solidFill>
                  <a:schemeClr val="tx1"/>
                </a:solidFill>
              </a:rPr>
              <a:t>DO NOT TOUCH!</a:t>
            </a:r>
            <a:br>
              <a:rPr lang="en-US" sz="1400">
                <a:solidFill>
                  <a:schemeClr val="tx1"/>
                </a:solidFill>
              </a:rPr>
            </a:br>
            <a:r>
              <a:rPr lang="en-US" sz="1400">
                <a:solidFill>
                  <a:schemeClr val="tx1"/>
                </a:solidFill>
              </a:rPr>
              <a:t> DO NOT MOVE!</a:t>
            </a:r>
          </a:p>
          <a:p>
            <a:pPr>
              <a:lnSpc>
                <a:spcPct val="80000"/>
              </a:lnSpc>
            </a:pPr>
            <a:endParaRPr lang="en-US" sz="1400">
              <a:solidFill>
                <a:schemeClr val="tx1"/>
              </a:solidFill>
            </a:endParaRPr>
          </a:p>
          <a:p>
            <a:pPr>
              <a:lnSpc>
                <a:spcPct val="80000"/>
              </a:lnSpc>
            </a:pPr>
            <a:r>
              <a:rPr lang="en-US" sz="1400">
                <a:solidFill>
                  <a:schemeClr val="tx1"/>
                </a:solidFill>
              </a:rPr>
              <a:t>Note/record location</a:t>
            </a:r>
            <a:br>
              <a:rPr lang="en-US" sz="1400">
                <a:solidFill>
                  <a:schemeClr val="tx1"/>
                </a:solidFill>
              </a:rPr>
            </a:br>
            <a:endParaRPr lang="en-US" sz="1400">
              <a:solidFill>
                <a:schemeClr val="tx1"/>
              </a:solidFill>
            </a:endParaRPr>
          </a:p>
          <a:p>
            <a:pPr>
              <a:lnSpc>
                <a:spcPct val="80000"/>
              </a:lnSpc>
            </a:pPr>
            <a:r>
              <a:rPr lang="en-US" sz="1400">
                <a:solidFill>
                  <a:schemeClr val="tx1"/>
                </a:solidFill>
              </a:rPr>
              <a:t>Call 911 or local law enforcement</a:t>
            </a:r>
          </a:p>
          <a:p>
            <a:pPr>
              <a:lnSpc>
                <a:spcPct val="80000"/>
              </a:lnSpc>
            </a:pPr>
            <a:r>
              <a:rPr lang="en-US" sz="1400"/>
              <a:t>First: Call local law enforcement or the nearest military installation.</a:t>
            </a:r>
          </a:p>
          <a:p>
            <a:pPr>
              <a:lnSpc>
                <a:spcPct val="80000"/>
              </a:lnSpc>
            </a:pPr>
            <a:r>
              <a:rPr lang="en-US" sz="1400"/>
              <a:t>Next: Call the appropriate personnel for your agency:</a:t>
            </a:r>
          </a:p>
          <a:p>
            <a:pPr>
              <a:lnSpc>
                <a:spcPct val="80000"/>
              </a:lnSpc>
            </a:pPr>
            <a:r>
              <a:rPr lang="en-US" sz="1400"/>
              <a:t>BLM employee</a:t>
            </a:r>
            <a:endParaRPr lang="en-US" sz="1400" b="0"/>
          </a:p>
          <a:p>
            <a:pPr lvl="1">
              <a:lnSpc>
                <a:spcPct val="80000"/>
              </a:lnSpc>
            </a:pPr>
            <a:r>
              <a:rPr lang="en-US" sz="1200" b="1"/>
              <a:t>Call the BLM ranger or call the hazardous materials coordinator at the BLM office, or BLM State office, that has jurisdiction for the site. If you cannot reach the hazardous materials coordinator, call the BLM State law enforcement office emergency number or the BLM national law enforcement office at (208) 387-5126.</a:t>
            </a:r>
          </a:p>
          <a:p>
            <a:pPr>
              <a:lnSpc>
                <a:spcPct val="80000"/>
              </a:lnSpc>
            </a:pPr>
            <a:r>
              <a:rPr lang="en-US" sz="1400"/>
              <a:t>FWS employee</a:t>
            </a:r>
            <a:endParaRPr lang="en-US" sz="1400" b="0"/>
          </a:p>
          <a:p>
            <a:pPr lvl="1">
              <a:lnSpc>
                <a:spcPct val="80000"/>
              </a:lnSpc>
            </a:pPr>
            <a:r>
              <a:rPr lang="en-US" sz="1200" b="1"/>
              <a:t>Call the regional environmental compliance engineer or regional safety officer.</a:t>
            </a:r>
          </a:p>
        </p:txBody>
      </p:sp>
      <p:pic>
        <p:nvPicPr>
          <p:cNvPr id="983044" name="Picture 4" descr="3rscolor"/>
          <p:cNvPicPr>
            <a:picLocks noGrp="1" noChangeAspect="1" noChangeArrowheads="1"/>
          </p:cNvPicPr>
          <p:nvPr>
            <p:ph sz="half" idx="2"/>
          </p:nvPr>
        </p:nvPicPr>
        <p:blipFill>
          <a:blip r:embed="rId2" cstate="print"/>
          <a:srcRect/>
          <a:stretch>
            <a:fillRect/>
          </a:stretch>
        </p:blipFill>
        <p:spPr>
          <a:xfrm>
            <a:off x="523875" y="1438275"/>
            <a:ext cx="4343400" cy="2341563"/>
          </a:xfrm>
        </p:spPr>
      </p:pic>
      <p:pic>
        <p:nvPicPr>
          <p:cNvPr id="983045" name="Picture 5" descr="Beale Ordnance"/>
          <p:cNvPicPr>
            <a:picLocks noChangeAspect="1" noChangeArrowheads="1"/>
          </p:cNvPicPr>
          <p:nvPr/>
        </p:nvPicPr>
        <p:blipFill>
          <a:blip r:embed="rId3" cstate="print"/>
          <a:srcRect b="16638"/>
          <a:stretch>
            <a:fillRect/>
          </a:stretch>
        </p:blipFill>
        <p:spPr bwMode="auto">
          <a:xfrm>
            <a:off x="1785938" y="3898900"/>
            <a:ext cx="2078037" cy="2587625"/>
          </a:xfrm>
          <a:prstGeom prst="rect">
            <a:avLst/>
          </a:prstGeom>
          <a:noFill/>
        </p:spPr>
      </p:pic>
      <p:sp>
        <p:nvSpPr>
          <p:cNvPr id="983046" name="Rectangle 6"/>
          <p:cNvSpPr>
            <a:spLocks noChangeAspect="1" noChangeArrowheads="1"/>
          </p:cNvSpPr>
          <p:nvPr/>
        </p:nvSpPr>
        <p:spPr bwMode="auto">
          <a:xfrm>
            <a:off x="1787525" y="3902075"/>
            <a:ext cx="2079625" cy="2566988"/>
          </a:xfrm>
          <a:prstGeom prst="rect">
            <a:avLst/>
          </a:prstGeom>
          <a:noFill/>
          <a:ln w="38100">
            <a:solidFill>
              <a:srgbClr val="FF9900"/>
            </a:solidFill>
            <a:miter lim="800000"/>
            <a:headEnd/>
            <a:tailEnd/>
          </a:ln>
          <a:effectLst/>
        </p:spPr>
        <p:txBody>
          <a:bodyPr wrap="none" anchor="ctr"/>
          <a:lstStyle/>
          <a:p>
            <a:endParaRPr lang="en-US"/>
          </a:p>
        </p:txBody>
      </p:sp>
      <p:sp>
        <p:nvSpPr>
          <p:cNvPr id="983047" name="Rectangle 7"/>
          <p:cNvSpPr>
            <a:spLocks noChangeArrowheads="1"/>
          </p:cNvSpPr>
          <p:nvPr/>
        </p:nvSpPr>
        <p:spPr bwMode="auto">
          <a:xfrm>
            <a:off x="525463" y="1439863"/>
            <a:ext cx="4338637" cy="2344737"/>
          </a:xfrm>
          <a:prstGeom prst="rect">
            <a:avLst/>
          </a:prstGeom>
          <a:noFill/>
          <a:ln w="38100">
            <a:solidFill>
              <a:srgbClr val="FF9900"/>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bwMode="auto">
          <a:xfrm>
            <a:off x="457200" y="274638"/>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FUDS Eligibility</a:t>
            </a:r>
          </a:p>
        </p:txBody>
      </p:sp>
      <p:sp>
        <p:nvSpPr>
          <p:cNvPr id="924675" name="Rectangle 3"/>
          <p:cNvSpPr>
            <a:spLocks noGrp="1" noChangeArrowheads="1"/>
          </p:cNvSpPr>
          <p:nvPr>
            <p:ph type="body" idx="1"/>
          </p:nvPr>
        </p:nvSpPr>
        <p:spPr>
          <a:xfrm>
            <a:off x="609600" y="1371600"/>
            <a:ext cx="8077200" cy="5181600"/>
          </a:xfrm>
          <a:noFill/>
        </p:spPr>
        <p:txBody>
          <a:bodyPr/>
          <a:lstStyle/>
          <a:p>
            <a:r>
              <a:rPr lang="en-US"/>
              <a:t>Eligibility under the FUDS – a two tier framework:</a:t>
            </a:r>
          </a:p>
          <a:p>
            <a:pPr lvl="1"/>
            <a:r>
              <a:rPr lang="en-US"/>
              <a:t>Property Level Eligibility – </a:t>
            </a:r>
            <a:r>
              <a:rPr lang="en-US" b="1" u="sng"/>
              <a:t>records must demonstrate</a:t>
            </a:r>
            <a:r>
              <a:rPr lang="en-US"/>
              <a:t> that the property was:</a:t>
            </a:r>
          </a:p>
          <a:p>
            <a:pPr lvl="2"/>
            <a:r>
              <a:rPr lang="en-US"/>
              <a:t>Owned by, leased by, or controlled by the United States</a:t>
            </a:r>
          </a:p>
          <a:p>
            <a:pPr lvl="2"/>
            <a:r>
              <a:rPr lang="en-US"/>
              <a:t>Under the jurisdiction of DoD</a:t>
            </a:r>
          </a:p>
          <a:p>
            <a:pPr lvl="2"/>
            <a:r>
              <a:rPr lang="en-US"/>
              <a:t>Disposed of before 17 October 1986</a:t>
            </a:r>
          </a:p>
          <a:p>
            <a:pPr lvl="2"/>
            <a:r>
              <a:rPr lang="en-US"/>
              <a:t>Within United States, Districts, Territories, Commonwealths, or Possessions over which the U.S. had jurisdiction</a:t>
            </a:r>
          </a:p>
          <a:p>
            <a:pPr lvl="1"/>
            <a:r>
              <a:rPr lang="en-US"/>
              <a:t>Project Level Eligibility:</a:t>
            </a:r>
          </a:p>
          <a:p>
            <a:pPr lvl="2"/>
            <a:r>
              <a:rPr lang="en-US"/>
              <a:t>Known or potential contamination or hazards attributed to DoD activities not the result of act of war requiring actions under:</a:t>
            </a:r>
          </a:p>
          <a:p>
            <a:pPr lvl="3"/>
            <a:r>
              <a:rPr lang="en-US"/>
              <a:t>Hazardous, Toxic, and Radioactive Waste </a:t>
            </a:r>
          </a:p>
          <a:p>
            <a:pPr lvl="3"/>
            <a:r>
              <a:rPr lang="en-US"/>
              <a:t>Containerized Hazardous, Toxic, and Radioactive Waste</a:t>
            </a:r>
          </a:p>
          <a:p>
            <a:pPr lvl="3"/>
            <a:r>
              <a:rPr lang="en-US"/>
              <a:t>Military Munitions Response</a:t>
            </a:r>
          </a:p>
          <a:p>
            <a:pPr lvl="3"/>
            <a:r>
              <a:rPr lang="en-US"/>
              <a:t>Building Demolition/Debris Removal</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FUDS Property and Project</a:t>
            </a:r>
            <a:br>
              <a:rPr lang="en-US">
                <a:solidFill>
                  <a:srgbClr val="000000"/>
                </a:solidFill>
              </a:rPr>
            </a:br>
            <a:r>
              <a:rPr lang="en-US">
                <a:solidFill>
                  <a:srgbClr val="000000"/>
                </a:solidFill>
              </a:rPr>
              <a:t>Eligibility Determination Process</a:t>
            </a:r>
          </a:p>
        </p:txBody>
      </p:sp>
      <p:sp>
        <p:nvSpPr>
          <p:cNvPr id="925699" name="Rectangle 3"/>
          <p:cNvSpPr>
            <a:spLocks noGrp="1" noChangeArrowheads="1"/>
          </p:cNvSpPr>
          <p:nvPr>
            <p:ph type="body" idx="1"/>
          </p:nvPr>
        </p:nvSpPr>
        <p:spPr/>
        <p:txBody>
          <a:bodyPr/>
          <a:lstStyle/>
          <a:p>
            <a:r>
              <a:rPr lang="en-US"/>
              <a:t>USACE Districts perform:</a:t>
            </a:r>
          </a:p>
          <a:p>
            <a:pPr lvl="1"/>
            <a:r>
              <a:rPr lang="en-US"/>
              <a:t>Records searches</a:t>
            </a:r>
          </a:p>
          <a:p>
            <a:pPr lvl="1"/>
            <a:r>
              <a:rPr lang="en-US"/>
              <a:t>Coordinates with EPA, States, Federal Land Managers, affected Tribes, and local officials</a:t>
            </a:r>
          </a:p>
          <a:p>
            <a:pPr lvl="1"/>
            <a:r>
              <a:rPr lang="en-US"/>
              <a:t>Consultation with the lead regulatory agency</a:t>
            </a:r>
          </a:p>
          <a:p>
            <a:r>
              <a:rPr lang="en-US"/>
              <a:t>Prepares Findings and Determination of Eligibility (FDE) that:</a:t>
            </a:r>
          </a:p>
          <a:p>
            <a:pPr lvl="1"/>
            <a:r>
              <a:rPr lang="en-US"/>
              <a:t>Recommends whether property is eligible under the FUDS Program</a:t>
            </a:r>
          </a:p>
          <a:p>
            <a:pPr lvl="1"/>
            <a:r>
              <a:rPr lang="en-US"/>
              <a:t>Is signed by USACE Division Commander</a:t>
            </a:r>
          </a:p>
          <a:p>
            <a:pPr lvl="1"/>
            <a:r>
              <a:rPr lang="en-US"/>
              <a:t>Authorizes expenditure of DoD Environmental Restoration Program funds for FUDS eligible properties</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FUDS Property and Project</a:t>
            </a:r>
            <a:br>
              <a:rPr lang="en-US">
                <a:solidFill>
                  <a:srgbClr val="000000"/>
                </a:solidFill>
              </a:rPr>
            </a:br>
            <a:r>
              <a:rPr lang="en-US">
                <a:solidFill>
                  <a:srgbClr val="000000"/>
                </a:solidFill>
              </a:rPr>
              <a:t>Eligibility Determination Process</a:t>
            </a:r>
          </a:p>
        </p:txBody>
      </p:sp>
      <p:sp>
        <p:nvSpPr>
          <p:cNvPr id="926723" name="Rectangle 3"/>
          <p:cNvSpPr>
            <a:spLocks noGrp="1" noChangeArrowheads="1"/>
          </p:cNvSpPr>
          <p:nvPr>
            <p:ph type="body" idx="1"/>
          </p:nvPr>
        </p:nvSpPr>
        <p:spPr/>
        <p:txBody>
          <a:bodyPr/>
          <a:lstStyle/>
          <a:p>
            <a:pPr>
              <a:lnSpc>
                <a:spcPct val="90000"/>
              </a:lnSpc>
            </a:pPr>
            <a:r>
              <a:rPr lang="en-US"/>
              <a:t>If eligible, CERCLA Preliminary Assessment conducted to:</a:t>
            </a:r>
          </a:p>
          <a:p>
            <a:pPr lvl="1">
              <a:lnSpc>
                <a:spcPct val="90000"/>
              </a:lnSpc>
            </a:pPr>
            <a:r>
              <a:rPr lang="en-US"/>
              <a:t>Eliminate from consideration properties with that pose little or no threat</a:t>
            </a:r>
          </a:p>
          <a:p>
            <a:pPr lvl="1">
              <a:lnSpc>
                <a:spcPct val="90000"/>
              </a:lnSpc>
            </a:pPr>
            <a:r>
              <a:rPr lang="en-US"/>
              <a:t>Determine potential need for removal response</a:t>
            </a:r>
          </a:p>
          <a:p>
            <a:pPr lvl="1">
              <a:lnSpc>
                <a:spcPct val="90000"/>
              </a:lnSpc>
            </a:pPr>
            <a:r>
              <a:rPr lang="en-US"/>
              <a:t>Set priorities for Site Inspections</a:t>
            </a:r>
          </a:p>
          <a:p>
            <a:pPr lvl="1">
              <a:lnSpc>
                <a:spcPct val="90000"/>
              </a:lnSpc>
            </a:pPr>
            <a:r>
              <a:rPr lang="en-US"/>
              <a:t>Gather data for later evaluation by EPA under Hazard Ranking System</a:t>
            </a:r>
          </a:p>
          <a:p>
            <a:pPr>
              <a:lnSpc>
                <a:spcPct val="90000"/>
              </a:lnSpc>
            </a:pPr>
            <a:r>
              <a:rPr lang="en-US"/>
              <a:t>Results of FDE and Preliminary Assessment is documented in an Inventory Project Report (INPR) that:</a:t>
            </a:r>
          </a:p>
          <a:p>
            <a:pPr lvl="1">
              <a:lnSpc>
                <a:spcPct val="90000"/>
              </a:lnSpc>
            </a:pPr>
            <a:r>
              <a:rPr lang="en-US"/>
              <a:t>Identifies/Recommends potential FUDS HTRW, CON/HTRW, MMRP, and/or BD/DR Projects</a:t>
            </a:r>
          </a:p>
          <a:p>
            <a:pPr lvl="1">
              <a:lnSpc>
                <a:spcPct val="90000"/>
              </a:lnSpc>
            </a:pPr>
            <a:r>
              <a:rPr lang="en-US"/>
              <a:t>Obtains approval from USACE Division</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bwMode="auto">
          <a:xfrm>
            <a:off x="1371600" y="274638"/>
            <a:ext cx="6172200" cy="792162"/>
          </a:xfrm>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000"/>
                </a:solidFill>
              </a:rPr>
              <a:t>Preliminary Assessment</a:t>
            </a:r>
          </a:p>
        </p:txBody>
      </p:sp>
      <p:sp>
        <p:nvSpPr>
          <p:cNvPr id="927747" name="Rectangle 3"/>
          <p:cNvSpPr>
            <a:spLocks noGrp="1" noChangeArrowheads="1"/>
          </p:cNvSpPr>
          <p:nvPr>
            <p:ph type="body" idx="1"/>
          </p:nvPr>
        </p:nvSpPr>
        <p:spPr/>
        <p:txBody>
          <a:bodyPr/>
          <a:lstStyle/>
          <a:p>
            <a:r>
              <a:rPr lang="en-US"/>
              <a:t>During Preliminary Assessment, USACE:</a:t>
            </a:r>
          </a:p>
          <a:p>
            <a:pPr lvl="1"/>
            <a:r>
              <a:rPr lang="en-US"/>
              <a:t>Coordinates with property owners, EPA, State regulatory agencies, local officials, and affected tribes</a:t>
            </a:r>
          </a:p>
          <a:p>
            <a:pPr lvl="1"/>
            <a:r>
              <a:rPr lang="en-US"/>
              <a:t>Provides the lead regulatory agency with notice and opportunity for comment on the INRP</a:t>
            </a:r>
          </a:p>
          <a:p>
            <a:pPr lvl="1"/>
            <a:r>
              <a:rPr lang="en-US"/>
              <a:t>For eligible properties with no hazards found, USACE must seek concurrence from lead regulatory agency</a:t>
            </a:r>
          </a:p>
          <a:p>
            <a:pPr lvl="1"/>
            <a:r>
              <a:rPr lang="en-US"/>
              <a:t>Notifies landowners of the results of the eligibility determinations</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ChangeArrowheads="1"/>
          </p:cNvSpPr>
          <p:nvPr/>
        </p:nvSpPr>
        <p:spPr bwMode="auto">
          <a:xfrm>
            <a:off x="0" y="152400"/>
            <a:ext cx="9144000" cy="990600"/>
          </a:xfrm>
          <a:prstGeom prst="rect">
            <a:avLst/>
          </a:prstGeom>
          <a:noFill/>
          <a:ln w="9525">
            <a:noFill/>
            <a:miter lim="800000"/>
            <a:headEnd/>
            <a:tailEnd/>
          </a:ln>
        </p:spPr>
        <p:txBody>
          <a:bodyPr lIns="87444" tIns="43722" rIns="87444" bIns="43722"/>
          <a:lstStyle/>
          <a:p>
            <a:pPr algn="ctr"/>
            <a:r>
              <a:rPr lang="en-US" sz="2900" b="1">
                <a:solidFill>
                  <a:srgbClr val="000000"/>
                </a:solidFill>
                <a:effectLst>
                  <a:outerShdw blurRad="38100" dist="38100" dir="2700000" algn="tl">
                    <a:srgbClr val="C0C0C0"/>
                  </a:outerShdw>
                </a:effectLst>
              </a:rPr>
              <a:t>Scope of the </a:t>
            </a:r>
            <a:br>
              <a:rPr lang="en-US" sz="2900" b="1">
                <a:solidFill>
                  <a:srgbClr val="000000"/>
                </a:solidFill>
                <a:effectLst>
                  <a:outerShdw blurRad="38100" dist="38100" dir="2700000" algn="tl">
                    <a:srgbClr val="C0C0C0"/>
                  </a:outerShdw>
                </a:effectLst>
              </a:rPr>
            </a:br>
            <a:r>
              <a:rPr lang="en-US" sz="2900" b="1">
                <a:solidFill>
                  <a:srgbClr val="000000"/>
                </a:solidFill>
                <a:effectLst>
                  <a:outerShdw blurRad="38100" dist="38100" dir="2700000" algn="tl">
                    <a:srgbClr val="C0C0C0"/>
                  </a:outerShdw>
                </a:effectLst>
              </a:rPr>
              <a:t>Formerly Used Defense Sites</a:t>
            </a:r>
            <a:endParaRPr lang="en-US" b="1">
              <a:solidFill>
                <a:srgbClr val="000000"/>
              </a:solidFill>
              <a:effectLst>
                <a:outerShdw blurRad="38100" dist="38100" dir="2700000" algn="tl">
                  <a:srgbClr val="C0C0C0"/>
                </a:outerShdw>
              </a:effectLst>
            </a:endParaRPr>
          </a:p>
        </p:txBody>
      </p:sp>
      <p:sp>
        <p:nvSpPr>
          <p:cNvPr id="896003" name="Rectangle 3"/>
          <p:cNvSpPr>
            <a:spLocks noChangeArrowheads="1"/>
          </p:cNvSpPr>
          <p:nvPr/>
        </p:nvSpPr>
        <p:spPr bwMode="auto">
          <a:xfrm>
            <a:off x="914400" y="1447800"/>
            <a:ext cx="7688263" cy="3733800"/>
          </a:xfrm>
          <a:prstGeom prst="rect">
            <a:avLst/>
          </a:prstGeom>
          <a:noFill/>
          <a:ln w="12700">
            <a:noFill/>
            <a:miter lim="800000"/>
            <a:headEnd type="none" w="sm" len="sm"/>
            <a:tailEnd type="none" w="sm" len="sm"/>
          </a:ln>
          <a:effectLst/>
        </p:spPr>
        <p:txBody>
          <a:bodyPr lIns="87444" tIns="43722" rIns="87444" bIns="43722"/>
          <a:lstStyle/>
          <a:p>
            <a:pPr marL="342900" indent="-342900">
              <a:buSzPct val="100000"/>
              <a:buFontTx/>
              <a:buChar char="•"/>
            </a:pPr>
            <a:r>
              <a:rPr lang="en-US">
                <a:solidFill>
                  <a:srgbClr val="000000"/>
                </a:solidFill>
              </a:rPr>
              <a:t>Properties:</a:t>
            </a:r>
          </a:p>
          <a:p>
            <a:pPr marL="742950" lvl="1" indent="-285750" eaLnBrk="1" hangingPunct="1">
              <a:buFontTx/>
              <a:buChar char="•"/>
            </a:pPr>
            <a:r>
              <a:rPr lang="en-US">
                <a:solidFill>
                  <a:srgbClr val="000000"/>
                </a:solidFill>
              </a:rPr>
              <a:t>Total in Inventory				9,908</a:t>
            </a:r>
          </a:p>
          <a:p>
            <a:pPr marL="742950" lvl="1" indent="-285750" eaLnBrk="1" hangingPunct="1">
              <a:buFontTx/>
              <a:buChar char="•"/>
            </a:pPr>
            <a:r>
              <a:rPr lang="en-US">
                <a:solidFill>
                  <a:srgbClr val="000000"/>
                </a:solidFill>
              </a:rPr>
              <a:t>Eligible for FUDS Program 		6,866</a:t>
            </a:r>
          </a:p>
          <a:p>
            <a:pPr marL="742950" lvl="1" indent="-285750" eaLnBrk="1" hangingPunct="1">
              <a:buFontTx/>
              <a:buChar char="•"/>
            </a:pPr>
            <a:r>
              <a:rPr lang="en-US">
                <a:solidFill>
                  <a:srgbClr val="000000"/>
                </a:solidFill>
              </a:rPr>
              <a:t>Requiring Response Actions		3,022</a:t>
            </a:r>
          </a:p>
          <a:p>
            <a:pPr marL="742950" lvl="1" indent="-285750" eaLnBrk="1" hangingPunct="1">
              <a:buFontTx/>
              <a:buChar char="•"/>
            </a:pPr>
            <a:endParaRPr lang="en-US" b="1">
              <a:solidFill>
                <a:srgbClr val="000000"/>
              </a:solidFill>
            </a:endParaRPr>
          </a:p>
          <a:p>
            <a:pPr marL="342900" indent="-342900">
              <a:buSzPct val="100000"/>
              <a:buFontTx/>
              <a:buChar char="•"/>
            </a:pPr>
            <a:r>
              <a:rPr lang="en-US">
                <a:solidFill>
                  <a:srgbClr val="000000"/>
                </a:solidFill>
              </a:rPr>
              <a:t>Projects:</a:t>
            </a:r>
          </a:p>
          <a:p>
            <a:pPr marL="742950" lvl="1" indent="-285750" eaLnBrk="1" hangingPunct="1">
              <a:buFontTx/>
              <a:buChar char="•"/>
            </a:pPr>
            <a:r>
              <a:rPr lang="en-US">
                <a:solidFill>
                  <a:srgbClr val="000000"/>
                </a:solidFill>
              </a:rPr>
              <a:t>Total Projects Requiring Response Actions	4,990</a:t>
            </a:r>
          </a:p>
          <a:p>
            <a:pPr marL="742950" lvl="1" indent="-285750" eaLnBrk="1" hangingPunct="1">
              <a:buFontTx/>
              <a:buChar char="•"/>
            </a:pPr>
            <a:r>
              <a:rPr lang="en-US">
                <a:solidFill>
                  <a:srgbClr val="000000"/>
                </a:solidFill>
              </a:rPr>
              <a:t>No DoD Action Indicated (NDAI)	   	                761</a:t>
            </a:r>
          </a:p>
          <a:p>
            <a:pPr marL="742950" lvl="1" indent="-285750" eaLnBrk="1" hangingPunct="1">
              <a:buFontTx/>
              <a:buChar char="•"/>
            </a:pPr>
            <a:r>
              <a:rPr lang="en-US">
                <a:solidFill>
                  <a:srgbClr val="000000"/>
                </a:solidFill>
              </a:rPr>
              <a:t>Total with costs incurred or planned		4,229</a:t>
            </a:r>
          </a:p>
          <a:p>
            <a:pPr marL="742950" lvl="1" indent="-285750" eaLnBrk="1" hangingPunct="1">
              <a:buFontTx/>
              <a:buChar char="•"/>
            </a:pPr>
            <a:endParaRPr lang="en-US">
              <a:solidFill>
                <a:srgbClr val="000000"/>
              </a:solidFill>
            </a:endParaRPr>
          </a:p>
          <a:p>
            <a:pPr marL="342900" indent="-342900">
              <a:buSzPct val="100000"/>
              <a:buFontTx/>
              <a:buChar char="•"/>
            </a:pPr>
            <a:r>
              <a:rPr lang="en-US">
                <a:solidFill>
                  <a:srgbClr val="000000"/>
                </a:solidFill>
              </a:rPr>
              <a:t>Cost to Complete (as of Oct 2007): $18.2B</a:t>
            </a:r>
          </a:p>
          <a:p>
            <a:pPr marL="742950" lvl="1" indent="-285750" eaLnBrk="1" hangingPunct="1"/>
            <a:endParaRPr lang="en-US">
              <a:solidFill>
                <a:srgbClr val="000000"/>
              </a:solidFill>
            </a:endParaRPr>
          </a:p>
        </p:txBody>
      </p:sp>
      <p:sp>
        <p:nvSpPr>
          <p:cNvPr id="896004" name="Text Box 4"/>
          <p:cNvSpPr txBox="1">
            <a:spLocks noChangeArrowheads="1"/>
          </p:cNvSpPr>
          <p:nvPr/>
        </p:nvSpPr>
        <p:spPr bwMode="auto">
          <a:xfrm>
            <a:off x="1066800" y="5105400"/>
            <a:ext cx="3957638" cy="327025"/>
          </a:xfrm>
          <a:prstGeom prst="rect">
            <a:avLst/>
          </a:prstGeom>
          <a:noFill/>
          <a:ln w="12700">
            <a:noFill/>
            <a:miter lim="800000"/>
            <a:headEnd type="none" w="sm" len="sm"/>
            <a:tailEnd type="none" w="sm" len="sm"/>
          </a:ln>
          <a:effectLst/>
        </p:spPr>
        <p:txBody>
          <a:bodyPr lIns="83623" tIns="41811" rIns="83623" bIns="41811">
            <a:spAutoFit/>
          </a:bodyPr>
          <a:lstStyle/>
          <a:p>
            <a:pPr defTabSz="836613">
              <a:spcBef>
                <a:spcPct val="10000"/>
              </a:spcBef>
            </a:pPr>
            <a:r>
              <a:rPr lang="en-US" sz="1600"/>
              <a:t>  </a:t>
            </a:r>
            <a:endParaRPr lang="en-US" sz="1600" b="1"/>
          </a:p>
        </p:txBody>
      </p:sp>
      <p:sp>
        <p:nvSpPr>
          <p:cNvPr id="896006" name="Text Box 6"/>
          <p:cNvSpPr txBox="1">
            <a:spLocks noChangeArrowheads="1"/>
          </p:cNvSpPr>
          <p:nvPr/>
        </p:nvSpPr>
        <p:spPr bwMode="auto">
          <a:xfrm>
            <a:off x="304800" y="5105400"/>
            <a:ext cx="8458200" cy="1027113"/>
          </a:xfrm>
          <a:prstGeom prst="rect">
            <a:avLst/>
          </a:prstGeom>
          <a:noFill/>
          <a:ln w="9525">
            <a:noFill/>
            <a:miter lim="800000"/>
            <a:headEnd/>
            <a:tailEnd/>
          </a:ln>
          <a:effectLst/>
        </p:spPr>
        <p:txBody>
          <a:bodyPr>
            <a:spAutoFit/>
          </a:bodyPr>
          <a:lstStyle/>
          <a:p>
            <a:pPr>
              <a:spcBef>
                <a:spcPct val="20000"/>
              </a:spcBef>
            </a:pPr>
            <a:r>
              <a:rPr lang="en-US" sz="1800" b="1" i="1">
                <a:solidFill>
                  <a:srgbClr val="000000"/>
                </a:solidFill>
              </a:rPr>
              <a:t>Property</a:t>
            </a:r>
            <a:r>
              <a:rPr lang="en-US" sz="1800" i="1">
                <a:solidFill>
                  <a:srgbClr val="000000"/>
                </a:solidFill>
              </a:rPr>
              <a:t> – entire property formerly used by DoD, analogous to an “</a:t>
            </a:r>
            <a:r>
              <a:rPr lang="en-US" sz="1800" b="1" i="1" u="sng">
                <a:solidFill>
                  <a:srgbClr val="000000"/>
                </a:solidFill>
              </a:rPr>
              <a:t>installation</a:t>
            </a:r>
            <a:r>
              <a:rPr lang="en-US" sz="1800" i="1">
                <a:solidFill>
                  <a:srgbClr val="000000"/>
                </a:solidFill>
              </a:rPr>
              <a:t>”.</a:t>
            </a:r>
          </a:p>
          <a:p>
            <a:pPr>
              <a:spcBef>
                <a:spcPct val="20000"/>
              </a:spcBef>
            </a:pPr>
            <a:r>
              <a:rPr lang="en-US" sz="1800" b="1" i="1">
                <a:solidFill>
                  <a:srgbClr val="000000"/>
                </a:solidFill>
              </a:rPr>
              <a:t>Project</a:t>
            </a:r>
            <a:r>
              <a:rPr lang="en-US" sz="1800" i="1">
                <a:solidFill>
                  <a:srgbClr val="000000"/>
                </a:solidFill>
              </a:rPr>
              <a:t> – individual area of potential hazard, differentiated by type of hazard </a:t>
            </a:r>
          </a:p>
          <a:p>
            <a:pPr>
              <a:spcBef>
                <a:spcPct val="20000"/>
              </a:spcBef>
            </a:pPr>
            <a:r>
              <a:rPr lang="en-US" sz="1800" i="1">
                <a:solidFill>
                  <a:srgbClr val="000000"/>
                </a:solidFill>
              </a:rPr>
              <a:t>(HTRW, CON/HTRW, MMRP, BD/DR), analogous to a “</a:t>
            </a:r>
            <a:r>
              <a:rPr lang="en-US" sz="1800" b="1" i="1" u="sng">
                <a:solidFill>
                  <a:srgbClr val="000000"/>
                </a:solidFill>
              </a:rPr>
              <a:t>site</a:t>
            </a:r>
            <a:r>
              <a:rPr lang="en-US" sz="1800" i="1">
                <a:solidFill>
                  <a:srgbClr val="000000"/>
                </a:solidFill>
              </a:rPr>
              <a:t>”.</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fuds-cmr">
  <a:themeElements>
    <a:clrScheme name="">
      <a:dk1>
        <a:srgbClr val="003399"/>
      </a:dk1>
      <a:lt1>
        <a:srgbClr val="FFFFFF"/>
      </a:lt1>
      <a:dk2>
        <a:srgbClr val="003399"/>
      </a:dk2>
      <a:lt2>
        <a:srgbClr val="92A1E0"/>
      </a:lt2>
      <a:accent1>
        <a:srgbClr val="8AABFE"/>
      </a:accent1>
      <a:accent2>
        <a:srgbClr val="00AE00"/>
      </a:accent2>
      <a:accent3>
        <a:srgbClr val="FFFFFF"/>
      </a:accent3>
      <a:accent4>
        <a:srgbClr val="002A82"/>
      </a:accent4>
      <a:accent5>
        <a:srgbClr val="C4D2FE"/>
      </a:accent5>
      <a:accent6>
        <a:srgbClr val="009D00"/>
      </a:accent6>
      <a:hlink>
        <a:srgbClr val="FC0128"/>
      </a:hlink>
      <a:folHlink>
        <a:srgbClr val="CECECE"/>
      </a:folHlink>
    </a:clrScheme>
    <a:fontScheme name="fuds-cm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fuds-cm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ds-cm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uds-cm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ds-cm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ds-cm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ds-cm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uds-cm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15</Pages>
  <Words>3224</Words>
  <Application>Microsoft Office PowerPoint</Application>
  <PresentationFormat>Overhead</PresentationFormat>
  <Paragraphs>1255</Paragraphs>
  <Slides>43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1" baseType="lpstr">
      <vt:lpstr>Times New Roman</vt:lpstr>
      <vt:lpstr>Arial</vt:lpstr>
      <vt:lpstr>Wingdings</vt:lpstr>
      <vt:lpstr>Tahoma</vt:lpstr>
      <vt:lpstr>Lucida Sans</vt:lpstr>
      <vt:lpstr>fuds-cmr</vt:lpstr>
      <vt:lpstr>Microsoft ClipArt Gallery</vt:lpstr>
      <vt:lpstr>Microsoft Office Excel Chart</vt:lpstr>
      <vt:lpstr>Slide 1</vt:lpstr>
      <vt:lpstr>Agenda</vt:lpstr>
      <vt:lpstr>Formerly Used Defense Sites</vt:lpstr>
      <vt:lpstr>FUDS Authority to Perform  Response Actions</vt:lpstr>
      <vt:lpstr>FUDS Eligibility</vt:lpstr>
      <vt:lpstr>FUDS Property and Project Eligibility Determination Process</vt:lpstr>
      <vt:lpstr>FUDS Property and Project Eligibility Determination Process</vt:lpstr>
      <vt:lpstr>Preliminary Assessment</vt:lpstr>
      <vt:lpstr>Slide 9</vt:lpstr>
      <vt:lpstr>FUDS Funding Profile</vt:lpstr>
      <vt:lpstr>Slide 11</vt:lpstr>
      <vt:lpstr>Slide 12</vt:lpstr>
      <vt:lpstr>Slide 13</vt:lpstr>
      <vt:lpstr>FUDS CERCLA (Superfund/NCP) Implementation Strategy</vt:lpstr>
      <vt:lpstr>MMRP Site Inspection  Program Objectives</vt:lpstr>
      <vt:lpstr>Site Inspection Scope</vt:lpstr>
      <vt:lpstr>SI Project Delivery Team Members</vt:lpstr>
      <vt:lpstr>Technical Project Planning (TPP)</vt:lpstr>
      <vt:lpstr>Slide 19</vt:lpstr>
      <vt:lpstr>Slide 20</vt:lpstr>
      <vt:lpstr>Slide 21</vt:lpstr>
      <vt:lpstr>Scope of MMRP SI Program for Department of Interior</vt:lpstr>
      <vt:lpstr>Preliminary MRSPP Results  for DOI MRS</vt:lpstr>
      <vt:lpstr>SI Remedial Recommendations </vt:lpstr>
      <vt:lpstr>Slide 25</vt:lpstr>
      <vt:lpstr>Some Other MC Results of Interest</vt:lpstr>
      <vt:lpstr>Accessing Engineering  Knowledge Online</vt:lpstr>
      <vt:lpstr>Dcoument Access</vt:lpstr>
      <vt:lpstr>MMRP SI EKO </vt:lpstr>
      <vt:lpstr>MMRP Navigation</vt:lpstr>
      <vt:lpstr>Project Page</vt:lpstr>
      <vt:lpstr>Federal Land Manager  STATREP Report</vt:lpstr>
      <vt:lpstr>National Park Service</vt:lpstr>
      <vt:lpstr>Bureau of Indian Affairs</vt:lpstr>
      <vt:lpstr>US Fish and Wildlife Service</vt:lpstr>
      <vt:lpstr>US Fish and Wildlife Service (cont.)</vt:lpstr>
      <vt:lpstr>Bureau of Land Management</vt:lpstr>
      <vt:lpstr>Bureau of Land Management</vt:lpstr>
      <vt:lpstr>Bureau of Land Management</vt:lpstr>
      <vt:lpstr>Bureau of Land Management</vt:lpstr>
      <vt:lpstr>Bureau of Land Management</vt:lpstr>
      <vt:lpstr>DOI Guidance</vt:lpstr>
      <vt:lpstr>How to Get Help if You Encounter Unexploded Ordnance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FUDS 1o1</dc:title>
  <dc:subject>Overview for Director of Military Programs</dc:subject>
  <dc:creator>CEMP-RF (JR Gibson)</dc:creator>
  <cp:keywords/>
  <dc:description/>
  <cp:lastModifiedBy>Department Of The Interior</cp:lastModifiedBy>
  <cp:revision>743</cp:revision>
  <cp:lastPrinted>2005-12-16T14:54:28Z</cp:lastPrinted>
  <dcterms:created xsi:type="dcterms:W3CDTF">1996-10-28T12:02:50Z</dcterms:created>
  <dcterms:modified xsi:type="dcterms:W3CDTF">2012-06-15T15:36:39Z</dcterms:modified>
</cp:coreProperties>
</file>