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6256000" cy="9144000"/>
  <p:notesSz cx="9144000" cy="1625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>
      <p:cViewPr varScale="1">
        <p:scale>
          <a:sx n="68" d="100"/>
          <a:sy n="68" d="100"/>
        </p:scale>
        <p:origin x="89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officegen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officegen</dc:creator>
  <cp:lastModifiedBy>Elaine Myada</cp:lastModifiedBy>
  <cp:revision>1</cp:revision>
  <dcterms:created xsi:type="dcterms:W3CDTF">2020-09-30T16:08:20Z</dcterms:created>
  <dcterms:modified xsi:type="dcterms:W3CDTF">2020-09-30T16:09:17Z</dcterms:modified>
</cp:coreProperties>
</file>