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6256000" cy="9144000"/>
  <p:notesSz cx="9144000" cy="1625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71"/>
  </p:normalViewPr>
  <p:slideViewPr>
    <p:cSldViewPr>
      <p:cViewPr varScale="1">
        <p:scale>
          <a:sx n="68" d="100"/>
          <a:sy n="68" d="100"/>
        </p:scale>
        <p:origin x="896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66F1F-CE9B-4651-A6AA-CD717754106B}" type="datetimeFigureOut">
              <a:rPr lang="en-US" smtClean="0"/>
              <a:t>9/30/20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9/30/20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9/30/20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har char="•"/>
            </a:pPr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9/30/20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9/30/20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9/30/20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9/30/20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9/30/20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9/30/20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9/30/20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116CE-C4A3-4A05-B2D7-7C2E9A889C0F}" type="datetimeFigureOut">
              <a:rPr lang="en-US" smtClean="0"/>
              <a:t>9/30/20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3E5F-521B-4CAD-9D3A-AE923D912DC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166F1F-CE9B-4651-A6AA-CD717754106B}" type="datetimeFigureOut">
              <a:rPr lang="en-US" smtClean="0"/>
              <a:t>9/30/20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21451-1387-4CA6-816F-3879F97B5CB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�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�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�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6256000" cy="9144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Custom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officegen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officegen</dc:creator>
  <cp:lastModifiedBy>Elaine Myada</cp:lastModifiedBy>
  <cp:revision>1</cp:revision>
  <dcterms:created xsi:type="dcterms:W3CDTF">2020-09-30T16:08:20Z</dcterms:created>
  <dcterms:modified xsi:type="dcterms:W3CDTF">2020-09-30T16:09:17Z</dcterms:modified>
</cp:coreProperties>
</file>