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943600" cy="82296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04813" indent="523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09625" indent="104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14438" indent="1571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19250" indent="2095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008" y="-48"/>
      </p:cViewPr>
      <p:guideLst>
        <p:guide orient="horz" pos="2592"/>
        <p:guide pos="18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AC52113-3C5A-4189-BC6E-56F30CB1B51E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6313" y="696913"/>
            <a:ext cx="251777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BE67FD7-82AA-4978-ABB5-1D3888C08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40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770" y="2556512"/>
            <a:ext cx="505206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4663440"/>
            <a:ext cx="416052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4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9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4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19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24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2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34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395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47DA4-5F64-4556-BE8C-57467038F732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B279D-6ECB-4ED9-9F84-1319EBF2C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180B9-A079-4B5F-8553-BDA996FF2A0E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68200-2513-4069-BEC5-4728C6122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09110" y="329567"/>
            <a:ext cx="1337310" cy="7021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180" y="329567"/>
            <a:ext cx="3912870" cy="7021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9B39B-3B5A-499F-AE37-560646D09017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F8430-6E4F-4C0A-B6DA-56454075A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25BF5-4765-423E-AE45-04B56168E623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50555-7C7B-4CCD-9723-5ACDC488E8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504" y="5288280"/>
            <a:ext cx="5052060" cy="1634490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504" y="3488057"/>
            <a:ext cx="5052060" cy="1800224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49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98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148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1976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2471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2965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345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395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FBA69-5F79-41D4-9DD8-2A40897CF87B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7940C-52F3-4A8B-99A6-D7A311500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180" y="1920242"/>
            <a:ext cx="2625090" cy="543115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1330" y="1920242"/>
            <a:ext cx="2625090" cy="543115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DD795-B596-4196-A910-71B5916E8F94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82164-C93C-4629-8CCF-217B34D3BD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1" y="1842136"/>
            <a:ext cx="2626122" cy="76771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4942" indent="0">
              <a:buNone/>
              <a:defRPr sz="1800" b="1"/>
            </a:lvl2pPr>
            <a:lvl3pPr marL="809884" indent="0">
              <a:buNone/>
              <a:defRPr sz="1600" b="1"/>
            </a:lvl3pPr>
            <a:lvl4pPr marL="1214826" indent="0">
              <a:buNone/>
              <a:defRPr sz="1400" b="1"/>
            </a:lvl4pPr>
            <a:lvl5pPr marL="1619768" indent="0">
              <a:buNone/>
              <a:defRPr sz="1400" b="1"/>
            </a:lvl5pPr>
            <a:lvl6pPr marL="2024710" indent="0">
              <a:buNone/>
              <a:defRPr sz="1400" b="1"/>
            </a:lvl6pPr>
            <a:lvl7pPr marL="2429652" indent="0">
              <a:buNone/>
              <a:defRPr sz="1400" b="1"/>
            </a:lvl7pPr>
            <a:lvl8pPr marL="2834594" indent="0">
              <a:buNone/>
              <a:defRPr sz="1400" b="1"/>
            </a:lvl8pPr>
            <a:lvl9pPr marL="3239536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1" y="2609850"/>
            <a:ext cx="2626122" cy="474154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19267" y="1842136"/>
            <a:ext cx="2627154" cy="76771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4942" indent="0">
              <a:buNone/>
              <a:defRPr sz="1800" b="1"/>
            </a:lvl2pPr>
            <a:lvl3pPr marL="809884" indent="0">
              <a:buNone/>
              <a:defRPr sz="1600" b="1"/>
            </a:lvl3pPr>
            <a:lvl4pPr marL="1214826" indent="0">
              <a:buNone/>
              <a:defRPr sz="1400" b="1"/>
            </a:lvl4pPr>
            <a:lvl5pPr marL="1619768" indent="0">
              <a:buNone/>
              <a:defRPr sz="1400" b="1"/>
            </a:lvl5pPr>
            <a:lvl6pPr marL="2024710" indent="0">
              <a:buNone/>
              <a:defRPr sz="1400" b="1"/>
            </a:lvl6pPr>
            <a:lvl7pPr marL="2429652" indent="0">
              <a:buNone/>
              <a:defRPr sz="1400" b="1"/>
            </a:lvl7pPr>
            <a:lvl8pPr marL="2834594" indent="0">
              <a:buNone/>
              <a:defRPr sz="1400" b="1"/>
            </a:lvl8pPr>
            <a:lvl9pPr marL="3239536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9267" y="2609850"/>
            <a:ext cx="2627154" cy="474154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EAF5B-7BC8-461C-A4F9-1139C6412F60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F6956-C07B-45DE-BBAF-AF1D43CFB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134AA-21A0-4521-A345-997935A299DC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334EE-4DDD-4887-8B22-ED4BD8D435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5AC84-2738-49FD-9438-D9744E0E0CBE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6C46C-C2FB-419E-AFD6-3916C0F17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" y="327660"/>
            <a:ext cx="1955404" cy="139446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782" y="327661"/>
            <a:ext cx="3322638" cy="702373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180" y="1722121"/>
            <a:ext cx="1955404" cy="5629276"/>
          </a:xfrm>
        </p:spPr>
        <p:txBody>
          <a:bodyPr/>
          <a:lstStyle>
            <a:lvl1pPr marL="0" indent="0">
              <a:buNone/>
              <a:defRPr sz="1200"/>
            </a:lvl1pPr>
            <a:lvl2pPr marL="404942" indent="0">
              <a:buNone/>
              <a:defRPr sz="1100"/>
            </a:lvl2pPr>
            <a:lvl3pPr marL="809884" indent="0">
              <a:buNone/>
              <a:defRPr sz="900"/>
            </a:lvl3pPr>
            <a:lvl4pPr marL="1214826" indent="0">
              <a:buNone/>
              <a:defRPr sz="800"/>
            </a:lvl4pPr>
            <a:lvl5pPr marL="1619768" indent="0">
              <a:buNone/>
              <a:defRPr sz="800"/>
            </a:lvl5pPr>
            <a:lvl6pPr marL="2024710" indent="0">
              <a:buNone/>
              <a:defRPr sz="800"/>
            </a:lvl6pPr>
            <a:lvl7pPr marL="2429652" indent="0">
              <a:buNone/>
              <a:defRPr sz="800"/>
            </a:lvl7pPr>
            <a:lvl8pPr marL="2834594" indent="0">
              <a:buNone/>
              <a:defRPr sz="800"/>
            </a:lvl8pPr>
            <a:lvl9pPr marL="323953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EA0E4-592E-47A1-8715-091687681555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572E4-E8E0-4095-A17E-4E2E37298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987" y="5760720"/>
            <a:ext cx="3566160" cy="68008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4987" y="735330"/>
            <a:ext cx="3566160" cy="4937760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04942" indent="0">
              <a:buNone/>
              <a:defRPr sz="2500"/>
            </a:lvl2pPr>
            <a:lvl3pPr marL="809884" indent="0">
              <a:buNone/>
              <a:defRPr sz="2100"/>
            </a:lvl3pPr>
            <a:lvl4pPr marL="1214826" indent="0">
              <a:buNone/>
              <a:defRPr sz="1800"/>
            </a:lvl4pPr>
            <a:lvl5pPr marL="1619768" indent="0">
              <a:buNone/>
              <a:defRPr sz="1800"/>
            </a:lvl5pPr>
            <a:lvl6pPr marL="2024710" indent="0">
              <a:buNone/>
              <a:defRPr sz="1800"/>
            </a:lvl6pPr>
            <a:lvl7pPr marL="2429652" indent="0">
              <a:buNone/>
              <a:defRPr sz="1800"/>
            </a:lvl7pPr>
            <a:lvl8pPr marL="2834594" indent="0">
              <a:buNone/>
              <a:defRPr sz="1800"/>
            </a:lvl8pPr>
            <a:lvl9pPr marL="3239536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4987" y="6440806"/>
            <a:ext cx="3566160" cy="965834"/>
          </a:xfrm>
        </p:spPr>
        <p:txBody>
          <a:bodyPr/>
          <a:lstStyle>
            <a:lvl1pPr marL="0" indent="0">
              <a:buNone/>
              <a:defRPr sz="1200"/>
            </a:lvl1pPr>
            <a:lvl2pPr marL="404942" indent="0">
              <a:buNone/>
              <a:defRPr sz="1100"/>
            </a:lvl2pPr>
            <a:lvl3pPr marL="809884" indent="0">
              <a:buNone/>
              <a:defRPr sz="900"/>
            </a:lvl3pPr>
            <a:lvl4pPr marL="1214826" indent="0">
              <a:buNone/>
              <a:defRPr sz="800"/>
            </a:lvl4pPr>
            <a:lvl5pPr marL="1619768" indent="0">
              <a:buNone/>
              <a:defRPr sz="800"/>
            </a:lvl5pPr>
            <a:lvl6pPr marL="2024710" indent="0">
              <a:buNone/>
              <a:defRPr sz="800"/>
            </a:lvl6pPr>
            <a:lvl7pPr marL="2429652" indent="0">
              <a:buNone/>
              <a:defRPr sz="800"/>
            </a:lvl7pPr>
            <a:lvl8pPr marL="2834594" indent="0">
              <a:buNone/>
              <a:defRPr sz="800"/>
            </a:lvl8pPr>
            <a:lvl9pPr marL="323953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E46E9-0E3F-45A7-8979-FB877352B75C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F2270-0895-4D90-82B5-74030F049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96863" y="330200"/>
            <a:ext cx="53498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988" tIns="40494" rIns="80988" bIns="404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96863" y="1920875"/>
            <a:ext cx="5349875" cy="543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988" tIns="40494" rIns="80988" bIns="404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6863" y="7627938"/>
            <a:ext cx="1387475" cy="438150"/>
          </a:xfrm>
          <a:prstGeom prst="rect">
            <a:avLst/>
          </a:prstGeom>
        </p:spPr>
        <p:txBody>
          <a:bodyPr vert="horz" lIns="80988" tIns="40494" rIns="80988" bIns="40494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693FF7-D86E-46C3-8A2C-EE4B795032A4}" type="datetimeFigureOut">
              <a:rPr lang="en-US"/>
              <a:pPr>
                <a:defRPr/>
              </a:pPr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0413" y="7627938"/>
            <a:ext cx="1882775" cy="438150"/>
          </a:xfrm>
          <a:prstGeom prst="rect">
            <a:avLst/>
          </a:prstGeom>
        </p:spPr>
        <p:txBody>
          <a:bodyPr vert="horz" lIns="80988" tIns="40494" rIns="80988" bIns="4049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59263" y="7627938"/>
            <a:ext cx="1387475" cy="438150"/>
          </a:xfrm>
          <a:prstGeom prst="rect">
            <a:avLst/>
          </a:prstGeom>
        </p:spPr>
        <p:txBody>
          <a:bodyPr vert="horz" lIns="80988" tIns="40494" rIns="80988" bIns="40494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B957E8-B4FF-4E17-8971-9090B1CEE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5pPr>
      <a:lvl6pPr marL="404942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6pPr>
      <a:lvl7pPr marL="809884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7pPr>
      <a:lvl8pPr marL="1214826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8pPr>
      <a:lvl9pPr marL="1619768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9pPr>
    </p:titleStyle>
    <p:bodyStyle>
      <a:lvl1pPr marL="303213" indent="-303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524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1238" indent="-2016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6050" indent="-2016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0863" indent="-2016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27181" indent="-202471" algn="l" defTabSz="8098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32123" indent="-202471" algn="l" defTabSz="8098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7065" indent="-202471" algn="l" defTabSz="8098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42007" indent="-202471" algn="l" defTabSz="809884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4942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884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4826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768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4710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29652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4594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39536" algn="l" defTabSz="80988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>
          <a:xfrm>
            <a:off x="528638" y="411163"/>
            <a:ext cx="4787900" cy="768350"/>
          </a:xfrm>
        </p:spPr>
        <p:txBody>
          <a:bodyPr/>
          <a:lstStyle/>
          <a:p>
            <a:pPr eaLnBrk="1" hangingPunct="1"/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Office of Natural Resources Revenue</a:t>
            </a: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2079625" y="1676400"/>
            <a:ext cx="1784350" cy="822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988" tIns="40494" rIns="80988" bIns="40494" anchor="ctr" anchorCtr="1"/>
          <a:lstStyle/>
          <a:p>
            <a:pPr algn="ctr"/>
            <a:r>
              <a:rPr lang="en-US" sz="1300">
                <a:latin typeface="Times New Roman" pitchFamily="18" charset="0"/>
                <a:cs typeface="Times New Roman" pitchFamily="18" charset="0"/>
              </a:rPr>
              <a:t>Director</a:t>
            </a:r>
          </a:p>
          <a:p>
            <a:pPr algn="ctr"/>
            <a:endParaRPr lang="en-US" sz="13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300">
                <a:latin typeface="Times New Roman" pitchFamily="18" charset="0"/>
                <a:cs typeface="Times New Roman" pitchFamily="18" charset="0"/>
              </a:rPr>
              <a:t>Deputy Director 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990600" y="2971800"/>
            <a:ext cx="1462088" cy="639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988" tIns="40494" rIns="80988" bIns="40494" anchor="ctr" anchorCtr="1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Program Support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Staff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388938" y="4305300"/>
            <a:ext cx="1462087" cy="822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988" tIns="40494" rIns="80988" bIns="40494" anchor="ctr" anchorCtr="1"/>
          <a:lstStyle/>
          <a:p>
            <a:pPr algn="ctr"/>
            <a:r>
              <a:rPr lang="en-US" sz="1200">
                <a:latin typeface="Times New Roman" pitchFamily="18" charset="0"/>
                <a:cs typeface="Times New Roman" pitchFamily="18" charset="0"/>
              </a:rPr>
              <a:t>Audit and Compliance Management</a:t>
            </a:r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4092575" y="4305300"/>
            <a:ext cx="1462088" cy="822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988" tIns="40494" rIns="80988" bIns="40494" anchor="ctr" anchorCtr="1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Coordination, Enforcement, Valuation and Appeals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2239963" y="4305300"/>
            <a:ext cx="1463675" cy="822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0988" tIns="40494" rIns="80988" bIns="40494" anchor="ctr" anchorCtr="1"/>
          <a:lstStyle/>
          <a:p>
            <a:pPr algn="ctr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Financial and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Production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Management</a:t>
            </a:r>
          </a:p>
        </p:txBody>
      </p:sp>
      <p:cxnSp>
        <p:nvCxnSpPr>
          <p:cNvPr id="35" name="Straight Connector 34"/>
          <p:cNvCxnSpPr>
            <a:stCxn id="2051" idx="2"/>
            <a:endCxn id="2055" idx="0"/>
          </p:cNvCxnSpPr>
          <p:nvPr/>
        </p:nvCxnSpPr>
        <p:spPr>
          <a:xfrm>
            <a:off x="2971800" y="2498725"/>
            <a:ext cx="0" cy="18065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hape 49"/>
          <p:cNvCxnSpPr>
            <a:stCxn id="2053" idx="0"/>
            <a:endCxn id="2054" idx="0"/>
          </p:cNvCxnSpPr>
          <p:nvPr/>
        </p:nvCxnSpPr>
        <p:spPr>
          <a:xfrm rot="5400000" flipH="1" flipV="1">
            <a:off x="2971007" y="2453481"/>
            <a:ext cx="12700" cy="3703637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2052" idx="3"/>
          </p:cNvCxnSpPr>
          <p:nvPr/>
        </p:nvCxnSpPr>
        <p:spPr>
          <a:xfrm>
            <a:off x="2452688" y="3291681"/>
            <a:ext cx="512064" cy="3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 bwMode="auto">
          <a:xfrm>
            <a:off x="4572000" y="7423793"/>
            <a:ext cx="1143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 anchor="ctr" anchorCtr="1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07/29/2013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      #3973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4979001" y="106544"/>
            <a:ext cx="83548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 anchor="ctr" anchorCtr="1">
            <a:spAutoFit/>
          </a:bodyPr>
          <a:lstStyle/>
          <a:p>
            <a:pPr algn="ctr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112 DM 34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solidFill>
            <a:schemeClr val="tx1"/>
          </a:solidFill>
          <a:miter lim="800000"/>
          <a:headEnd/>
          <a:tailEnd/>
        </a:ln>
      </a:spPr>
      <a:bodyPr wrap="square" anchor="ctr" anchorCtr="1">
        <a:spAutoFit/>
      </a:bodyPr>
      <a:lstStyle>
        <a:defPPr algn="ctr">
          <a:defRPr sz="1600">
            <a:latin typeface="Times New Roman" pitchFamily="18" charset="0"/>
            <a:cs typeface="Times New Roman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33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Office of Natural Resources Revenue</vt:lpstr>
    </vt:vector>
  </TitlesOfParts>
  <Company>US Department of the Interior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Kathleen J. H. Wheeler</dc:creator>
  <cp:lastModifiedBy>Day Barbara D</cp:lastModifiedBy>
  <cp:revision>34</cp:revision>
  <cp:lastPrinted>2013-07-30T19:22:11Z</cp:lastPrinted>
  <dcterms:created xsi:type="dcterms:W3CDTF">2010-03-31T17:54:59Z</dcterms:created>
  <dcterms:modified xsi:type="dcterms:W3CDTF">2013-07-31T14:38:47Z</dcterms:modified>
</cp:coreProperties>
</file>