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943600" cy="82296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4813" indent="523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09625" indent="1047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4438" indent="157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19250" indent="2095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08" y="-48"/>
      </p:cViewPr>
      <p:guideLst>
        <p:guide orient="horz" pos="2592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C52113-3C5A-4189-BC6E-56F30CB1B51E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696913"/>
            <a:ext cx="25177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E67FD7-82AA-4978-ABB5-1D3888C08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4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2556512"/>
            <a:ext cx="505206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4663440"/>
            <a:ext cx="416052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4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4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9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4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29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4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39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47DA4-5F64-4556-BE8C-57467038F732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279D-6ECB-4ED9-9F84-1319EBF2C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180B9-A079-4B5F-8553-BDA996FF2A0E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68200-2513-4069-BEC5-4728C612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09110" y="329567"/>
            <a:ext cx="133731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180" y="329567"/>
            <a:ext cx="391287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B39B-3B5A-499F-AE37-560646D09017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8430-6E4F-4C0A-B6DA-56454075A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25BF5-4765-423E-AE45-04B56168E623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0555-7C7B-4CCD-9723-5ACDC488E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4" y="5288280"/>
            <a:ext cx="5052060" cy="1634490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4" y="3488057"/>
            <a:ext cx="5052060" cy="1800224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4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9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48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197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247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296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345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3953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FBA69-5F79-41D4-9DD8-2A40897CF87B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7940C-52F3-4A8B-99A6-D7A311500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" y="1920242"/>
            <a:ext cx="2625090" cy="54311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1330" y="1920242"/>
            <a:ext cx="2625090" cy="54311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D795-B596-4196-A910-71B5916E8F94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2164-C93C-4629-8CCF-217B34D3B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1" y="1842136"/>
            <a:ext cx="2626122" cy="76771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942" indent="0">
              <a:buNone/>
              <a:defRPr sz="1800" b="1"/>
            </a:lvl2pPr>
            <a:lvl3pPr marL="809884" indent="0">
              <a:buNone/>
              <a:defRPr sz="1600" b="1"/>
            </a:lvl3pPr>
            <a:lvl4pPr marL="1214826" indent="0">
              <a:buNone/>
              <a:defRPr sz="1400" b="1"/>
            </a:lvl4pPr>
            <a:lvl5pPr marL="1619768" indent="0">
              <a:buNone/>
              <a:defRPr sz="1400" b="1"/>
            </a:lvl5pPr>
            <a:lvl6pPr marL="2024710" indent="0">
              <a:buNone/>
              <a:defRPr sz="1400" b="1"/>
            </a:lvl6pPr>
            <a:lvl7pPr marL="2429652" indent="0">
              <a:buNone/>
              <a:defRPr sz="1400" b="1"/>
            </a:lvl7pPr>
            <a:lvl8pPr marL="2834594" indent="0">
              <a:buNone/>
              <a:defRPr sz="1400" b="1"/>
            </a:lvl8pPr>
            <a:lvl9pPr marL="323953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1" y="2609850"/>
            <a:ext cx="2626122" cy="474154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7" y="1842136"/>
            <a:ext cx="2627154" cy="76771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942" indent="0">
              <a:buNone/>
              <a:defRPr sz="1800" b="1"/>
            </a:lvl2pPr>
            <a:lvl3pPr marL="809884" indent="0">
              <a:buNone/>
              <a:defRPr sz="1600" b="1"/>
            </a:lvl3pPr>
            <a:lvl4pPr marL="1214826" indent="0">
              <a:buNone/>
              <a:defRPr sz="1400" b="1"/>
            </a:lvl4pPr>
            <a:lvl5pPr marL="1619768" indent="0">
              <a:buNone/>
              <a:defRPr sz="1400" b="1"/>
            </a:lvl5pPr>
            <a:lvl6pPr marL="2024710" indent="0">
              <a:buNone/>
              <a:defRPr sz="1400" b="1"/>
            </a:lvl6pPr>
            <a:lvl7pPr marL="2429652" indent="0">
              <a:buNone/>
              <a:defRPr sz="1400" b="1"/>
            </a:lvl7pPr>
            <a:lvl8pPr marL="2834594" indent="0">
              <a:buNone/>
              <a:defRPr sz="1400" b="1"/>
            </a:lvl8pPr>
            <a:lvl9pPr marL="323953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7" y="2609850"/>
            <a:ext cx="2627154" cy="474154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AF5B-7BC8-461C-A4F9-1139C6412F60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F6956-C07B-45DE-BBAF-AF1D43C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134AA-21A0-4521-A345-997935A299DC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334EE-4DDD-4887-8B22-ED4BD8D4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AC84-2738-49FD-9438-D9744E0E0CBE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6C46C-C2FB-419E-AFD6-3916C0F17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327660"/>
            <a:ext cx="1955404" cy="13944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82" y="327661"/>
            <a:ext cx="3322638" cy="702373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0" y="1722121"/>
            <a:ext cx="1955404" cy="5629276"/>
          </a:xfrm>
        </p:spPr>
        <p:txBody>
          <a:bodyPr/>
          <a:lstStyle>
            <a:lvl1pPr marL="0" indent="0">
              <a:buNone/>
              <a:defRPr sz="1200"/>
            </a:lvl1pPr>
            <a:lvl2pPr marL="404942" indent="0">
              <a:buNone/>
              <a:defRPr sz="1100"/>
            </a:lvl2pPr>
            <a:lvl3pPr marL="809884" indent="0">
              <a:buNone/>
              <a:defRPr sz="900"/>
            </a:lvl3pPr>
            <a:lvl4pPr marL="1214826" indent="0">
              <a:buNone/>
              <a:defRPr sz="800"/>
            </a:lvl4pPr>
            <a:lvl5pPr marL="1619768" indent="0">
              <a:buNone/>
              <a:defRPr sz="800"/>
            </a:lvl5pPr>
            <a:lvl6pPr marL="2024710" indent="0">
              <a:buNone/>
              <a:defRPr sz="800"/>
            </a:lvl6pPr>
            <a:lvl7pPr marL="2429652" indent="0">
              <a:buNone/>
              <a:defRPr sz="800"/>
            </a:lvl7pPr>
            <a:lvl8pPr marL="2834594" indent="0">
              <a:buNone/>
              <a:defRPr sz="800"/>
            </a:lvl8pPr>
            <a:lvl9pPr marL="323953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EA0E4-592E-47A1-8715-091687681555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572E4-E8E0-4095-A17E-4E2E37298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87" y="5760720"/>
            <a:ext cx="3566160" cy="68008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87" y="735330"/>
            <a:ext cx="3566160" cy="493776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04942" indent="0">
              <a:buNone/>
              <a:defRPr sz="2500"/>
            </a:lvl2pPr>
            <a:lvl3pPr marL="809884" indent="0">
              <a:buNone/>
              <a:defRPr sz="2100"/>
            </a:lvl3pPr>
            <a:lvl4pPr marL="1214826" indent="0">
              <a:buNone/>
              <a:defRPr sz="1800"/>
            </a:lvl4pPr>
            <a:lvl5pPr marL="1619768" indent="0">
              <a:buNone/>
              <a:defRPr sz="1800"/>
            </a:lvl5pPr>
            <a:lvl6pPr marL="2024710" indent="0">
              <a:buNone/>
              <a:defRPr sz="1800"/>
            </a:lvl6pPr>
            <a:lvl7pPr marL="2429652" indent="0">
              <a:buNone/>
              <a:defRPr sz="1800"/>
            </a:lvl7pPr>
            <a:lvl8pPr marL="2834594" indent="0">
              <a:buNone/>
              <a:defRPr sz="1800"/>
            </a:lvl8pPr>
            <a:lvl9pPr marL="3239536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87" y="6440806"/>
            <a:ext cx="3566160" cy="965834"/>
          </a:xfrm>
        </p:spPr>
        <p:txBody>
          <a:bodyPr/>
          <a:lstStyle>
            <a:lvl1pPr marL="0" indent="0">
              <a:buNone/>
              <a:defRPr sz="1200"/>
            </a:lvl1pPr>
            <a:lvl2pPr marL="404942" indent="0">
              <a:buNone/>
              <a:defRPr sz="1100"/>
            </a:lvl2pPr>
            <a:lvl3pPr marL="809884" indent="0">
              <a:buNone/>
              <a:defRPr sz="900"/>
            </a:lvl3pPr>
            <a:lvl4pPr marL="1214826" indent="0">
              <a:buNone/>
              <a:defRPr sz="800"/>
            </a:lvl4pPr>
            <a:lvl5pPr marL="1619768" indent="0">
              <a:buNone/>
              <a:defRPr sz="800"/>
            </a:lvl5pPr>
            <a:lvl6pPr marL="2024710" indent="0">
              <a:buNone/>
              <a:defRPr sz="800"/>
            </a:lvl6pPr>
            <a:lvl7pPr marL="2429652" indent="0">
              <a:buNone/>
              <a:defRPr sz="800"/>
            </a:lvl7pPr>
            <a:lvl8pPr marL="2834594" indent="0">
              <a:buNone/>
              <a:defRPr sz="800"/>
            </a:lvl8pPr>
            <a:lvl9pPr marL="323953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46E9-0E3F-45A7-8979-FB877352B75C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F2270-0895-4D90-82B5-74030F049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96863" y="330200"/>
            <a:ext cx="5349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88" tIns="40494" rIns="80988" bIns="404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6863" y="1920875"/>
            <a:ext cx="5349875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988" tIns="40494" rIns="80988" bIns="40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863" y="7627938"/>
            <a:ext cx="13874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693FF7-D86E-46C3-8A2C-EE4B795032A4}" type="datetimeFigureOut">
              <a:rPr lang="en-US"/>
              <a:pPr>
                <a:defRPr/>
              </a:pPr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413" y="7627938"/>
            <a:ext cx="18827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263" y="7627938"/>
            <a:ext cx="1387475" cy="438150"/>
          </a:xfrm>
          <a:prstGeom prst="rect">
            <a:avLst/>
          </a:prstGeom>
        </p:spPr>
        <p:txBody>
          <a:bodyPr vert="horz" lIns="80988" tIns="40494" rIns="80988" bIns="4049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B957E8-B4FF-4E17-8971-9090B1CEE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04942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09884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14826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19768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3213" indent="-303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238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0863" indent="-2016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27181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2123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7065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2007" indent="-202471" algn="l" defTabSz="8098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42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884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4826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768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4710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9652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4594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536" algn="l" defTabSz="8098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528638" y="411163"/>
            <a:ext cx="4787900" cy="768350"/>
          </a:xfrm>
        </p:spPr>
        <p:txBody>
          <a:bodyPr/>
          <a:lstStyle/>
          <a:p>
            <a:pPr eaLnBrk="1" hangingPunct="1"/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Office of Natural Resources Revenue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079625" y="1676400"/>
            <a:ext cx="1784350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300">
                <a:latin typeface="Times New Roman" pitchFamily="18" charset="0"/>
                <a:cs typeface="Times New Roman" pitchFamily="18" charset="0"/>
              </a:rPr>
              <a:t>Director</a:t>
            </a:r>
          </a:p>
          <a:p>
            <a:pPr algn="ctr"/>
            <a:endParaRPr lang="en-US" sz="13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300">
                <a:latin typeface="Times New Roman" pitchFamily="18" charset="0"/>
                <a:cs typeface="Times New Roman" pitchFamily="18" charset="0"/>
              </a:rPr>
              <a:t>Deputy Director 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90600" y="2971800"/>
            <a:ext cx="1462088" cy="639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Program Support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Staff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388938" y="4305300"/>
            <a:ext cx="1462087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Audit and Compliance Management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4092575" y="4305300"/>
            <a:ext cx="1462088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Coordination, Enforcement, Valuation and Appeals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8"/>
          <p:cNvSpPr txBox="1">
            <a:spLocks noChangeArrowheads="1"/>
          </p:cNvSpPr>
          <p:nvPr/>
        </p:nvSpPr>
        <p:spPr bwMode="auto">
          <a:xfrm>
            <a:off x="2239963" y="4305300"/>
            <a:ext cx="1463675" cy="822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0988" tIns="40494" rIns="80988" bIns="40494" anchor="ctr" anchorCtr="1"/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Financial and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Production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Management</a:t>
            </a:r>
          </a:p>
        </p:txBody>
      </p:sp>
      <p:cxnSp>
        <p:nvCxnSpPr>
          <p:cNvPr id="35" name="Straight Connector 34"/>
          <p:cNvCxnSpPr>
            <a:stCxn id="2051" idx="2"/>
            <a:endCxn id="2055" idx="0"/>
          </p:cNvCxnSpPr>
          <p:nvPr/>
        </p:nvCxnSpPr>
        <p:spPr>
          <a:xfrm>
            <a:off x="2971800" y="2498725"/>
            <a:ext cx="0" cy="1806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2053" idx="0"/>
            <a:endCxn id="2054" idx="0"/>
          </p:cNvCxnSpPr>
          <p:nvPr/>
        </p:nvCxnSpPr>
        <p:spPr>
          <a:xfrm rot="5400000" flipH="1" flipV="1">
            <a:off x="2971007" y="2453481"/>
            <a:ext cx="12700" cy="370363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52" idx="3"/>
          </p:cNvCxnSpPr>
          <p:nvPr/>
        </p:nvCxnSpPr>
        <p:spPr>
          <a:xfrm>
            <a:off x="2452688" y="3291681"/>
            <a:ext cx="512064" cy="31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 bwMode="auto">
          <a:xfrm>
            <a:off x="4572000" y="7423793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 anchorCtr="1">
            <a:spAutoFit/>
          </a:bodyPr>
          <a:lstStyle/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07/29/2013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   #3973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4979001" y="106544"/>
            <a:ext cx="83548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ctr" anchorCtr="1"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112 DM 34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</a:spPr>
      <a:bodyPr wrap="square" anchor="ctr" anchorCtr="1">
        <a:spAutoFit/>
      </a:bodyPr>
      <a:lstStyle>
        <a:defPPr algn="ctr">
          <a:defRPr sz="160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33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Office of Natural Resources Revenue</vt:lpstr>
    </vt:vector>
  </TitlesOfParts>
  <Company>US Department of the Interior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 J. H. Wheeler</dc:creator>
  <cp:lastModifiedBy>Day Barbara D</cp:lastModifiedBy>
  <cp:revision>34</cp:revision>
  <cp:lastPrinted>2013-07-30T19:22:11Z</cp:lastPrinted>
  <dcterms:created xsi:type="dcterms:W3CDTF">2010-03-31T17:54:59Z</dcterms:created>
  <dcterms:modified xsi:type="dcterms:W3CDTF">2013-07-31T14:38:47Z</dcterms:modified>
</cp:coreProperties>
</file>