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71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75C6C-099A-4413-95B0-972299D55F99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2C05A-E305-4FD8-9BE8-2E951D1E4C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BEDB5-2A2A-49F0-891F-95019E511F3C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F610A-F935-44C9-BEB7-6A13DAC68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3562D-A840-4E92-AE72-72BAB9D5CCF2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FD5A0-FC43-49E4-9104-636F8001A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D37BE-078D-4D0D-B83E-48DBE7DA74FA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4D556-E8BA-4E65-86C7-1FAFBFA4D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6BA4C-01B8-4D9F-9EFD-C725CCAD606D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52DC-6A5E-4C8F-9C04-B1E6F0E12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0353-99D3-4833-8DA1-5311D7AB7021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1991D-622C-46B5-9E3E-079E997E7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6C4A0-B0E3-4C3A-8ACE-D0C0DFFFFAAF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649C-1B8B-499C-B61B-6BF1F81C5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8C9AF-9BBA-4E64-BE92-6BB24900620F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B2262-E96B-4C80-8941-1A619C769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BD5D9-01A6-4FD5-8048-B879E4F104CB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C067-5EF5-4E3B-B3FA-D297A4066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FAE1-AA59-4A38-8687-D639CE5EA5D0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F416A-36E2-4086-BB56-82E2E169E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728B-CA97-4D9E-A2B8-D1F6457FF6AB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4611C-466A-4DD4-AAAB-D04B3E240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5D9F-01BA-43E6-964C-DA2B79E61406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DF1C1-0A6A-4773-802D-517C09B73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962E53-EF9E-4458-B430-8E4E0908FB2A}" type="datetimeFigureOut">
              <a:rPr lang="en-US"/>
              <a:pPr>
                <a:defRPr/>
              </a:pPr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E40A16-24D8-48EF-B903-1DD0ABDD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3"/>
          <p:cNvSpPr txBox="1">
            <a:spLocks noChangeArrowheads="1"/>
          </p:cNvSpPr>
          <p:nvPr/>
        </p:nvSpPr>
        <p:spPr bwMode="auto">
          <a:xfrm>
            <a:off x="2362200" y="5387975"/>
            <a:ext cx="2041525" cy="573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spcAft>
                <a:spcPts val="1000"/>
              </a:spcAft>
            </a:pPr>
            <a:r>
              <a:rPr lang="en-US" sz="1400">
                <a:cs typeface="Arial" charset="0"/>
              </a:rPr>
              <a:t>Employment Complaints &amp; Adjudication</a:t>
            </a:r>
          </a:p>
        </p:txBody>
      </p:sp>
      <p:sp>
        <p:nvSpPr>
          <p:cNvPr id="2051" name="Text Box 54"/>
          <p:cNvSpPr txBox="1">
            <a:spLocks noChangeArrowheads="1"/>
          </p:cNvSpPr>
          <p:nvPr/>
        </p:nvSpPr>
        <p:spPr bwMode="auto">
          <a:xfrm>
            <a:off x="425450" y="5387975"/>
            <a:ext cx="1689100" cy="573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spcBef>
                <a:spcPts val="300"/>
              </a:spcBef>
              <a:spcAft>
                <a:spcPts val="1000"/>
              </a:spcAft>
            </a:pPr>
            <a:r>
              <a:rPr lang="en-US" sz="1400">
                <a:cs typeface="Arial" charset="0"/>
              </a:rPr>
              <a:t>Public Civil Rights</a:t>
            </a:r>
          </a:p>
        </p:txBody>
      </p:sp>
      <p:sp>
        <p:nvSpPr>
          <p:cNvPr id="2052" name="Text Box 55"/>
          <p:cNvSpPr txBox="1">
            <a:spLocks noChangeArrowheads="1"/>
          </p:cNvSpPr>
          <p:nvPr/>
        </p:nvSpPr>
        <p:spPr bwMode="auto">
          <a:xfrm>
            <a:off x="4635500" y="5387975"/>
            <a:ext cx="1795463" cy="573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spcAft>
                <a:spcPts val="1000"/>
              </a:spcAft>
            </a:pPr>
            <a:r>
              <a:rPr lang="en-US" sz="1400">
                <a:cs typeface="Arial" charset="0"/>
              </a:rPr>
              <a:t>Compliance and Programs</a:t>
            </a:r>
          </a:p>
        </p:txBody>
      </p:sp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2325688" y="1727200"/>
            <a:ext cx="2171700" cy="992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en-US" sz="1400" b="1" cap="all" dirty="0">
                <a:latin typeface="Arial" pitchFamily="34" charset="0"/>
                <a:cs typeface="Arial" pitchFamily="34" charset="0"/>
              </a:rPr>
              <a:t>Director</a:t>
            </a:r>
            <a:endParaRPr lang="en-US" sz="1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 Box 43"/>
          <p:cNvSpPr txBox="1">
            <a:spLocks noChangeArrowheads="1"/>
          </p:cNvSpPr>
          <p:nvPr/>
        </p:nvSpPr>
        <p:spPr bwMode="auto">
          <a:xfrm>
            <a:off x="2395538" y="3911600"/>
            <a:ext cx="1982787" cy="550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en-US" sz="1400">
                <a:cs typeface="Arial" charset="0"/>
              </a:rPr>
              <a:t>Deputy Director</a:t>
            </a:r>
          </a:p>
        </p:txBody>
      </p:sp>
      <p:sp>
        <p:nvSpPr>
          <p:cNvPr id="2055" name="Text Box 48"/>
          <p:cNvSpPr txBox="1">
            <a:spLocks noChangeArrowheads="1"/>
          </p:cNvSpPr>
          <p:nvPr/>
        </p:nvSpPr>
        <p:spPr bwMode="auto">
          <a:xfrm>
            <a:off x="4368800" y="3074988"/>
            <a:ext cx="1947863" cy="736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>
                <a:cs typeface="Arial" charset="0"/>
              </a:rPr>
              <a:t>Office of the Secretary</a:t>
            </a:r>
          </a:p>
          <a:p>
            <a:pPr algn="ctr"/>
            <a:r>
              <a:rPr lang="en-US" sz="1400">
                <a:cs typeface="Arial" charset="0"/>
              </a:rPr>
              <a:t>Equal Employment Opportunity Office</a:t>
            </a:r>
          </a:p>
        </p:txBody>
      </p:sp>
      <p:sp>
        <p:nvSpPr>
          <p:cNvPr id="2056" name="Rectangle 60"/>
          <p:cNvSpPr>
            <a:spLocks noChangeArrowheads="1"/>
          </p:cNvSpPr>
          <p:nvPr/>
        </p:nvSpPr>
        <p:spPr bwMode="auto">
          <a:xfrm>
            <a:off x="1538288" y="114300"/>
            <a:ext cx="3716337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endParaRPr lang="en-US" b="1">
              <a:latin typeface="Calibri" pitchFamily="34" charset="0"/>
            </a:endParaRPr>
          </a:p>
          <a:p>
            <a:pPr algn="ctr">
              <a:spcAft>
                <a:spcPts val="1000"/>
              </a:spcAft>
            </a:pPr>
            <a:endParaRPr lang="en-US">
              <a:latin typeface="Calibri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Office of Civil Rights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1270000" y="5073650"/>
            <a:ext cx="426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1118394" y="5223669"/>
            <a:ext cx="3032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5384800" y="5237163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xt Box 48"/>
          <p:cNvSpPr txBox="1">
            <a:spLocks noChangeArrowheads="1"/>
          </p:cNvSpPr>
          <p:nvPr/>
        </p:nvSpPr>
        <p:spPr bwMode="auto">
          <a:xfrm>
            <a:off x="496888" y="3189288"/>
            <a:ext cx="1949450" cy="503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/>
              <a:t>Administrative Support Staff</a:t>
            </a:r>
          </a:p>
        </p:txBody>
      </p:sp>
      <p:sp>
        <p:nvSpPr>
          <p:cNvPr id="2061" name="TextBox 20"/>
          <p:cNvSpPr txBox="1">
            <a:spLocks noChangeArrowheads="1"/>
          </p:cNvSpPr>
          <p:nvPr/>
        </p:nvSpPr>
        <p:spPr bwMode="auto">
          <a:xfrm>
            <a:off x="4961467" y="0"/>
            <a:ext cx="1896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112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DM 19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11/29/2011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#3938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>
            <a:endCxn id="2054" idx="0"/>
          </p:cNvCxnSpPr>
          <p:nvPr/>
        </p:nvCxnSpPr>
        <p:spPr>
          <a:xfrm>
            <a:off x="3382963" y="2719388"/>
            <a:ext cx="4762" cy="11922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909888" y="4922838"/>
            <a:ext cx="925512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60" idx="3"/>
            <a:endCxn id="2055" idx="1"/>
          </p:cNvCxnSpPr>
          <p:nvPr/>
        </p:nvCxnSpPr>
        <p:spPr>
          <a:xfrm>
            <a:off x="2446338" y="3441700"/>
            <a:ext cx="19224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Slide 1</vt:lpstr>
    </vt:vector>
  </TitlesOfParts>
  <Company>National Business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The Interior</dc:creator>
  <cp:lastModifiedBy>Department Of The Interior</cp:lastModifiedBy>
  <cp:revision>22</cp:revision>
  <dcterms:created xsi:type="dcterms:W3CDTF">2010-04-05T13:51:17Z</dcterms:created>
  <dcterms:modified xsi:type="dcterms:W3CDTF">2012-03-01T14:21:34Z</dcterms:modified>
</cp:coreProperties>
</file>