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552" y="19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197B3B-AD2D-4E43-A455-B84325BAD142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FA9471-2EDA-4674-BA9D-29C939631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94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3A576-7297-42B7-BA71-55FB1AF34A67}" type="datetime1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F09D7-9B2C-46BA-9BC2-453E9D35F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099E8-5AF7-4FD6-8CAC-2C456B7A5F4A}" type="datetime1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72B95-8A70-4743-A39F-2E0DF5C1E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D7E17-7712-4325-8A8C-12DA9EBAD68D}" type="datetime1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4CE1C-BB48-4F74-96CD-5AAA0D9EB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737C0-5BBE-44F5-BD83-2B075761CF3E}" type="datetime1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508A4-F212-4CDA-894E-34DAE5CB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6F27B-422B-43DD-B768-6E2C210FCD66}" type="datetime1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3E94-A5D1-4AD5-9810-A4A531B82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C16F9-2060-4307-B7D7-5AEC3FB6DAB8}" type="datetime1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19085-E089-4E63-9FE7-0CBBEEDBD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69606-1ACA-406A-869E-FC4304C31104}" type="datetime1">
              <a:rPr lang="en-US" smtClean="0"/>
              <a:t>9/24/2013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4B306-C9D0-4E9E-905D-B521BDF83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BBE97-BD45-4B4B-8801-474218935881}" type="datetime1">
              <a:rPr lang="en-US" smtClean="0"/>
              <a:t>9/24/2013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0EE12-F0C7-4DA8-90CB-68EB0380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9C7D4-7CAF-4EB2-993F-5973C3A812F2}" type="datetime1">
              <a:rPr lang="en-US" smtClean="0"/>
              <a:t>9/24/2013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C6697-D826-4E6D-9077-11F7699CC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414D7-AA6D-4960-A4CA-184C9159278B}" type="datetime1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2196-FD5C-4D5E-BB59-DF99CC5FF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0E41F-79EB-4037-BF60-5EA3C3DAE9FC}" type="datetime1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49592-4657-4289-BFF8-BD84DE4F9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FE7821-D5C3-48C9-BA4F-FFB946075F25}" type="datetime1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09/19/2013 #3982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9A2304-76DF-4AED-8B5C-DB52F43CA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Box 47"/>
          <p:cNvSpPr txBox="1">
            <a:spLocks noChangeArrowheads="1"/>
          </p:cNvSpPr>
          <p:nvPr/>
        </p:nvSpPr>
        <p:spPr bwMode="auto">
          <a:xfrm>
            <a:off x="2343150" y="1290383"/>
            <a:ext cx="2171700" cy="100584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Director/</a:t>
            </a:r>
          </a:p>
          <a:p>
            <a:pPr algn="ctr">
              <a:spcAft>
                <a:spcPts val="0"/>
              </a:spcAft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Deputy Chief Financial Officer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Text Box 43"/>
          <p:cNvSpPr txBox="1">
            <a:spLocks noChangeArrowheads="1"/>
          </p:cNvSpPr>
          <p:nvPr/>
        </p:nvSpPr>
        <p:spPr bwMode="auto">
          <a:xfrm>
            <a:off x="2468881" y="3425166"/>
            <a:ext cx="1920240" cy="72979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Deputy </a:t>
            </a:r>
            <a:r>
              <a:rPr lang="en-US" sz="1300" dirty="0">
                <a:latin typeface="Times New Roman" pitchFamily="18" charset="0"/>
                <a:cs typeface="Times New Roman" pitchFamily="18" charset="0"/>
              </a:rPr>
              <a:t>Director</a:t>
            </a:r>
          </a:p>
        </p:txBody>
      </p:sp>
      <p:sp>
        <p:nvSpPr>
          <p:cNvPr id="2055" name="Text Box 48"/>
          <p:cNvSpPr txBox="1">
            <a:spLocks noChangeArrowheads="1"/>
          </p:cNvSpPr>
          <p:nvPr/>
        </p:nvSpPr>
        <p:spPr bwMode="auto">
          <a:xfrm>
            <a:off x="4874437" y="2516886"/>
            <a:ext cx="1371600" cy="5032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Chief of Staff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Rectangle 60"/>
          <p:cNvSpPr>
            <a:spLocks noChangeArrowheads="1"/>
          </p:cNvSpPr>
          <p:nvPr/>
        </p:nvSpPr>
        <p:spPr bwMode="auto">
          <a:xfrm>
            <a:off x="1917208" y="502166"/>
            <a:ext cx="30235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Office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of Financial Management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Straight Connector 62"/>
          <p:cNvCxnSpPr>
            <a:stCxn id="58" idx="2"/>
            <a:endCxn id="2054" idx="0"/>
          </p:cNvCxnSpPr>
          <p:nvPr/>
        </p:nvCxnSpPr>
        <p:spPr>
          <a:xfrm>
            <a:off x="3429000" y="2296223"/>
            <a:ext cx="1" cy="11289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3" name="Text Box 48"/>
          <p:cNvSpPr txBox="1">
            <a:spLocks noChangeArrowheads="1"/>
          </p:cNvSpPr>
          <p:nvPr/>
        </p:nvSpPr>
        <p:spPr bwMode="auto">
          <a:xfrm>
            <a:off x="731520" y="2516886"/>
            <a:ext cx="1371600" cy="5032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Senior Advisor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>
            <a:stCxn id="2063" idx="3"/>
            <a:endCxn id="2055" idx="1"/>
          </p:cNvCxnSpPr>
          <p:nvPr/>
        </p:nvCxnSpPr>
        <p:spPr>
          <a:xfrm>
            <a:off x="2103120" y="2768505"/>
            <a:ext cx="27713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48"/>
          <p:cNvSpPr txBox="1">
            <a:spLocks noChangeArrowheads="1"/>
          </p:cNvSpPr>
          <p:nvPr/>
        </p:nvSpPr>
        <p:spPr bwMode="auto">
          <a:xfrm>
            <a:off x="4874437" y="3286823"/>
            <a:ext cx="1371600" cy="5032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Administrative 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Support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48"/>
          <p:cNvSpPr txBox="1">
            <a:spLocks noChangeArrowheads="1"/>
          </p:cNvSpPr>
          <p:nvPr/>
        </p:nvSpPr>
        <p:spPr bwMode="auto">
          <a:xfrm>
            <a:off x="1249680" y="4651566"/>
            <a:ext cx="1554480" cy="82296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Financial Reporting Division</a:t>
            </a:r>
          </a:p>
        </p:txBody>
      </p:sp>
      <p:sp>
        <p:nvSpPr>
          <p:cNvPr id="25" name="Text Box 48"/>
          <p:cNvSpPr txBox="1">
            <a:spLocks noChangeArrowheads="1"/>
          </p:cNvSpPr>
          <p:nvPr/>
        </p:nvSpPr>
        <p:spPr bwMode="auto">
          <a:xfrm>
            <a:off x="4053840" y="4651566"/>
            <a:ext cx="1554480" cy="82296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Internal Control and Audit Follow-Up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Division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48"/>
          <p:cNvSpPr txBox="1">
            <a:spLocks noChangeArrowheads="1"/>
          </p:cNvSpPr>
          <p:nvPr/>
        </p:nvSpPr>
        <p:spPr bwMode="auto">
          <a:xfrm>
            <a:off x="1249680" y="7245752"/>
            <a:ext cx="1554480" cy="82296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Financial Systems  Division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4053840" y="5948659"/>
            <a:ext cx="1554480" cy="82296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Policy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Collaboration and Operations Division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49680" y="5948659"/>
            <a:ext cx="1554480" cy="82296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Departmental Offices Finance Division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3429000" y="4154956"/>
            <a:ext cx="3" cy="3502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426888" y="3153473"/>
            <a:ext cx="2666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48"/>
          <p:cNvSpPr txBox="1">
            <a:spLocks noChangeArrowheads="1"/>
          </p:cNvSpPr>
          <p:nvPr/>
        </p:nvSpPr>
        <p:spPr bwMode="auto">
          <a:xfrm>
            <a:off x="4053840" y="7245752"/>
            <a:ext cx="1554480" cy="82296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Custodial Reporting Division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Connector 35"/>
          <p:cNvCxnSpPr>
            <a:stCxn id="24" idx="0"/>
            <a:endCxn id="24" idx="0"/>
          </p:cNvCxnSpPr>
          <p:nvPr/>
        </p:nvCxnSpPr>
        <p:spPr>
          <a:xfrm>
            <a:off x="2026920" y="4651566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4" idx="3"/>
            <a:endCxn id="25" idx="1"/>
          </p:cNvCxnSpPr>
          <p:nvPr/>
        </p:nvCxnSpPr>
        <p:spPr>
          <a:xfrm>
            <a:off x="2804160" y="5063046"/>
            <a:ext cx="1249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28" idx="3"/>
            <a:endCxn id="27" idx="1"/>
          </p:cNvCxnSpPr>
          <p:nvPr/>
        </p:nvCxnSpPr>
        <p:spPr>
          <a:xfrm>
            <a:off x="2804160" y="6360139"/>
            <a:ext cx="1249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6" idx="3"/>
            <a:endCxn id="22" idx="1"/>
          </p:cNvCxnSpPr>
          <p:nvPr/>
        </p:nvCxnSpPr>
        <p:spPr>
          <a:xfrm>
            <a:off x="2804160" y="7657232"/>
            <a:ext cx="1249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390866" y="225167"/>
            <a:ext cx="1005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112 DM 8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22470" y="8380129"/>
            <a:ext cx="2171700" cy="4857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09/20/2013 #3982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Replaces 11/30/2010 #3882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54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National Business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Department Of The Interior</dc:creator>
  <cp:lastModifiedBy>Day Barbara D</cp:lastModifiedBy>
  <cp:revision>57</cp:revision>
  <cp:lastPrinted>2013-09-24T13:32:45Z</cp:lastPrinted>
  <dcterms:created xsi:type="dcterms:W3CDTF">2010-04-05T13:51:17Z</dcterms:created>
  <dcterms:modified xsi:type="dcterms:W3CDTF">2013-09-24T14:08:49Z</dcterms:modified>
</cp:coreProperties>
</file>