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m Malam" initials="PM" lastIdx="5" clrIdx="0"/>
  <p:cmAuthor id="1" name="Department Of The Interior" initials="SJW" lastIdx="1" clrIdx="1"/>
  <p:cmAuthor id="2" name="Wilson, Hazel A" initials="WH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2" d="100"/>
          <a:sy n="62" d="100"/>
        </p:scale>
        <p:origin x="-2563" y="-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6BE09-1155-47D6-A9C8-1B25BDFD09B4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4F5DF7-9A2D-4B7C-8293-9F2713DD2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490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F0C9-FAD9-439C-881C-C30B7696C691}" type="datetime1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04/24/13 #3965 Replaces  12/20/10  #3885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65544-167D-438E-9204-85093763B7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E02DA-B7DD-42FB-A91D-F14A8773A3BE}" type="datetime1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04/24/13 #3965 Replaces  12/20/10  #3885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65544-167D-438E-9204-85093763B7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932D-CC61-4A62-857A-11CCC81D8376}" type="datetime1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04/24/13 #3965 Replaces  12/20/10  #3885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65544-167D-438E-9204-85093763B7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391C-9CDB-4C08-A094-FCDF4C3A0D01}" type="datetime1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04/24/13 #3965 Replaces  12/20/10  #3885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65544-167D-438E-9204-85093763B7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69A1-77B3-4EF0-B8DD-4A6D0B352E45}" type="datetime1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04/24/13 #3965 Replaces  12/20/10  #3885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65544-167D-438E-9204-85093763B7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7914-4FA4-4CCF-90AD-8E57B3112480}" type="datetime1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04/24/13 #3965 Replaces  12/20/10  #3885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65544-167D-438E-9204-85093763B7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B6D2-1FDD-406F-B785-A92D68A4B3E5}" type="datetime1">
              <a:rPr lang="en-US" smtClean="0"/>
              <a:t>4/25/2013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04/24/13 #3965 Replaces  12/20/10  #3885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65544-167D-438E-9204-85093763B7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F62B4-5130-4EDB-B50D-A0E149C06D24}" type="datetime1">
              <a:rPr lang="en-US" smtClean="0"/>
              <a:t>4/25/2013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04/24/13 #3965 Replaces  12/20/10  #3885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65544-167D-438E-9204-85093763B7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F005F-3720-4183-BF43-DBB1F4104B8A}" type="datetime1">
              <a:rPr lang="en-US" smtClean="0"/>
              <a:t>4/25/2013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04/24/13 #3965 Replaces  12/20/10  #3885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65544-167D-438E-9204-85093763B7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6771-A32D-42AF-9A93-56300AC070DE}" type="datetime1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04/24/13 #3965 Replaces  12/20/10  #3885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65544-167D-438E-9204-85093763B7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0F1D5-B771-4D51-9FB2-9F250681C899}" type="datetime1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04/24/13 #3965 Replaces  12/20/10  #3885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65544-167D-438E-9204-85093763B7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3D93F-7C05-4BB8-B90A-DD1B07B6568D}" type="datetime1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04/24/13 #3965 Replaces  12/20/10  #3885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65544-167D-438E-9204-85093763B7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09600"/>
            <a:ext cx="3810000" cy="1045632"/>
          </a:xfrm>
          <a:noFill/>
          <a:ln w="0">
            <a:noFill/>
          </a:ln>
        </p:spPr>
        <p:txBody>
          <a:bodyPr>
            <a:normAutofit/>
          </a:bodyPr>
          <a:lstStyle/>
          <a:p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Office of Strategic Employee  and Organization Development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20624" y="1981200"/>
            <a:ext cx="6016752" cy="3718560"/>
            <a:chOff x="420624" y="1981200"/>
            <a:chExt cx="6016752" cy="3718560"/>
          </a:xfrm>
        </p:grpSpPr>
        <p:sp>
          <p:nvSpPr>
            <p:cNvPr id="4" name="Title 1"/>
            <p:cNvSpPr txBox="1">
              <a:spLocks/>
            </p:cNvSpPr>
            <p:nvPr/>
          </p:nvSpPr>
          <p:spPr>
            <a:xfrm>
              <a:off x="2514600" y="1981200"/>
              <a:ext cx="1828800" cy="9144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rPr>
                <a:t>Director</a:t>
              </a:r>
            </a:p>
          </p:txBody>
        </p:sp>
        <p:sp>
          <p:nvSpPr>
            <p:cNvPr id="5" name="Title 1"/>
            <p:cNvSpPr txBox="1">
              <a:spLocks/>
            </p:cNvSpPr>
            <p:nvPr/>
          </p:nvSpPr>
          <p:spPr>
            <a:xfrm>
              <a:off x="2651760" y="3352800"/>
              <a:ext cx="1554480" cy="82296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rPr>
                <a:t>Deputy Director</a:t>
              </a:r>
            </a:p>
          </p:txBody>
        </p:sp>
        <p:sp>
          <p:nvSpPr>
            <p:cNvPr id="6" name="Title 1"/>
            <p:cNvSpPr txBox="1">
              <a:spLocks/>
            </p:cNvSpPr>
            <p:nvPr/>
          </p:nvSpPr>
          <p:spPr>
            <a:xfrm>
              <a:off x="420624" y="4876800"/>
              <a:ext cx="1188720" cy="82296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rPr>
                <a:t>Business Operations Division</a:t>
              </a:r>
            </a:p>
          </p:txBody>
        </p:sp>
        <p:sp>
          <p:nvSpPr>
            <p:cNvPr id="7" name="Title 1"/>
            <p:cNvSpPr txBox="1">
              <a:spLocks/>
            </p:cNvSpPr>
            <p:nvPr/>
          </p:nvSpPr>
          <p:spPr>
            <a:xfrm>
              <a:off x="2029968" y="4876800"/>
              <a:ext cx="1188720" cy="82296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rPr>
                <a:t>Business Development Division</a:t>
              </a:r>
            </a:p>
          </p:txBody>
        </p:sp>
        <p:sp>
          <p:nvSpPr>
            <p:cNvPr id="8" name="Title 1"/>
            <p:cNvSpPr txBox="1">
              <a:spLocks/>
            </p:cNvSpPr>
            <p:nvPr/>
          </p:nvSpPr>
          <p:spPr>
            <a:xfrm>
              <a:off x="3639312" y="4876800"/>
              <a:ext cx="1188720" cy="82296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rPr>
                <a:t>DOI University Division</a:t>
              </a:r>
            </a:p>
          </p:txBody>
        </p:sp>
        <p:sp>
          <p:nvSpPr>
            <p:cNvPr id="9" name="Title 1"/>
            <p:cNvSpPr txBox="1">
              <a:spLocks/>
            </p:cNvSpPr>
            <p:nvPr/>
          </p:nvSpPr>
          <p:spPr>
            <a:xfrm>
              <a:off x="5248656" y="4876800"/>
              <a:ext cx="1188720" cy="82296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rPr>
                <a:t>Federal Consulting Group Division</a:t>
              </a:r>
            </a:p>
          </p:txBody>
        </p:sp>
        <p:cxnSp>
          <p:nvCxnSpPr>
            <p:cNvPr id="18" name="Straight Connector 17"/>
            <p:cNvCxnSpPr>
              <a:stCxn id="4" idx="2"/>
              <a:endCxn id="5" idx="0"/>
            </p:cNvCxnSpPr>
            <p:nvPr/>
          </p:nvCxnSpPr>
          <p:spPr>
            <a:xfrm>
              <a:off x="3429000" y="2895600"/>
              <a:ext cx="0" cy="4572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1014984" y="4572000"/>
              <a:ext cx="48280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5" idx="2"/>
            </p:cNvCxnSpPr>
            <p:nvPr/>
          </p:nvCxnSpPr>
          <p:spPr>
            <a:xfrm>
              <a:off x="3429000" y="4175760"/>
              <a:ext cx="0" cy="3962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endCxn id="6" idx="0"/>
            </p:cNvCxnSpPr>
            <p:nvPr/>
          </p:nvCxnSpPr>
          <p:spPr>
            <a:xfrm>
              <a:off x="1014984" y="4572000"/>
              <a:ext cx="0" cy="304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7" idx="0"/>
            </p:cNvCxnSpPr>
            <p:nvPr/>
          </p:nvCxnSpPr>
          <p:spPr>
            <a:xfrm flipH="1" flipV="1">
              <a:off x="2622660" y="4572001"/>
              <a:ext cx="1668" cy="3047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60000" flipH="1" flipV="1">
              <a:off x="4227645" y="4570483"/>
              <a:ext cx="6027" cy="30631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9" idx="0"/>
            </p:cNvCxnSpPr>
            <p:nvPr/>
          </p:nvCxnSpPr>
          <p:spPr>
            <a:xfrm flipV="1">
              <a:off x="5843016" y="4571550"/>
              <a:ext cx="394" cy="3052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4800" y="8475134"/>
            <a:ext cx="2346960" cy="486833"/>
          </a:xfrm>
        </p:spPr>
        <p:txBody>
          <a:bodyPr/>
          <a:lstStyle/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04/24/13 #3965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Replaces  12/20/10  #3885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48656" y="381000"/>
            <a:ext cx="145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112 DM 26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Chart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1189</TotalTime>
  <Words>36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Office of Strategic Employee  and Organization Development</vt:lpstr>
    </vt:vector>
  </TitlesOfParts>
  <Company>National Business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of Strategic Employee  and Organization Development</dc:title>
  <dc:creator>Department Of The Interior</dc:creator>
  <cp:lastModifiedBy>Wilson, Hazel A</cp:lastModifiedBy>
  <cp:revision>30</cp:revision>
  <cp:lastPrinted>2013-04-25T15:18:08Z</cp:lastPrinted>
  <dcterms:created xsi:type="dcterms:W3CDTF">2012-11-20T21:45:34Z</dcterms:created>
  <dcterms:modified xsi:type="dcterms:W3CDTF">2013-04-25T15:19:05Z</dcterms:modified>
</cp:coreProperties>
</file>