
<file path=[Content_Types].xml><?xml version="1.0" encoding="utf-8"?>
<Types xmlns="http://schemas.openxmlformats.org/package/2006/content-types">
  <Default Extension="emf" ContentType="image/x-emf"/>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sldIdLst>
    <p:sldId id="256" r:id="rId2"/>
    <p:sldId id="257" r:id="rId3"/>
    <p:sldId id="259" r:id="rId4"/>
    <p:sldId id="260" r:id="rId5"/>
    <p:sldId id="261" r:id="rId6"/>
    <p:sldId id="262" r:id="rId7"/>
    <p:sldId id="263" r:id="rId8"/>
    <p:sldId id="264" r:id="rId9"/>
    <p:sldId id="266" r:id="rId10"/>
  </p:sldIdLst>
  <p:sldSz cx="12192000" cy="6858000"/>
  <p:notesSz cx="9448800" cy="71628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0D0581D-613F-4F67-A910-EAAD1853ADCA}" v="18" dt="2026-08-28T12:09:33.921"/>
    <p1510:client id="{9619ED08-6514-2809-F67C-A6875228D44E}" v="5" dt="2026-08-28T13:05:20.87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420" y="118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94480" cy="359799"/>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351859" y="0"/>
            <a:ext cx="4094480" cy="359799"/>
          </a:xfrm>
          <a:prstGeom prst="rect">
            <a:avLst/>
          </a:prstGeom>
        </p:spPr>
        <p:txBody>
          <a:bodyPr vert="horz" lIns="91440" tIns="45720" rIns="91440" bIns="45720" rtlCol="0"/>
          <a:lstStyle>
            <a:lvl1pPr algn="r">
              <a:defRPr sz="1200"/>
            </a:lvl1pPr>
          </a:lstStyle>
          <a:p>
            <a:fld id="{43A694D2-D7A9-44B2-95A8-EE0DE561A7F9}" type="datetimeFigureOut">
              <a:rPr lang="en-US" smtClean="0"/>
              <a:t>8/31/2026</a:t>
            </a:fld>
            <a:endParaRPr lang="en-US"/>
          </a:p>
        </p:txBody>
      </p:sp>
      <p:sp>
        <p:nvSpPr>
          <p:cNvPr id="4" name="Slide Image Placeholder 3"/>
          <p:cNvSpPr>
            <a:spLocks noGrp="1" noRot="1" noChangeAspect="1"/>
          </p:cNvSpPr>
          <p:nvPr>
            <p:ph type="sldImg" idx="2"/>
          </p:nvPr>
        </p:nvSpPr>
        <p:spPr>
          <a:xfrm>
            <a:off x="2576513" y="895350"/>
            <a:ext cx="4295775" cy="24177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44880" y="3447099"/>
            <a:ext cx="7559040" cy="282035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803003"/>
            <a:ext cx="4094480" cy="35979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351859" y="6803003"/>
            <a:ext cx="4094480" cy="359798"/>
          </a:xfrm>
          <a:prstGeom prst="rect">
            <a:avLst/>
          </a:prstGeom>
        </p:spPr>
        <p:txBody>
          <a:bodyPr vert="horz" lIns="91440" tIns="45720" rIns="91440" bIns="45720" rtlCol="0" anchor="b"/>
          <a:lstStyle>
            <a:lvl1pPr algn="r">
              <a:defRPr sz="1200"/>
            </a:lvl1pPr>
          </a:lstStyle>
          <a:p>
            <a:fld id="{F29D8502-BA51-4D30-A90A-EFB3AF1B2583}" type="slidenum">
              <a:rPr lang="en-US" smtClean="0"/>
              <a:t>‹#›</a:t>
            </a:fld>
            <a:endParaRPr lang="en-US"/>
          </a:p>
        </p:txBody>
      </p:sp>
    </p:spTree>
    <p:extLst>
      <p:ext uri="{BB962C8B-B14F-4D97-AF65-F5344CB8AC3E}">
        <p14:creationId xmlns:p14="http://schemas.microsoft.com/office/powerpoint/2010/main" val="13586415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9D8502-BA51-4D30-A90A-EFB3AF1B2583}" type="slidenum">
              <a:rPr lang="en-US" smtClean="0"/>
              <a:t>7</a:t>
            </a:fld>
            <a:endParaRPr lang="en-US"/>
          </a:p>
        </p:txBody>
      </p:sp>
    </p:spTree>
    <p:extLst>
      <p:ext uri="{BB962C8B-B14F-4D97-AF65-F5344CB8AC3E}">
        <p14:creationId xmlns:p14="http://schemas.microsoft.com/office/powerpoint/2010/main" val="26151597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9D8502-BA51-4D30-A90A-EFB3AF1B2583}" type="slidenum">
              <a:rPr lang="en-US" smtClean="0"/>
              <a:t>8</a:t>
            </a:fld>
            <a:endParaRPr lang="en-US"/>
          </a:p>
        </p:txBody>
      </p:sp>
    </p:spTree>
    <p:extLst>
      <p:ext uri="{BB962C8B-B14F-4D97-AF65-F5344CB8AC3E}">
        <p14:creationId xmlns:p14="http://schemas.microsoft.com/office/powerpoint/2010/main" val="393847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B7092-AD71-B789-E7A9-FC6F597D96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25167F-0D6C-B916-D6F8-1431062330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5CD96E-660D-04E8-A9B5-8184E65874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840FDF9-F5CB-FBAD-008C-7ECFE7E9615C}"/>
              </a:ext>
            </a:extLst>
          </p:cNvPr>
          <p:cNvSpPr>
            <a:spLocks noGrp="1"/>
          </p:cNvSpPr>
          <p:nvPr>
            <p:ph type="sldNum" sz="quarter" idx="5"/>
          </p:nvPr>
        </p:nvSpPr>
        <p:spPr/>
        <p:txBody>
          <a:bodyPr/>
          <a:lstStyle/>
          <a:p>
            <a:fld id="{F29D8502-BA51-4D30-A90A-EFB3AF1B2583}" type="slidenum">
              <a:rPr lang="en-US" smtClean="0"/>
              <a:t>9</a:t>
            </a:fld>
            <a:endParaRPr lang="en-US"/>
          </a:p>
        </p:txBody>
      </p:sp>
    </p:spTree>
    <p:extLst>
      <p:ext uri="{BB962C8B-B14F-4D97-AF65-F5344CB8AC3E}">
        <p14:creationId xmlns:p14="http://schemas.microsoft.com/office/powerpoint/2010/main" val="544315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800" b="1" i="0">
                <a:solidFill>
                  <a:schemeClr val="tx1"/>
                </a:solidFill>
                <a:latin typeface="Calibri"/>
                <a:cs typeface="Calibri"/>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0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8/31/2026</a:t>
            </a:fld>
            <a:endParaRPr lang="en-US"/>
          </a:p>
        </p:txBody>
      </p:sp>
      <p:sp>
        <p:nvSpPr>
          <p:cNvPr id="6" name="Holder 6"/>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38100">
              <a:lnSpc>
                <a:spcPts val="1240"/>
              </a:lnSpc>
            </a:pPr>
            <a:fld id="{81D60167-4931-47E6-BA6A-407CBD079E47}" type="slidenum">
              <a:rPr spc="-50" dirty="0"/>
              <a:t>‹#›</a:t>
            </a:fld>
            <a:endParaRPr spc="-5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000" b="1" i="0">
                <a:solidFill>
                  <a:schemeClr val="tx1"/>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8/31/2026</a:t>
            </a:fld>
            <a:endParaRPr lang="en-US"/>
          </a:p>
        </p:txBody>
      </p:sp>
      <p:sp>
        <p:nvSpPr>
          <p:cNvPr id="6" name="Holder 6"/>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38100">
              <a:lnSpc>
                <a:spcPts val="1240"/>
              </a:lnSpc>
            </a:pPr>
            <a:fld id="{81D60167-4931-47E6-BA6A-407CBD079E47}" type="slidenum">
              <a:rPr spc="-50" dirty="0"/>
              <a:t>‹#›</a:t>
            </a:fld>
            <a:endParaRPr spc="-5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chemeClr val="tx1"/>
                </a:solidFill>
                <a:latin typeface="Calibri"/>
                <a:cs typeface="Calibri"/>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8/31/2026</a:t>
            </a:fld>
            <a:endParaRPr lang="en-US"/>
          </a:p>
        </p:txBody>
      </p:sp>
      <p:sp>
        <p:nvSpPr>
          <p:cNvPr id="7" name="Holder 7"/>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38100">
              <a:lnSpc>
                <a:spcPts val="1240"/>
              </a:lnSpc>
            </a:pPr>
            <a:fld id="{81D60167-4931-47E6-BA6A-407CBD079E47}" type="slidenum">
              <a:rPr spc="-50" dirty="0"/>
              <a:t>‹#›</a:t>
            </a:fld>
            <a:endParaRPr spc="-5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5423534" y="5245227"/>
            <a:ext cx="620395" cy="543560"/>
          </a:xfrm>
          <a:custGeom>
            <a:avLst/>
            <a:gdLst/>
            <a:ahLst/>
            <a:cxnLst/>
            <a:rect l="l" t="t" r="r" b="b"/>
            <a:pathLst>
              <a:path w="620395" h="543560">
                <a:moveTo>
                  <a:pt x="0" y="271653"/>
                </a:moveTo>
                <a:lnTo>
                  <a:pt x="4059" y="227590"/>
                </a:lnTo>
                <a:lnTo>
                  <a:pt x="15810" y="185791"/>
                </a:lnTo>
                <a:lnTo>
                  <a:pt x="34616" y="146814"/>
                </a:lnTo>
                <a:lnTo>
                  <a:pt x="59837" y="111220"/>
                </a:lnTo>
                <a:lnTo>
                  <a:pt x="90835" y="79567"/>
                </a:lnTo>
                <a:lnTo>
                  <a:pt x="126971" y="52414"/>
                </a:lnTo>
                <a:lnTo>
                  <a:pt x="167608" y="30322"/>
                </a:lnTo>
                <a:lnTo>
                  <a:pt x="212106" y="13849"/>
                </a:lnTo>
                <a:lnTo>
                  <a:pt x="259828" y="3555"/>
                </a:lnTo>
                <a:lnTo>
                  <a:pt x="310134" y="0"/>
                </a:lnTo>
                <a:lnTo>
                  <a:pt x="360439" y="3555"/>
                </a:lnTo>
                <a:lnTo>
                  <a:pt x="408161" y="13849"/>
                </a:lnTo>
                <a:lnTo>
                  <a:pt x="452659" y="30322"/>
                </a:lnTo>
                <a:lnTo>
                  <a:pt x="493296" y="52414"/>
                </a:lnTo>
                <a:lnTo>
                  <a:pt x="529432" y="79567"/>
                </a:lnTo>
                <a:lnTo>
                  <a:pt x="560430" y="111220"/>
                </a:lnTo>
                <a:lnTo>
                  <a:pt x="585651" y="146814"/>
                </a:lnTo>
                <a:lnTo>
                  <a:pt x="604457" y="185791"/>
                </a:lnTo>
                <a:lnTo>
                  <a:pt x="616208" y="227590"/>
                </a:lnTo>
                <a:lnTo>
                  <a:pt x="620268" y="271653"/>
                </a:lnTo>
                <a:lnTo>
                  <a:pt x="616208" y="315715"/>
                </a:lnTo>
                <a:lnTo>
                  <a:pt x="604457" y="357514"/>
                </a:lnTo>
                <a:lnTo>
                  <a:pt x="585651" y="396491"/>
                </a:lnTo>
                <a:lnTo>
                  <a:pt x="560430" y="432085"/>
                </a:lnTo>
                <a:lnTo>
                  <a:pt x="529432" y="463738"/>
                </a:lnTo>
                <a:lnTo>
                  <a:pt x="493296" y="490891"/>
                </a:lnTo>
                <a:lnTo>
                  <a:pt x="452659" y="512983"/>
                </a:lnTo>
                <a:lnTo>
                  <a:pt x="408161" y="529456"/>
                </a:lnTo>
                <a:lnTo>
                  <a:pt x="360439" y="539750"/>
                </a:lnTo>
                <a:lnTo>
                  <a:pt x="310134" y="543306"/>
                </a:lnTo>
                <a:lnTo>
                  <a:pt x="259828" y="539750"/>
                </a:lnTo>
                <a:lnTo>
                  <a:pt x="212106" y="529456"/>
                </a:lnTo>
                <a:lnTo>
                  <a:pt x="167608" y="512983"/>
                </a:lnTo>
                <a:lnTo>
                  <a:pt x="126971" y="490891"/>
                </a:lnTo>
                <a:lnTo>
                  <a:pt x="90835" y="463738"/>
                </a:lnTo>
                <a:lnTo>
                  <a:pt x="59837" y="432085"/>
                </a:lnTo>
                <a:lnTo>
                  <a:pt x="34616" y="396491"/>
                </a:lnTo>
                <a:lnTo>
                  <a:pt x="15810" y="357514"/>
                </a:lnTo>
                <a:lnTo>
                  <a:pt x="4059" y="315715"/>
                </a:lnTo>
                <a:lnTo>
                  <a:pt x="0" y="271653"/>
                </a:lnTo>
                <a:close/>
              </a:path>
            </a:pathLst>
          </a:custGeom>
          <a:ln w="57150">
            <a:solidFill>
              <a:srgbClr val="FF0000"/>
            </a:solidFill>
          </a:ln>
        </p:spPr>
        <p:txBody>
          <a:bodyPr wrap="square" lIns="0" tIns="0" rIns="0" bIns="0" rtlCol="0"/>
          <a:lstStyle/>
          <a:p>
            <a:endParaRPr/>
          </a:p>
        </p:txBody>
      </p:sp>
      <p:pic>
        <p:nvPicPr>
          <p:cNvPr id="17" name="bg object 17"/>
          <p:cNvPicPr/>
          <p:nvPr/>
        </p:nvPicPr>
        <p:blipFill>
          <a:blip r:embed="rId2" cstate="print"/>
          <a:stretch>
            <a:fillRect/>
          </a:stretch>
        </p:blipFill>
        <p:spPr>
          <a:xfrm>
            <a:off x="1881378" y="1006602"/>
            <a:ext cx="8377415" cy="5817107"/>
          </a:xfrm>
          <a:prstGeom prst="rect">
            <a:avLst/>
          </a:prstGeom>
        </p:spPr>
      </p:pic>
      <p:pic>
        <p:nvPicPr>
          <p:cNvPr id="18" name="bg object 18"/>
          <p:cNvPicPr/>
          <p:nvPr/>
        </p:nvPicPr>
        <p:blipFill>
          <a:blip r:embed="rId3" cstate="print"/>
          <a:stretch>
            <a:fillRect/>
          </a:stretch>
        </p:blipFill>
        <p:spPr>
          <a:xfrm>
            <a:off x="1944623" y="1069848"/>
            <a:ext cx="8197595" cy="5637275"/>
          </a:xfrm>
          <a:prstGeom prst="rect">
            <a:avLst/>
          </a:prstGeom>
        </p:spPr>
      </p:pic>
      <p:sp>
        <p:nvSpPr>
          <p:cNvPr id="19" name="bg object 19"/>
          <p:cNvSpPr/>
          <p:nvPr/>
        </p:nvSpPr>
        <p:spPr>
          <a:xfrm>
            <a:off x="1925573" y="1050797"/>
            <a:ext cx="8235950" cy="5675630"/>
          </a:xfrm>
          <a:custGeom>
            <a:avLst/>
            <a:gdLst/>
            <a:ahLst/>
            <a:cxnLst/>
            <a:rect l="l" t="t" r="r" b="b"/>
            <a:pathLst>
              <a:path w="8235950" h="5675630">
                <a:moveTo>
                  <a:pt x="0" y="0"/>
                </a:moveTo>
                <a:lnTo>
                  <a:pt x="8235696" y="0"/>
                </a:lnTo>
                <a:lnTo>
                  <a:pt x="8235696" y="5675376"/>
                </a:lnTo>
                <a:lnTo>
                  <a:pt x="0" y="5675376"/>
                </a:lnTo>
                <a:lnTo>
                  <a:pt x="0" y="0"/>
                </a:lnTo>
                <a:close/>
              </a:path>
            </a:pathLst>
          </a:custGeom>
          <a:ln w="38099">
            <a:solidFill>
              <a:srgbClr val="000000"/>
            </a:solidFill>
          </a:ln>
        </p:spPr>
        <p:txBody>
          <a:bodyPr wrap="square" lIns="0" tIns="0" rIns="0" bIns="0" rtlCol="0"/>
          <a:lstStyle/>
          <a:p>
            <a:endParaRPr/>
          </a:p>
        </p:txBody>
      </p:sp>
      <p:sp>
        <p:nvSpPr>
          <p:cNvPr id="20" name="bg object 20"/>
          <p:cNvSpPr/>
          <p:nvPr/>
        </p:nvSpPr>
        <p:spPr>
          <a:xfrm>
            <a:off x="3559682" y="6227445"/>
            <a:ext cx="1016635" cy="497840"/>
          </a:xfrm>
          <a:custGeom>
            <a:avLst/>
            <a:gdLst/>
            <a:ahLst/>
            <a:cxnLst/>
            <a:rect l="l" t="t" r="r" b="b"/>
            <a:pathLst>
              <a:path w="1016635" h="497840">
                <a:moveTo>
                  <a:pt x="0" y="248792"/>
                </a:moveTo>
                <a:lnTo>
                  <a:pt x="15522" y="187534"/>
                </a:lnTo>
                <a:lnTo>
                  <a:pt x="59551" y="131835"/>
                </a:lnTo>
                <a:lnTo>
                  <a:pt x="91063" y="106653"/>
                </a:lnTo>
                <a:lnTo>
                  <a:pt x="128273" y="83560"/>
                </a:lnTo>
                <a:lnTo>
                  <a:pt x="170704" y="62790"/>
                </a:lnTo>
                <a:lnTo>
                  <a:pt x="217879" y="44576"/>
                </a:lnTo>
                <a:lnTo>
                  <a:pt x="269323" y="29150"/>
                </a:lnTo>
                <a:lnTo>
                  <a:pt x="324559" y="16747"/>
                </a:lnTo>
                <a:lnTo>
                  <a:pt x="383110" y="7598"/>
                </a:lnTo>
                <a:lnTo>
                  <a:pt x="444500" y="1938"/>
                </a:lnTo>
                <a:lnTo>
                  <a:pt x="508254" y="0"/>
                </a:lnTo>
                <a:lnTo>
                  <a:pt x="572007" y="1938"/>
                </a:lnTo>
                <a:lnTo>
                  <a:pt x="633397" y="7598"/>
                </a:lnTo>
                <a:lnTo>
                  <a:pt x="691948" y="16747"/>
                </a:lnTo>
                <a:lnTo>
                  <a:pt x="747184" y="29150"/>
                </a:lnTo>
                <a:lnTo>
                  <a:pt x="798628" y="44576"/>
                </a:lnTo>
                <a:lnTo>
                  <a:pt x="845803" y="62790"/>
                </a:lnTo>
                <a:lnTo>
                  <a:pt x="888234" y="83560"/>
                </a:lnTo>
                <a:lnTo>
                  <a:pt x="925444" y="106653"/>
                </a:lnTo>
                <a:lnTo>
                  <a:pt x="956956" y="131835"/>
                </a:lnTo>
                <a:lnTo>
                  <a:pt x="1000985" y="187534"/>
                </a:lnTo>
                <a:lnTo>
                  <a:pt x="1016508" y="248792"/>
                </a:lnTo>
                <a:lnTo>
                  <a:pt x="1012547" y="280000"/>
                </a:lnTo>
                <a:lnTo>
                  <a:pt x="982296" y="338712"/>
                </a:lnTo>
                <a:lnTo>
                  <a:pt x="925444" y="390932"/>
                </a:lnTo>
                <a:lnTo>
                  <a:pt x="888234" y="414025"/>
                </a:lnTo>
                <a:lnTo>
                  <a:pt x="845803" y="434795"/>
                </a:lnTo>
                <a:lnTo>
                  <a:pt x="798628" y="453009"/>
                </a:lnTo>
                <a:lnTo>
                  <a:pt x="747184" y="468435"/>
                </a:lnTo>
                <a:lnTo>
                  <a:pt x="691948" y="480838"/>
                </a:lnTo>
                <a:lnTo>
                  <a:pt x="633397" y="489987"/>
                </a:lnTo>
                <a:lnTo>
                  <a:pt x="572007" y="495647"/>
                </a:lnTo>
                <a:lnTo>
                  <a:pt x="508254" y="497585"/>
                </a:lnTo>
                <a:lnTo>
                  <a:pt x="444500" y="495647"/>
                </a:lnTo>
                <a:lnTo>
                  <a:pt x="383110" y="489987"/>
                </a:lnTo>
                <a:lnTo>
                  <a:pt x="324559" y="480838"/>
                </a:lnTo>
                <a:lnTo>
                  <a:pt x="269323" y="468435"/>
                </a:lnTo>
                <a:lnTo>
                  <a:pt x="217879" y="453009"/>
                </a:lnTo>
                <a:lnTo>
                  <a:pt x="170704" y="434795"/>
                </a:lnTo>
                <a:lnTo>
                  <a:pt x="128273" y="414025"/>
                </a:lnTo>
                <a:lnTo>
                  <a:pt x="91063" y="390932"/>
                </a:lnTo>
                <a:lnTo>
                  <a:pt x="59551" y="365750"/>
                </a:lnTo>
                <a:lnTo>
                  <a:pt x="15522" y="310051"/>
                </a:lnTo>
                <a:lnTo>
                  <a:pt x="0" y="248792"/>
                </a:lnTo>
                <a:close/>
              </a:path>
            </a:pathLst>
          </a:custGeom>
          <a:ln w="12700">
            <a:solidFill>
              <a:srgbClr val="FF0000"/>
            </a:solidFill>
          </a:ln>
        </p:spPr>
        <p:txBody>
          <a:bodyPr wrap="square" lIns="0" tIns="0" rIns="0" bIns="0" rtlCol="0"/>
          <a:lstStyle/>
          <a:p>
            <a:endParaRPr/>
          </a:p>
        </p:txBody>
      </p:sp>
      <p:pic>
        <p:nvPicPr>
          <p:cNvPr id="21" name="bg object 21"/>
          <p:cNvPicPr/>
          <p:nvPr/>
        </p:nvPicPr>
        <p:blipFill>
          <a:blip r:embed="rId4" cstate="print"/>
          <a:stretch>
            <a:fillRect/>
          </a:stretch>
        </p:blipFill>
        <p:spPr>
          <a:xfrm>
            <a:off x="496062" y="70104"/>
            <a:ext cx="11199113" cy="1104899"/>
          </a:xfrm>
          <a:prstGeom prst="rect">
            <a:avLst/>
          </a:prstGeom>
        </p:spPr>
      </p:pic>
      <p:sp>
        <p:nvSpPr>
          <p:cNvPr id="2" name="Holder 2"/>
          <p:cNvSpPr>
            <a:spLocks noGrp="1"/>
          </p:cNvSpPr>
          <p:nvPr>
            <p:ph type="title"/>
          </p:nvPr>
        </p:nvSpPr>
        <p:spPr/>
        <p:txBody>
          <a:bodyPr lIns="0" tIns="0" rIns="0" bIns="0"/>
          <a:lstStyle>
            <a:lvl1pPr>
              <a:defRPr sz="2800" b="1"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8/31/2026</a:t>
            </a:fld>
            <a:endParaRPr lang="en-US"/>
          </a:p>
        </p:txBody>
      </p:sp>
      <p:sp>
        <p:nvSpPr>
          <p:cNvPr id="5" name="Holder 5"/>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38100">
              <a:lnSpc>
                <a:spcPts val="1240"/>
              </a:lnSpc>
            </a:pPr>
            <a:fld id="{81D60167-4931-47E6-BA6A-407CBD079E47}" type="slidenum">
              <a:rPr spc="-50" dirty="0"/>
              <a:t>‹#›</a:t>
            </a:fld>
            <a:endParaRPr spc="-5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8/31/2026</a:t>
            </a:fld>
            <a:endParaRPr lang="en-US"/>
          </a:p>
        </p:txBody>
      </p:sp>
      <p:sp>
        <p:nvSpPr>
          <p:cNvPr id="4" name="Holder 4"/>
          <p:cNvSpPr>
            <a:spLocks noGrp="1"/>
          </p:cNvSpPr>
          <p:nvPr>
            <p:ph type="sldNum" sz="quarter" idx="7"/>
          </p:nvPr>
        </p:nvSpPr>
        <p:spPr/>
        <p:txBody>
          <a:bodyPr lIns="0" tIns="0" rIns="0" bIns="0"/>
          <a:lstStyle>
            <a:lvl1pPr>
              <a:defRPr sz="1200" b="0" i="0">
                <a:solidFill>
                  <a:srgbClr val="888888"/>
                </a:solidFill>
                <a:latin typeface="Calibri"/>
                <a:cs typeface="Calibri"/>
              </a:defRPr>
            </a:lvl1pPr>
          </a:lstStyle>
          <a:p>
            <a:pPr marL="38100">
              <a:lnSpc>
                <a:spcPts val="1240"/>
              </a:lnSpc>
            </a:pPr>
            <a:fld id="{81D60167-4931-47E6-BA6A-407CBD079E47}" type="slidenum">
              <a:rPr spc="-50" dirty="0"/>
              <a:t>‹#›</a:t>
            </a:fld>
            <a:endParaRPr spc="-50"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97804" y="357027"/>
            <a:ext cx="10949940" cy="452755"/>
          </a:xfrm>
          <a:prstGeom prst="rect">
            <a:avLst/>
          </a:prstGeom>
        </p:spPr>
        <p:txBody>
          <a:bodyPr wrap="square" lIns="0" tIns="0" rIns="0" bIns="0">
            <a:spAutoFit/>
          </a:bodyPr>
          <a:lstStyle>
            <a:lvl1pPr>
              <a:defRPr sz="2800" b="1" i="0">
                <a:solidFill>
                  <a:schemeClr val="tx1"/>
                </a:solidFill>
                <a:latin typeface="Calibri"/>
                <a:cs typeface="Calibri"/>
              </a:defRPr>
            </a:lvl1pPr>
          </a:lstStyle>
          <a:p>
            <a:endParaRPr/>
          </a:p>
        </p:txBody>
      </p:sp>
      <p:sp>
        <p:nvSpPr>
          <p:cNvPr id="3" name="Holder 3"/>
          <p:cNvSpPr>
            <a:spLocks noGrp="1"/>
          </p:cNvSpPr>
          <p:nvPr>
            <p:ph type="body" idx="1"/>
          </p:nvPr>
        </p:nvSpPr>
        <p:spPr>
          <a:xfrm>
            <a:off x="828170" y="1768179"/>
            <a:ext cx="10511155" cy="4210685"/>
          </a:xfrm>
          <a:prstGeom prst="rect">
            <a:avLst/>
          </a:prstGeom>
        </p:spPr>
        <p:txBody>
          <a:bodyPr wrap="square" lIns="0" tIns="0" rIns="0" bIns="0">
            <a:spAutoFit/>
          </a:bodyPr>
          <a:lstStyle>
            <a:lvl1pPr>
              <a:defRPr sz="2000" b="1" i="0">
                <a:solidFill>
                  <a:schemeClr val="tx1"/>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8/31/2026</a:t>
            </a:fld>
            <a:endParaRPr lang="en-US"/>
          </a:p>
        </p:txBody>
      </p:sp>
      <p:sp>
        <p:nvSpPr>
          <p:cNvPr id="6" name="Holder 6"/>
          <p:cNvSpPr>
            <a:spLocks noGrp="1"/>
          </p:cNvSpPr>
          <p:nvPr>
            <p:ph type="sldNum" sz="quarter" idx="7"/>
          </p:nvPr>
        </p:nvSpPr>
        <p:spPr>
          <a:xfrm>
            <a:off x="11145773" y="6462966"/>
            <a:ext cx="166370" cy="177800"/>
          </a:xfrm>
          <a:prstGeom prst="rect">
            <a:avLst/>
          </a:prstGeom>
        </p:spPr>
        <p:txBody>
          <a:bodyPr wrap="square" lIns="0" tIns="0" rIns="0" bIns="0">
            <a:spAutoFit/>
          </a:bodyPr>
          <a:lstStyle>
            <a:lvl1pPr>
              <a:defRPr sz="1200" b="0" i="0">
                <a:solidFill>
                  <a:srgbClr val="888888"/>
                </a:solidFill>
                <a:latin typeface="Calibri"/>
                <a:cs typeface="Calibri"/>
              </a:defRPr>
            </a:lvl1pPr>
          </a:lstStyle>
          <a:p>
            <a:pPr marL="38100">
              <a:lnSpc>
                <a:spcPts val="1240"/>
              </a:lnSpc>
            </a:pPr>
            <a:fld id="{81D60167-4931-47E6-BA6A-407CBD079E47}" type="slidenum">
              <a:rPr spc="-50" dirty="0"/>
              <a:t>‹#›</a:t>
            </a:fld>
            <a:endParaRPr spc="-50"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www.doi.gov/oha/oha-standing-orders" TargetMode="External"/><Relationship Id="rId7" Type="http://schemas.openxmlformats.org/officeDocument/2006/relationships/image" Target="../media/image7.png"/><Relationship Id="rId2" Type="http://schemas.openxmlformats.org/officeDocument/2006/relationships/hyperlink" Target="https://edit.doi.gov/oha/bfs/support" TargetMode="External"/><Relationship Id="rId1" Type="http://schemas.openxmlformats.org/officeDocument/2006/relationships/slideLayout" Target="../slideLayouts/slideLayout2.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4.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hyperlink" Target="https://www.doi.gov/oha/bfs/help" TargetMode="External"/><Relationship Id="rId5" Type="http://schemas.openxmlformats.org/officeDocument/2006/relationships/hyperlink" Target="https://www.doi.gov/sites/default/files/documents/2025-03/v20non-doi-user-guide.pdf" TargetMode="External"/><Relationship Id="rId4" Type="http://schemas.openxmlformats.org/officeDocument/2006/relationships/hyperlink" Target="https://www.doi.gov/oha/bf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27.jp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 Id="rId9" Type="http://schemas.openxmlformats.org/officeDocument/2006/relationships/image" Target="../media/image28.png"/></Relationships>
</file>

<file path=ppt/slides/_rels/slide6.xml.rels><?xml version="1.0" encoding="UTF-8" standalone="yes"?>
<Relationships xmlns="http://schemas.openxmlformats.org/package/2006/relationships"><Relationship Id="rId8" Type="http://schemas.openxmlformats.org/officeDocument/2006/relationships/image" Target="../media/image35.jpg"/><Relationship Id="rId3" Type="http://schemas.openxmlformats.org/officeDocument/2006/relationships/image" Target="../media/image30.jp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hyperlink" Target="https://edit.doi.gov/oha/oha-standing-orders" TargetMode="External"/><Relationship Id="rId7" Type="http://schemas.openxmlformats.org/officeDocument/2006/relationships/image" Target="../media/image3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8.jpg"/><Relationship Id="rId5" Type="http://schemas.openxmlformats.org/officeDocument/2006/relationships/image" Target="../media/image37.png"/><Relationship Id="rId4" Type="http://schemas.openxmlformats.org/officeDocument/2006/relationships/image" Target="../media/image36.png"/></Relationships>
</file>

<file path=ppt/slides/_rels/slide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hyperlink" Target="https://www.doi.gov/oha/bfs/support" TargetMode="External"/><Relationship Id="rId4" Type="http://schemas.openxmlformats.org/officeDocument/2006/relationships/image" Target="../media/image41.png"/></Relationships>
</file>

<file path=ppt/slides/_rels/slide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45.emf"/><Relationship Id="rId5" Type="http://schemas.openxmlformats.org/officeDocument/2006/relationships/image" Target="../media/image44.png"/><Relationship Id="rId4" Type="http://schemas.openxmlformats.org/officeDocument/2006/relationships/image" Target="../media/image43.jp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529264" y="3303877"/>
            <a:ext cx="2077085" cy="2677795"/>
            <a:chOff x="1529264" y="3303877"/>
            <a:chExt cx="2077085" cy="2677795"/>
          </a:xfrm>
        </p:grpSpPr>
        <p:sp>
          <p:nvSpPr>
            <p:cNvPr id="3" name="object 3"/>
            <p:cNvSpPr/>
            <p:nvPr/>
          </p:nvSpPr>
          <p:spPr>
            <a:xfrm>
              <a:off x="1545749" y="3320378"/>
              <a:ext cx="2044064" cy="2644775"/>
            </a:xfrm>
            <a:custGeom>
              <a:avLst/>
              <a:gdLst/>
              <a:ahLst/>
              <a:cxnLst/>
              <a:rect l="l" t="t" r="r" b="b"/>
              <a:pathLst>
                <a:path w="2044064" h="2644775">
                  <a:moveTo>
                    <a:pt x="2043464" y="2644617"/>
                  </a:moveTo>
                  <a:lnTo>
                    <a:pt x="0" y="2644617"/>
                  </a:lnTo>
                  <a:lnTo>
                    <a:pt x="0" y="0"/>
                  </a:lnTo>
                  <a:lnTo>
                    <a:pt x="1219520" y="0"/>
                  </a:lnTo>
                  <a:lnTo>
                    <a:pt x="1444242" y="198346"/>
                  </a:lnTo>
                  <a:lnTo>
                    <a:pt x="197754" y="198346"/>
                  </a:lnTo>
                  <a:lnTo>
                    <a:pt x="197754" y="2446271"/>
                  </a:lnTo>
                  <a:lnTo>
                    <a:pt x="2043464" y="2446271"/>
                  </a:lnTo>
                  <a:lnTo>
                    <a:pt x="2043464" y="2644617"/>
                  </a:lnTo>
                  <a:close/>
                </a:path>
                <a:path w="2044064" h="2644775">
                  <a:moveTo>
                    <a:pt x="2043464" y="2446271"/>
                  </a:moveTo>
                  <a:lnTo>
                    <a:pt x="1845743" y="2446271"/>
                  </a:lnTo>
                  <a:lnTo>
                    <a:pt x="1845743" y="892558"/>
                  </a:lnTo>
                  <a:lnTo>
                    <a:pt x="1021765" y="892558"/>
                  </a:lnTo>
                  <a:lnTo>
                    <a:pt x="1021765" y="198346"/>
                  </a:lnTo>
                  <a:lnTo>
                    <a:pt x="1444242" y="198346"/>
                  </a:lnTo>
                  <a:lnTo>
                    <a:pt x="1537839" y="280957"/>
                  </a:lnTo>
                  <a:lnTo>
                    <a:pt x="1219520" y="280957"/>
                  </a:lnTo>
                  <a:lnTo>
                    <a:pt x="1219520" y="694212"/>
                  </a:lnTo>
                  <a:lnTo>
                    <a:pt x="2006048" y="694212"/>
                  </a:lnTo>
                  <a:lnTo>
                    <a:pt x="2043464" y="727236"/>
                  </a:lnTo>
                  <a:lnTo>
                    <a:pt x="2043464" y="2446271"/>
                  </a:lnTo>
                  <a:close/>
                </a:path>
                <a:path w="2044064" h="2644775">
                  <a:moveTo>
                    <a:pt x="2006048" y="694212"/>
                  </a:moveTo>
                  <a:lnTo>
                    <a:pt x="1631475" y="694212"/>
                  </a:lnTo>
                  <a:lnTo>
                    <a:pt x="1219520" y="280957"/>
                  </a:lnTo>
                  <a:lnTo>
                    <a:pt x="1537839" y="280957"/>
                  </a:lnTo>
                  <a:lnTo>
                    <a:pt x="2006048" y="694212"/>
                  </a:lnTo>
                  <a:close/>
                </a:path>
              </a:pathLst>
            </a:custGeom>
            <a:solidFill>
              <a:srgbClr val="4471C4"/>
            </a:solidFill>
          </p:spPr>
          <p:txBody>
            <a:bodyPr wrap="square" lIns="0" tIns="0" rIns="0" bIns="0" rtlCol="0"/>
            <a:lstStyle/>
            <a:p>
              <a:endParaRPr/>
            </a:p>
          </p:txBody>
        </p:sp>
        <p:sp>
          <p:nvSpPr>
            <p:cNvPr id="4" name="object 4"/>
            <p:cNvSpPr/>
            <p:nvPr/>
          </p:nvSpPr>
          <p:spPr>
            <a:xfrm>
              <a:off x="1545762" y="3320375"/>
              <a:ext cx="2044064" cy="2644775"/>
            </a:xfrm>
            <a:custGeom>
              <a:avLst/>
              <a:gdLst/>
              <a:ahLst/>
              <a:cxnLst/>
              <a:rect l="l" t="t" r="r" b="b"/>
              <a:pathLst>
                <a:path w="2044064" h="2644775">
                  <a:moveTo>
                    <a:pt x="197754" y="2446271"/>
                  </a:moveTo>
                  <a:lnTo>
                    <a:pt x="197754" y="198346"/>
                  </a:lnTo>
                  <a:lnTo>
                    <a:pt x="1021732" y="198346"/>
                  </a:lnTo>
                  <a:lnTo>
                    <a:pt x="1021732" y="892558"/>
                  </a:lnTo>
                  <a:lnTo>
                    <a:pt x="1845710" y="892558"/>
                  </a:lnTo>
                  <a:lnTo>
                    <a:pt x="1845710" y="2446271"/>
                  </a:lnTo>
                  <a:lnTo>
                    <a:pt x="197754" y="2446271"/>
                  </a:lnTo>
                  <a:close/>
                </a:path>
                <a:path w="2044064" h="2644775">
                  <a:moveTo>
                    <a:pt x="1219487" y="280990"/>
                  </a:moveTo>
                  <a:lnTo>
                    <a:pt x="1631475" y="694212"/>
                  </a:lnTo>
                  <a:lnTo>
                    <a:pt x="1219487" y="694212"/>
                  </a:lnTo>
                  <a:lnTo>
                    <a:pt x="1219487" y="280990"/>
                  </a:lnTo>
                  <a:close/>
                </a:path>
                <a:path w="2044064" h="2644775">
                  <a:moveTo>
                    <a:pt x="1219487" y="0"/>
                  </a:moveTo>
                  <a:lnTo>
                    <a:pt x="0" y="0"/>
                  </a:lnTo>
                  <a:lnTo>
                    <a:pt x="0" y="2644617"/>
                  </a:lnTo>
                  <a:lnTo>
                    <a:pt x="2043464" y="2644617"/>
                  </a:lnTo>
                  <a:lnTo>
                    <a:pt x="2043464" y="727269"/>
                  </a:lnTo>
                  <a:lnTo>
                    <a:pt x="1219487" y="0"/>
                  </a:lnTo>
                  <a:close/>
                </a:path>
              </a:pathLst>
            </a:custGeom>
            <a:ln w="33008">
              <a:solidFill>
                <a:srgbClr val="4471C4"/>
              </a:solidFill>
            </a:ln>
          </p:spPr>
          <p:txBody>
            <a:bodyPr wrap="square" lIns="0" tIns="0" rIns="0" bIns="0" rtlCol="0"/>
            <a:lstStyle/>
            <a:p>
              <a:endParaRPr/>
            </a:p>
          </p:txBody>
        </p:sp>
        <p:sp>
          <p:nvSpPr>
            <p:cNvPr id="5" name="object 5"/>
            <p:cNvSpPr/>
            <p:nvPr/>
          </p:nvSpPr>
          <p:spPr>
            <a:xfrm>
              <a:off x="1941291" y="4543497"/>
              <a:ext cx="1252855" cy="132715"/>
            </a:xfrm>
            <a:custGeom>
              <a:avLst/>
              <a:gdLst/>
              <a:ahLst/>
              <a:cxnLst/>
              <a:rect l="l" t="t" r="r" b="b"/>
              <a:pathLst>
                <a:path w="1252855" h="132714">
                  <a:moveTo>
                    <a:pt x="1252446" y="132263"/>
                  </a:moveTo>
                  <a:lnTo>
                    <a:pt x="0" y="132263"/>
                  </a:lnTo>
                  <a:lnTo>
                    <a:pt x="0" y="0"/>
                  </a:lnTo>
                  <a:lnTo>
                    <a:pt x="1252446" y="0"/>
                  </a:lnTo>
                  <a:lnTo>
                    <a:pt x="1252446" y="132263"/>
                  </a:lnTo>
                  <a:close/>
                </a:path>
              </a:pathLst>
            </a:custGeom>
            <a:solidFill>
              <a:srgbClr val="4471C4"/>
            </a:solidFill>
          </p:spPr>
          <p:txBody>
            <a:bodyPr wrap="square" lIns="0" tIns="0" rIns="0" bIns="0" rtlCol="0"/>
            <a:lstStyle/>
            <a:p>
              <a:endParaRPr/>
            </a:p>
          </p:txBody>
        </p:sp>
        <p:sp>
          <p:nvSpPr>
            <p:cNvPr id="6" name="object 6"/>
            <p:cNvSpPr/>
            <p:nvPr/>
          </p:nvSpPr>
          <p:spPr>
            <a:xfrm>
              <a:off x="1941258" y="4543497"/>
              <a:ext cx="1252855" cy="132715"/>
            </a:xfrm>
            <a:custGeom>
              <a:avLst/>
              <a:gdLst/>
              <a:ahLst/>
              <a:cxnLst/>
              <a:rect l="l" t="t" r="r" b="b"/>
              <a:pathLst>
                <a:path w="1252855" h="132714">
                  <a:moveTo>
                    <a:pt x="0" y="0"/>
                  </a:moveTo>
                  <a:lnTo>
                    <a:pt x="1252446" y="0"/>
                  </a:lnTo>
                  <a:lnTo>
                    <a:pt x="1252446" y="132230"/>
                  </a:lnTo>
                  <a:lnTo>
                    <a:pt x="0" y="132230"/>
                  </a:lnTo>
                  <a:lnTo>
                    <a:pt x="0" y="0"/>
                  </a:lnTo>
                  <a:close/>
                </a:path>
              </a:pathLst>
            </a:custGeom>
            <a:ln w="33056">
              <a:solidFill>
                <a:srgbClr val="4471C4"/>
              </a:solidFill>
            </a:ln>
          </p:spPr>
          <p:txBody>
            <a:bodyPr wrap="square" lIns="0" tIns="0" rIns="0" bIns="0" rtlCol="0"/>
            <a:lstStyle/>
            <a:p>
              <a:endParaRPr/>
            </a:p>
          </p:txBody>
        </p:sp>
        <p:sp>
          <p:nvSpPr>
            <p:cNvPr id="7" name="object 7"/>
            <p:cNvSpPr/>
            <p:nvPr/>
          </p:nvSpPr>
          <p:spPr>
            <a:xfrm>
              <a:off x="1941291" y="4279035"/>
              <a:ext cx="428625" cy="132715"/>
            </a:xfrm>
            <a:custGeom>
              <a:avLst/>
              <a:gdLst/>
              <a:ahLst/>
              <a:cxnLst/>
              <a:rect l="l" t="t" r="r" b="b"/>
              <a:pathLst>
                <a:path w="428625" h="132714">
                  <a:moveTo>
                    <a:pt x="428468" y="132263"/>
                  </a:moveTo>
                  <a:lnTo>
                    <a:pt x="0" y="132263"/>
                  </a:lnTo>
                  <a:lnTo>
                    <a:pt x="0" y="0"/>
                  </a:lnTo>
                  <a:lnTo>
                    <a:pt x="428468" y="0"/>
                  </a:lnTo>
                  <a:lnTo>
                    <a:pt x="428468" y="132263"/>
                  </a:lnTo>
                  <a:close/>
                </a:path>
              </a:pathLst>
            </a:custGeom>
            <a:solidFill>
              <a:srgbClr val="4471C4"/>
            </a:solidFill>
          </p:spPr>
          <p:txBody>
            <a:bodyPr wrap="square" lIns="0" tIns="0" rIns="0" bIns="0" rtlCol="0"/>
            <a:lstStyle/>
            <a:p>
              <a:endParaRPr/>
            </a:p>
          </p:txBody>
        </p:sp>
        <p:sp>
          <p:nvSpPr>
            <p:cNvPr id="8" name="object 8"/>
            <p:cNvSpPr/>
            <p:nvPr/>
          </p:nvSpPr>
          <p:spPr>
            <a:xfrm>
              <a:off x="1941258" y="4279035"/>
              <a:ext cx="428625" cy="132715"/>
            </a:xfrm>
            <a:custGeom>
              <a:avLst/>
              <a:gdLst/>
              <a:ahLst/>
              <a:cxnLst/>
              <a:rect l="l" t="t" r="r" b="b"/>
              <a:pathLst>
                <a:path w="428625" h="132714">
                  <a:moveTo>
                    <a:pt x="0" y="0"/>
                  </a:moveTo>
                  <a:lnTo>
                    <a:pt x="428468" y="0"/>
                  </a:lnTo>
                  <a:lnTo>
                    <a:pt x="428468" y="132230"/>
                  </a:lnTo>
                  <a:lnTo>
                    <a:pt x="0" y="132230"/>
                  </a:lnTo>
                  <a:lnTo>
                    <a:pt x="0" y="0"/>
                  </a:lnTo>
                  <a:close/>
                </a:path>
              </a:pathLst>
            </a:custGeom>
            <a:ln w="33049">
              <a:solidFill>
                <a:srgbClr val="4471C4"/>
              </a:solidFill>
            </a:ln>
          </p:spPr>
          <p:txBody>
            <a:bodyPr wrap="square" lIns="0" tIns="0" rIns="0" bIns="0" rtlCol="0"/>
            <a:lstStyle/>
            <a:p>
              <a:endParaRPr/>
            </a:p>
          </p:txBody>
        </p:sp>
        <p:sp>
          <p:nvSpPr>
            <p:cNvPr id="9" name="object 9"/>
            <p:cNvSpPr/>
            <p:nvPr/>
          </p:nvSpPr>
          <p:spPr>
            <a:xfrm>
              <a:off x="1941291" y="4807959"/>
              <a:ext cx="1252855" cy="132715"/>
            </a:xfrm>
            <a:custGeom>
              <a:avLst/>
              <a:gdLst/>
              <a:ahLst/>
              <a:cxnLst/>
              <a:rect l="l" t="t" r="r" b="b"/>
              <a:pathLst>
                <a:path w="1252855" h="132714">
                  <a:moveTo>
                    <a:pt x="1252446" y="132230"/>
                  </a:moveTo>
                  <a:lnTo>
                    <a:pt x="0" y="132230"/>
                  </a:lnTo>
                  <a:lnTo>
                    <a:pt x="0" y="0"/>
                  </a:lnTo>
                  <a:lnTo>
                    <a:pt x="1252446" y="0"/>
                  </a:lnTo>
                  <a:lnTo>
                    <a:pt x="1252446" y="132230"/>
                  </a:lnTo>
                  <a:close/>
                </a:path>
              </a:pathLst>
            </a:custGeom>
            <a:solidFill>
              <a:srgbClr val="4471C4"/>
            </a:solidFill>
          </p:spPr>
          <p:txBody>
            <a:bodyPr wrap="square" lIns="0" tIns="0" rIns="0" bIns="0" rtlCol="0"/>
            <a:lstStyle/>
            <a:p>
              <a:endParaRPr/>
            </a:p>
          </p:txBody>
        </p:sp>
        <p:sp>
          <p:nvSpPr>
            <p:cNvPr id="10" name="object 10"/>
            <p:cNvSpPr/>
            <p:nvPr/>
          </p:nvSpPr>
          <p:spPr>
            <a:xfrm>
              <a:off x="1941258" y="4807959"/>
              <a:ext cx="1252855" cy="132715"/>
            </a:xfrm>
            <a:custGeom>
              <a:avLst/>
              <a:gdLst/>
              <a:ahLst/>
              <a:cxnLst/>
              <a:rect l="l" t="t" r="r" b="b"/>
              <a:pathLst>
                <a:path w="1252855" h="132714">
                  <a:moveTo>
                    <a:pt x="0" y="0"/>
                  </a:moveTo>
                  <a:lnTo>
                    <a:pt x="1252446" y="0"/>
                  </a:lnTo>
                  <a:lnTo>
                    <a:pt x="1252446" y="132230"/>
                  </a:lnTo>
                  <a:lnTo>
                    <a:pt x="0" y="132230"/>
                  </a:lnTo>
                  <a:lnTo>
                    <a:pt x="0" y="0"/>
                  </a:lnTo>
                  <a:close/>
                </a:path>
              </a:pathLst>
            </a:custGeom>
            <a:ln w="33056">
              <a:solidFill>
                <a:srgbClr val="4471C4"/>
              </a:solidFill>
            </a:ln>
          </p:spPr>
          <p:txBody>
            <a:bodyPr wrap="square" lIns="0" tIns="0" rIns="0" bIns="0" rtlCol="0"/>
            <a:lstStyle/>
            <a:p>
              <a:endParaRPr/>
            </a:p>
          </p:txBody>
        </p:sp>
        <p:sp>
          <p:nvSpPr>
            <p:cNvPr id="11" name="object 11"/>
            <p:cNvSpPr/>
            <p:nvPr/>
          </p:nvSpPr>
          <p:spPr>
            <a:xfrm>
              <a:off x="1941291" y="5072420"/>
              <a:ext cx="1252855" cy="132715"/>
            </a:xfrm>
            <a:custGeom>
              <a:avLst/>
              <a:gdLst/>
              <a:ahLst/>
              <a:cxnLst/>
              <a:rect l="l" t="t" r="r" b="b"/>
              <a:pathLst>
                <a:path w="1252855" h="132714">
                  <a:moveTo>
                    <a:pt x="1252446" y="132230"/>
                  </a:moveTo>
                  <a:lnTo>
                    <a:pt x="0" y="132230"/>
                  </a:lnTo>
                  <a:lnTo>
                    <a:pt x="0" y="0"/>
                  </a:lnTo>
                  <a:lnTo>
                    <a:pt x="1252446" y="0"/>
                  </a:lnTo>
                  <a:lnTo>
                    <a:pt x="1252446" y="132230"/>
                  </a:lnTo>
                  <a:close/>
                </a:path>
              </a:pathLst>
            </a:custGeom>
            <a:solidFill>
              <a:srgbClr val="4471C4"/>
            </a:solidFill>
          </p:spPr>
          <p:txBody>
            <a:bodyPr wrap="square" lIns="0" tIns="0" rIns="0" bIns="0" rtlCol="0"/>
            <a:lstStyle/>
            <a:p>
              <a:endParaRPr/>
            </a:p>
          </p:txBody>
        </p:sp>
        <p:sp>
          <p:nvSpPr>
            <p:cNvPr id="12" name="object 12"/>
            <p:cNvSpPr/>
            <p:nvPr/>
          </p:nvSpPr>
          <p:spPr>
            <a:xfrm>
              <a:off x="1941258" y="5072420"/>
              <a:ext cx="1252855" cy="132715"/>
            </a:xfrm>
            <a:custGeom>
              <a:avLst/>
              <a:gdLst/>
              <a:ahLst/>
              <a:cxnLst/>
              <a:rect l="l" t="t" r="r" b="b"/>
              <a:pathLst>
                <a:path w="1252855" h="132714">
                  <a:moveTo>
                    <a:pt x="0" y="0"/>
                  </a:moveTo>
                  <a:lnTo>
                    <a:pt x="1252446" y="0"/>
                  </a:lnTo>
                  <a:lnTo>
                    <a:pt x="1252446" y="132230"/>
                  </a:lnTo>
                  <a:lnTo>
                    <a:pt x="0" y="132230"/>
                  </a:lnTo>
                  <a:lnTo>
                    <a:pt x="0" y="0"/>
                  </a:lnTo>
                  <a:close/>
                </a:path>
              </a:pathLst>
            </a:custGeom>
            <a:ln w="33056">
              <a:solidFill>
                <a:srgbClr val="4471C4"/>
              </a:solidFill>
            </a:ln>
          </p:spPr>
          <p:txBody>
            <a:bodyPr wrap="square" lIns="0" tIns="0" rIns="0" bIns="0" rtlCol="0"/>
            <a:lstStyle/>
            <a:p>
              <a:endParaRPr/>
            </a:p>
          </p:txBody>
        </p:sp>
        <p:sp>
          <p:nvSpPr>
            <p:cNvPr id="13" name="object 13"/>
            <p:cNvSpPr/>
            <p:nvPr/>
          </p:nvSpPr>
          <p:spPr>
            <a:xfrm>
              <a:off x="1941291" y="5336915"/>
              <a:ext cx="1252855" cy="132715"/>
            </a:xfrm>
            <a:custGeom>
              <a:avLst/>
              <a:gdLst/>
              <a:ahLst/>
              <a:cxnLst/>
              <a:rect l="l" t="t" r="r" b="b"/>
              <a:pathLst>
                <a:path w="1252855" h="132714">
                  <a:moveTo>
                    <a:pt x="1252446" y="132230"/>
                  </a:moveTo>
                  <a:lnTo>
                    <a:pt x="0" y="132230"/>
                  </a:lnTo>
                  <a:lnTo>
                    <a:pt x="0" y="0"/>
                  </a:lnTo>
                  <a:lnTo>
                    <a:pt x="1252446" y="0"/>
                  </a:lnTo>
                  <a:lnTo>
                    <a:pt x="1252446" y="132230"/>
                  </a:lnTo>
                  <a:close/>
                </a:path>
              </a:pathLst>
            </a:custGeom>
            <a:solidFill>
              <a:srgbClr val="4471C4"/>
            </a:solidFill>
          </p:spPr>
          <p:txBody>
            <a:bodyPr wrap="square" lIns="0" tIns="0" rIns="0" bIns="0" rtlCol="0"/>
            <a:lstStyle/>
            <a:p>
              <a:endParaRPr/>
            </a:p>
          </p:txBody>
        </p:sp>
        <p:sp>
          <p:nvSpPr>
            <p:cNvPr id="14" name="object 14"/>
            <p:cNvSpPr/>
            <p:nvPr/>
          </p:nvSpPr>
          <p:spPr>
            <a:xfrm>
              <a:off x="1941258" y="5336882"/>
              <a:ext cx="1252855" cy="132715"/>
            </a:xfrm>
            <a:custGeom>
              <a:avLst/>
              <a:gdLst/>
              <a:ahLst/>
              <a:cxnLst/>
              <a:rect l="l" t="t" r="r" b="b"/>
              <a:pathLst>
                <a:path w="1252855" h="132714">
                  <a:moveTo>
                    <a:pt x="0" y="0"/>
                  </a:moveTo>
                  <a:lnTo>
                    <a:pt x="1252446" y="0"/>
                  </a:lnTo>
                  <a:lnTo>
                    <a:pt x="1252446" y="132230"/>
                  </a:lnTo>
                  <a:lnTo>
                    <a:pt x="0" y="132230"/>
                  </a:lnTo>
                  <a:lnTo>
                    <a:pt x="0" y="0"/>
                  </a:lnTo>
                  <a:close/>
                </a:path>
              </a:pathLst>
            </a:custGeom>
            <a:ln w="33056">
              <a:solidFill>
                <a:srgbClr val="4471C4"/>
              </a:solidFill>
            </a:ln>
          </p:spPr>
          <p:txBody>
            <a:bodyPr wrap="square" lIns="0" tIns="0" rIns="0" bIns="0" rtlCol="0"/>
            <a:lstStyle/>
            <a:p>
              <a:endParaRPr/>
            </a:p>
          </p:txBody>
        </p:sp>
      </p:grpSp>
      <p:grpSp>
        <p:nvGrpSpPr>
          <p:cNvPr id="15" name="object 15"/>
          <p:cNvGrpSpPr/>
          <p:nvPr/>
        </p:nvGrpSpPr>
        <p:grpSpPr>
          <a:xfrm>
            <a:off x="4966715" y="614172"/>
            <a:ext cx="6902450" cy="5922645"/>
            <a:chOff x="4966715" y="614172"/>
            <a:chExt cx="6902450" cy="5922645"/>
          </a:xfrm>
        </p:grpSpPr>
        <p:sp>
          <p:nvSpPr>
            <p:cNvPr id="16" name="object 16"/>
            <p:cNvSpPr/>
            <p:nvPr/>
          </p:nvSpPr>
          <p:spPr>
            <a:xfrm>
              <a:off x="8577071" y="3336036"/>
              <a:ext cx="3291840" cy="3200400"/>
            </a:xfrm>
            <a:custGeom>
              <a:avLst/>
              <a:gdLst/>
              <a:ahLst/>
              <a:cxnLst/>
              <a:rect l="l" t="t" r="r" b="b"/>
              <a:pathLst>
                <a:path w="3291840" h="3200400">
                  <a:moveTo>
                    <a:pt x="3291840" y="0"/>
                  </a:moveTo>
                  <a:lnTo>
                    <a:pt x="0" y="3200400"/>
                  </a:lnTo>
                  <a:lnTo>
                    <a:pt x="3291840" y="3200400"/>
                  </a:lnTo>
                  <a:lnTo>
                    <a:pt x="3291840" y="0"/>
                  </a:lnTo>
                  <a:close/>
                </a:path>
              </a:pathLst>
            </a:custGeom>
            <a:solidFill>
              <a:srgbClr val="FFC000"/>
            </a:solidFill>
          </p:spPr>
          <p:txBody>
            <a:bodyPr wrap="square" lIns="0" tIns="0" rIns="0" bIns="0" rtlCol="0"/>
            <a:lstStyle/>
            <a:p>
              <a:endParaRPr/>
            </a:p>
          </p:txBody>
        </p:sp>
        <p:sp>
          <p:nvSpPr>
            <p:cNvPr id="17" name="object 17"/>
            <p:cNvSpPr/>
            <p:nvPr/>
          </p:nvSpPr>
          <p:spPr>
            <a:xfrm>
              <a:off x="4976240" y="623697"/>
              <a:ext cx="6570980" cy="5607685"/>
            </a:xfrm>
            <a:custGeom>
              <a:avLst/>
              <a:gdLst/>
              <a:ahLst/>
              <a:cxnLst/>
              <a:rect l="l" t="t" r="r" b="b"/>
              <a:pathLst>
                <a:path w="6570980" h="5607685">
                  <a:moveTo>
                    <a:pt x="0" y="0"/>
                  </a:moveTo>
                  <a:lnTo>
                    <a:pt x="6570726" y="0"/>
                  </a:lnTo>
                  <a:lnTo>
                    <a:pt x="6570726" y="5607558"/>
                  </a:lnTo>
                  <a:lnTo>
                    <a:pt x="0" y="5607558"/>
                  </a:lnTo>
                  <a:lnTo>
                    <a:pt x="0" y="0"/>
                  </a:lnTo>
                  <a:close/>
                </a:path>
              </a:pathLst>
            </a:custGeom>
            <a:ln w="19050">
              <a:solidFill>
                <a:srgbClr val="404040"/>
              </a:solidFill>
            </a:ln>
          </p:spPr>
          <p:txBody>
            <a:bodyPr wrap="square" lIns="0" tIns="0" rIns="0" bIns="0" rtlCol="0"/>
            <a:lstStyle/>
            <a:p>
              <a:endParaRPr/>
            </a:p>
          </p:txBody>
        </p:sp>
      </p:grpSp>
      <p:sp>
        <p:nvSpPr>
          <p:cNvPr id="18" name="object 18"/>
          <p:cNvSpPr txBox="1"/>
          <p:nvPr/>
        </p:nvSpPr>
        <p:spPr>
          <a:xfrm>
            <a:off x="5054768" y="1267260"/>
            <a:ext cx="6076950" cy="1049655"/>
          </a:xfrm>
          <a:prstGeom prst="rect">
            <a:avLst/>
          </a:prstGeom>
        </p:spPr>
        <p:txBody>
          <a:bodyPr vert="horz" wrap="square" lIns="0" tIns="53975" rIns="0" bIns="0" rtlCol="0">
            <a:spAutoFit/>
          </a:bodyPr>
          <a:lstStyle/>
          <a:p>
            <a:pPr marL="12700" marR="5080">
              <a:lnSpc>
                <a:spcPts val="2590"/>
              </a:lnSpc>
              <a:spcBef>
                <a:spcPts val="425"/>
              </a:spcBef>
            </a:pPr>
            <a:r>
              <a:rPr sz="2400" b="0" dirty="0">
                <a:latin typeface="Calibri Light"/>
                <a:cs typeface="Calibri Light"/>
              </a:rPr>
              <a:t>This</a:t>
            </a:r>
            <a:r>
              <a:rPr sz="2400" b="0" spc="-100" dirty="0">
                <a:latin typeface="Calibri Light"/>
                <a:cs typeface="Calibri Light"/>
              </a:rPr>
              <a:t> </a:t>
            </a:r>
            <a:r>
              <a:rPr sz="2400" b="0" spc="-10" dirty="0">
                <a:latin typeface="Calibri Light"/>
                <a:cs typeface="Calibri Light"/>
              </a:rPr>
              <a:t>Quick</a:t>
            </a:r>
            <a:r>
              <a:rPr sz="2400" b="0" spc="-105" dirty="0">
                <a:latin typeface="Calibri Light"/>
                <a:cs typeface="Calibri Light"/>
              </a:rPr>
              <a:t> </a:t>
            </a:r>
            <a:r>
              <a:rPr sz="2400" b="0" spc="-10" dirty="0">
                <a:latin typeface="Calibri Light"/>
                <a:cs typeface="Calibri Light"/>
              </a:rPr>
              <a:t>Guide</a:t>
            </a:r>
            <a:r>
              <a:rPr sz="2400" b="0" spc="-105" dirty="0">
                <a:latin typeface="Calibri Light"/>
                <a:cs typeface="Calibri Light"/>
              </a:rPr>
              <a:t> </a:t>
            </a:r>
            <a:r>
              <a:rPr sz="2400" b="0" spc="-10" dirty="0">
                <a:latin typeface="Calibri Light"/>
                <a:cs typeface="Calibri Light"/>
              </a:rPr>
              <a:t>outlines</a:t>
            </a:r>
            <a:r>
              <a:rPr sz="2400" b="0" spc="-100" dirty="0">
                <a:latin typeface="Calibri Light"/>
                <a:cs typeface="Calibri Light"/>
              </a:rPr>
              <a:t> </a:t>
            </a:r>
            <a:r>
              <a:rPr sz="2400" b="0" dirty="0">
                <a:latin typeface="Calibri Light"/>
                <a:cs typeface="Calibri Light"/>
              </a:rPr>
              <a:t>how</a:t>
            </a:r>
            <a:r>
              <a:rPr sz="2400" b="0" spc="-105" dirty="0">
                <a:latin typeface="Calibri Light"/>
                <a:cs typeface="Calibri Light"/>
              </a:rPr>
              <a:t> </a:t>
            </a:r>
            <a:r>
              <a:rPr sz="2400" b="0" spc="-10" dirty="0">
                <a:latin typeface="Calibri Light"/>
                <a:cs typeface="Calibri Light"/>
              </a:rPr>
              <a:t>users</a:t>
            </a:r>
            <a:r>
              <a:rPr sz="2400" b="0" spc="-95" dirty="0">
                <a:latin typeface="Calibri Light"/>
                <a:cs typeface="Calibri Light"/>
              </a:rPr>
              <a:t> </a:t>
            </a:r>
            <a:r>
              <a:rPr sz="2400" b="0" dirty="0">
                <a:latin typeface="Calibri Light"/>
                <a:cs typeface="Calibri Light"/>
              </a:rPr>
              <a:t>can</a:t>
            </a:r>
            <a:r>
              <a:rPr sz="2400" b="0" spc="-105" dirty="0">
                <a:latin typeface="Calibri Light"/>
                <a:cs typeface="Calibri Light"/>
              </a:rPr>
              <a:t> </a:t>
            </a:r>
            <a:r>
              <a:rPr sz="2400" b="0" dirty="0">
                <a:latin typeface="Calibri Light"/>
                <a:cs typeface="Calibri Light"/>
              </a:rPr>
              <a:t>file</a:t>
            </a:r>
            <a:r>
              <a:rPr sz="2400" b="0" spc="-100" dirty="0">
                <a:latin typeface="Calibri Light"/>
                <a:cs typeface="Calibri Light"/>
              </a:rPr>
              <a:t> </a:t>
            </a:r>
            <a:r>
              <a:rPr sz="2400" b="0" dirty="0">
                <a:latin typeface="Calibri Light"/>
                <a:cs typeface="Calibri Light"/>
              </a:rPr>
              <a:t>a</a:t>
            </a:r>
            <a:r>
              <a:rPr sz="2400" b="0" spc="-80" dirty="0">
                <a:latin typeface="Calibri Light"/>
                <a:cs typeface="Calibri Light"/>
              </a:rPr>
              <a:t> </a:t>
            </a:r>
            <a:r>
              <a:rPr sz="2400" b="0" spc="-25" dirty="0">
                <a:latin typeface="Calibri Light"/>
                <a:cs typeface="Calibri Light"/>
              </a:rPr>
              <a:t>new </a:t>
            </a:r>
            <a:r>
              <a:rPr sz="2400" b="0" spc="-10" dirty="0">
                <a:latin typeface="Calibri Light"/>
                <a:cs typeface="Calibri Light"/>
              </a:rPr>
              <a:t>case</a:t>
            </a:r>
            <a:r>
              <a:rPr sz="2400" b="0" spc="-95" dirty="0">
                <a:latin typeface="Calibri Light"/>
                <a:cs typeface="Calibri Light"/>
              </a:rPr>
              <a:t> </a:t>
            </a:r>
            <a:r>
              <a:rPr sz="2400" b="0" dirty="0">
                <a:latin typeface="Calibri Light"/>
                <a:cs typeface="Calibri Light"/>
              </a:rPr>
              <a:t>or</a:t>
            </a:r>
            <a:r>
              <a:rPr sz="2400" b="0" spc="-85" dirty="0">
                <a:latin typeface="Calibri Light"/>
                <a:cs typeface="Calibri Light"/>
              </a:rPr>
              <a:t> </a:t>
            </a:r>
            <a:r>
              <a:rPr sz="2400" b="0" spc="-10" dirty="0">
                <a:latin typeface="Calibri Light"/>
                <a:cs typeface="Calibri Light"/>
              </a:rPr>
              <a:t>appeal</a:t>
            </a:r>
            <a:r>
              <a:rPr sz="2400" b="0" spc="-80" dirty="0">
                <a:latin typeface="Calibri Light"/>
                <a:cs typeface="Calibri Light"/>
              </a:rPr>
              <a:t> </a:t>
            </a:r>
            <a:r>
              <a:rPr sz="2400" b="0" dirty="0">
                <a:latin typeface="Calibri Light"/>
                <a:cs typeface="Calibri Light"/>
              </a:rPr>
              <a:t>with</a:t>
            </a:r>
            <a:r>
              <a:rPr sz="2400" b="0" spc="-95" dirty="0">
                <a:latin typeface="Calibri Light"/>
                <a:cs typeface="Calibri Light"/>
              </a:rPr>
              <a:t> </a:t>
            </a:r>
            <a:r>
              <a:rPr sz="2400" b="0" dirty="0">
                <a:latin typeface="Calibri Light"/>
                <a:cs typeface="Calibri Light"/>
              </a:rPr>
              <a:t>the</a:t>
            </a:r>
            <a:r>
              <a:rPr sz="2400" b="0" spc="-90" dirty="0">
                <a:latin typeface="Calibri Light"/>
                <a:cs typeface="Calibri Light"/>
              </a:rPr>
              <a:t> </a:t>
            </a:r>
            <a:r>
              <a:rPr sz="2400" b="0" spc="-20" dirty="0">
                <a:latin typeface="Calibri Light"/>
                <a:cs typeface="Calibri Light"/>
              </a:rPr>
              <a:t>Office</a:t>
            </a:r>
            <a:r>
              <a:rPr sz="2400" b="0" spc="-100" dirty="0">
                <a:latin typeface="Calibri Light"/>
                <a:cs typeface="Calibri Light"/>
              </a:rPr>
              <a:t> </a:t>
            </a:r>
            <a:r>
              <a:rPr sz="2400" b="0" dirty="0">
                <a:latin typeface="Calibri Light"/>
                <a:cs typeface="Calibri Light"/>
              </a:rPr>
              <a:t>of</a:t>
            </a:r>
            <a:r>
              <a:rPr sz="2400" b="0" spc="-85" dirty="0">
                <a:latin typeface="Calibri Light"/>
                <a:cs typeface="Calibri Light"/>
              </a:rPr>
              <a:t> </a:t>
            </a:r>
            <a:r>
              <a:rPr sz="2400" b="0" spc="-10" dirty="0">
                <a:latin typeface="Calibri Light"/>
                <a:cs typeface="Calibri Light"/>
              </a:rPr>
              <a:t>Hearings</a:t>
            </a:r>
            <a:r>
              <a:rPr sz="2400" b="0" spc="-90" dirty="0">
                <a:latin typeface="Calibri Light"/>
                <a:cs typeface="Calibri Light"/>
              </a:rPr>
              <a:t> </a:t>
            </a:r>
            <a:r>
              <a:rPr sz="2400" b="0" spc="-25" dirty="0">
                <a:latin typeface="Calibri Light"/>
                <a:cs typeface="Calibri Light"/>
              </a:rPr>
              <a:t>and </a:t>
            </a:r>
            <a:r>
              <a:rPr sz="2400" b="0" spc="-10" dirty="0">
                <a:latin typeface="Calibri Light"/>
                <a:cs typeface="Calibri Light"/>
              </a:rPr>
              <a:t>Appeals</a:t>
            </a:r>
            <a:r>
              <a:rPr sz="2400" b="0" spc="-80" dirty="0">
                <a:latin typeface="Calibri Light"/>
                <a:cs typeface="Calibri Light"/>
              </a:rPr>
              <a:t> </a:t>
            </a:r>
            <a:r>
              <a:rPr sz="2400" b="0" dirty="0">
                <a:latin typeface="Calibri Light"/>
                <a:cs typeface="Calibri Light"/>
              </a:rPr>
              <a:t>via</a:t>
            </a:r>
            <a:r>
              <a:rPr sz="2400" b="0" spc="-75" dirty="0">
                <a:latin typeface="Calibri Light"/>
                <a:cs typeface="Calibri Light"/>
              </a:rPr>
              <a:t> </a:t>
            </a:r>
            <a:r>
              <a:rPr sz="2400" b="0" spc="-10" dirty="0">
                <a:latin typeface="Calibri Light"/>
                <a:cs typeface="Calibri Light"/>
              </a:rPr>
              <a:t>Bison</a:t>
            </a:r>
            <a:r>
              <a:rPr sz="2400" b="0" spc="-80" dirty="0">
                <a:latin typeface="Calibri Light"/>
                <a:cs typeface="Calibri Light"/>
              </a:rPr>
              <a:t> </a:t>
            </a:r>
            <a:r>
              <a:rPr sz="2400" b="0" dirty="0">
                <a:latin typeface="Calibri Light"/>
                <a:cs typeface="Calibri Light"/>
              </a:rPr>
              <a:t>File</a:t>
            </a:r>
            <a:r>
              <a:rPr sz="2400" b="0" spc="-85" dirty="0">
                <a:latin typeface="Calibri Light"/>
                <a:cs typeface="Calibri Light"/>
              </a:rPr>
              <a:t> </a:t>
            </a:r>
            <a:r>
              <a:rPr sz="2400" b="0" dirty="0">
                <a:latin typeface="Calibri Light"/>
                <a:cs typeface="Calibri Light"/>
              </a:rPr>
              <a:t>&amp;</a:t>
            </a:r>
            <a:r>
              <a:rPr sz="2400" b="0" spc="-70" dirty="0">
                <a:latin typeface="Calibri Light"/>
                <a:cs typeface="Calibri Light"/>
              </a:rPr>
              <a:t> </a:t>
            </a:r>
            <a:r>
              <a:rPr sz="2400" b="0" spc="-10" dirty="0">
                <a:latin typeface="Calibri Light"/>
                <a:cs typeface="Calibri Light"/>
              </a:rPr>
              <a:t>Serve.</a:t>
            </a:r>
            <a:endParaRPr sz="2400">
              <a:latin typeface="Calibri Light"/>
              <a:cs typeface="Calibri Light"/>
            </a:endParaRPr>
          </a:p>
        </p:txBody>
      </p:sp>
      <p:sp>
        <p:nvSpPr>
          <p:cNvPr id="19" name="object 19"/>
          <p:cNvSpPr txBox="1"/>
          <p:nvPr/>
        </p:nvSpPr>
        <p:spPr>
          <a:xfrm>
            <a:off x="5054768" y="2736396"/>
            <a:ext cx="5807075" cy="720725"/>
          </a:xfrm>
          <a:prstGeom prst="rect">
            <a:avLst/>
          </a:prstGeom>
        </p:spPr>
        <p:txBody>
          <a:bodyPr vert="horz" wrap="square" lIns="0" tIns="53975" rIns="0" bIns="0" rtlCol="0">
            <a:spAutoFit/>
          </a:bodyPr>
          <a:lstStyle/>
          <a:p>
            <a:pPr marL="12700" marR="5080">
              <a:lnSpc>
                <a:spcPts val="2590"/>
              </a:lnSpc>
              <a:spcBef>
                <a:spcPts val="425"/>
              </a:spcBef>
            </a:pPr>
            <a:r>
              <a:rPr sz="2400" b="0" dirty="0">
                <a:latin typeface="Calibri Light"/>
                <a:cs typeface="Calibri Light"/>
              </a:rPr>
              <a:t>For</a:t>
            </a:r>
            <a:r>
              <a:rPr sz="2400" b="0" spc="-75" dirty="0">
                <a:latin typeface="Calibri Light"/>
                <a:cs typeface="Calibri Light"/>
              </a:rPr>
              <a:t> </a:t>
            </a:r>
            <a:r>
              <a:rPr sz="2400" b="0" spc="-25" dirty="0">
                <a:latin typeface="Calibri Light"/>
                <a:cs typeface="Calibri Light"/>
              </a:rPr>
              <a:t>in-</a:t>
            </a:r>
            <a:r>
              <a:rPr sz="2400" b="0" spc="-20" dirty="0">
                <a:latin typeface="Calibri Light"/>
                <a:cs typeface="Calibri Light"/>
              </a:rPr>
              <a:t>depth</a:t>
            </a:r>
            <a:r>
              <a:rPr sz="2400" b="0" spc="-80" dirty="0">
                <a:latin typeface="Calibri Light"/>
                <a:cs typeface="Calibri Light"/>
              </a:rPr>
              <a:t> </a:t>
            </a:r>
            <a:r>
              <a:rPr sz="2400" b="0" spc="-30" dirty="0">
                <a:latin typeface="Calibri Light"/>
                <a:cs typeface="Calibri Light"/>
              </a:rPr>
              <a:t>information</a:t>
            </a:r>
            <a:r>
              <a:rPr sz="2400" b="0" spc="-80" dirty="0">
                <a:latin typeface="Calibri Light"/>
                <a:cs typeface="Calibri Light"/>
              </a:rPr>
              <a:t> </a:t>
            </a:r>
            <a:r>
              <a:rPr sz="2400" b="0" dirty="0">
                <a:latin typeface="Calibri Light"/>
                <a:cs typeface="Calibri Light"/>
              </a:rPr>
              <a:t>on</a:t>
            </a:r>
            <a:r>
              <a:rPr sz="2400" b="0" spc="-75" dirty="0">
                <a:latin typeface="Calibri Light"/>
                <a:cs typeface="Calibri Light"/>
              </a:rPr>
              <a:t> </a:t>
            </a:r>
            <a:r>
              <a:rPr sz="2400" b="0" spc="-10" dirty="0">
                <a:latin typeface="Calibri Light"/>
                <a:cs typeface="Calibri Light"/>
              </a:rPr>
              <a:t>using</a:t>
            </a:r>
            <a:r>
              <a:rPr sz="2400" b="0" spc="-80" dirty="0">
                <a:latin typeface="Calibri Light"/>
                <a:cs typeface="Calibri Light"/>
              </a:rPr>
              <a:t> </a:t>
            </a:r>
            <a:r>
              <a:rPr sz="2400" b="0" spc="-10" dirty="0">
                <a:latin typeface="Calibri Light"/>
                <a:cs typeface="Calibri Light"/>
              </a:rPr>
              <a:t>Bison</a:t>
            </a:r>
            <a:r>
              <a:rPr sz="2400" b="0" spc="-80" dirty="0">
                <a:latin typeface="Calibri Light"/>
                <a:cs typeface="Calibri Light"/>
              </a:rPr>
              <a:t> </a:t>
            </a:r>
            <a:r>
              <a:rPr sz="2400" b="0" dirty="0">
                <a:latin typeface="Calibri Light"/>
                <a:cs typeface="Calibri Light"/>
              </a:rPr>
              <a:t>File</a:t>
            </a:r>
            <a:r>
              <a:rPr sz="2400" b="0" spc="-80" dirty="0">
                <a:latin typeface="Calibri Light"/>
                <a:cs typeface="Calibri Light"/>
              </a:rPr>
              <a:t> </a:t>
            </a:r>
            <a:r>
              <a:rPr sz="2400" b="0" spc="-25" dirty="0">
                <a:latin typeface="Calibri Light"/>
                <a:cs typeface="Calibri Light"/>
              </a:rPr>
              <a:t>and </a:t>
            </a:r>
            <a:r>
              <a:rPr sz="2400" b="0" spc="-10" dirty="0">
                <a:latin typeface="Calibri Light"/>
                <a:cs typeface="Calibri Light"/>
              </a:rPr>
              <a:t>Serve,</a:t>
            </a:r>
            <a:r>
              <a:rPr sz="2400" b="0" spc="-100" dirty="0">
                <a:latin typeface="Calibri Light"/>
                <a:cs typeface="Calibri Light"/>
              </a:rPr>
              <a:t> </a:t>
            </a:r>
            <a:r>
              <a:rPr sz="2400" b="0" spc="-10" dirty="0">
                <a:latin typeface="Calibri Light"/>
                <a:cs typeface="Calibri Light"/>
              </a:rPr>
              <a:t>please</a:t>
            </a:r>
            <a:r>
              <a:rPr sz="2400" b="0" spc="-100" dirty="0">
                <a:latin typeface="Calibri Light"/>
                <a:cs typeface="Calibri Light"/>
              </a:rPr>
              <a:t> </a:t>
            </a:r>
            <a:r>
              <a:rPr sz="2400" b="0" spc="-20" dirty="0">
                <a:latin typeface="Calibri Light"/>
                <a:cs typeface="Calibri Light"/>
              </a:rPr>
              <a:t>review</a:t>
            </a:r>
            <a:r>
              <a:rPr sz="2400" b="0" spc="-100" dirty="0">
                <a:latin typeface="Calibri Light"/>
                <a:cs typeface="Calibri Light"/>
              </a:rPr>
              <a:t> </a:t>
            </a:r>
            <a:r>
              <a:rPr sz="2400" b="0" dirty="0">
                <a:latin typeface="Calibri Light"/>
                <a:cs typeface="Calibri Light"/>
              </a:rPr>
              <a:t>the</a:t>
            </a:r>
            <a:r>
              <a:rPr sz="2400" b="0" spc="-95" dirty="0">
                <a:latin typeface="Calibri Light"/>
                <a:cs typeface="Calibri Light"/>
              </a:rPr>
              <a:t> </a:t>
            </a:r>
            <a:r>
              <a:rPr sz="2400" b="0" u="sng" dirty="0">
                <a:solidFill>
                  <a:srgbClr val="0562C1"/>
                </a:solidFill>
                <a:uFill>
                  <a:solidFill>
                    <a:srgbClr val="0562C1"/>
                  </a:solidFill>
                </a:uFill>
                <a:latin typeface="Calibri Light"/>
                <a:cs typeface="Calibri Light"/>
                <a:hlinkClick r:id="rId2"/>
              </a:rPr>
              <a:t>User</a:t>
            </a:r>
            <a:r>
              <a:rPr sz="2400" b="0" u="sng" spc="-95" dirty="0">
                <a:solidFill>
                  <a:srgbClr val="0562C1"/>
                </a:solidFill>
                <a:uFill>
                  <a:solidFill>
                    <a:srgbClr val="0562C1"/>
                  </a:solidFill>
                </a:uFill>
                <a:latin typeface="Calibri Light"/>
                <a:cs typeface="Calibri Light"/>
                <a:hlinkClick r:id="rId2"/>
              </a:rPr>
              <a:t> </a:t>
            </a:r>
            <a:r>
              <a:rPr sz="2400" b="0" u="sng" spc="-10" dirty="0">
                <a:solidFill>
                  <a:srgbClr val="0562C1"/>
                </a:solidFill>
                <a:uFill>
                  <a:solidFill>
                    <a:srgbClr val="0562C1"/>
                  </a:solidFill>
                </a:uFill>
                <a:latin typeface="Calibri Light"/>
                <a:cs typeface="Calibri Light"/>
                <a:hlinkClick r:id="rId2"/>
              </a:rPr>
              <a:t>Guides</a:t>
            </a:r>
            <a:r>
              <a:rPr sz="2400" b="0" u="none" spc="-10" dirty="0">
                <a:latin typeface="Calibri Light"/>
                <a:cs typeface="Calibri Light"/>
              </a:rPr>
              <a:t>.</a:t>
            </a:r>
            <a:endParaRPr sz="2400">
              <a:latin typeface="Calibri Light"/>
              <a:cs typeface="Calibri Light"/>
            </a:endParaRPr>
          </a:p>
        </p:txBody>
      </p:sp>
      <p:sp>
        <p:nvSpPr>
          <p:cNvPr id="20" name="object 20"/>
          <p:cNvSpPr txBox="1"/>
          <p:nvPr/>
        </p:nvSpPr>
        <p:spPr>
          <a:xfrm>
            <a:off x="5054768" y="3872538"/>
            <a:ext cx="5278755" cy="1134745"/>
          </a:xfrm>
          <a:prstGeom prst="rect">
            <a:avLst/>
          </a:prstGeom>
        </p:spPr>
        <p:txBody>
          <a:bodyPr vert="horz" wrap="square" lIns="0" tIns="12065" rIns="0" bIns="0" rtlCol="0">
            <a:spAutoFit/>
          </a:bodyPr>
          <a:lstStyle/>
          <a:p>
            <a:pPr marL="12700">
              <a:lnSpc>
                <a:spcPts val="2965"/>
              </a:lnSpc>
              <a:spcBef>
                <a:spcPts val="95"/>
              </a:spcBef>
            </a:pPr>
            <a:r>
              <a:rPr sz="2600" b="0" spc="-20" dirty="0">
                <a:latin typeface="Calibri Light"/>
                <a:cs typeface="Calibri Light"/>
              </a:rPr>
              <a:t>Please</a:t>
            </a:r>
            <a:r>
              <a:rPr sz="2600" b="0" spc="-95" dirty="0">
                <a:latin typeface="Calibri Light"/>
                <a:cs typeface="Calibri Light"/>
              </a:rPr>
              <a:t> </a:t>
            </a:r>
            <a:r>
              <a:rPr sz="2600" b="0" spc="-20" dirty="0">
                <a:latin typeface="Calibri Light"/>
                <a:cs typeface="Calibri Light"/>
              </a:rPr>
              <a:t>consult</a:t>
            </a:r>
            <a:r>
              <a:rPr sz="2600" b="0" spc="-95" dirty="0">
                <a:latin typeface="Calibri Light"/>
                <a:cs typeface="Calibri Light"/>
              </a:rPr>
              <a:t> </a:t>
            </a:r>
            <a:r>
              <a:rPr sz="2600" b="0" dirty="0">
                <a:latin typeface="Calibri Light"/>
                <a:cs typeface="Calibri Light"/>
              </a:rPr>
              <a:t>the</a:t>
            </a:r>
            <a:r>
              <a:rPr sz="2600" b="0" spc="-95" dirty="0">
                <a:latin typeface="Calibri Light"/>
                <a:cs typeface="Calibri Light"/>
              </a:rPr>
              <a:t> </a:t>
            </a:r>
            <a:r>
              <a:rPr sz="2600" b="0" u="sng" spc="-25" dirty="0">
                <a:solidFill>
                  <a:srgbClr val="0562C1"/>
                </a:solidFill>
                <a:uFill>
                  <a:solidFill>
                    <a:srgbClr val="0562C1"/>
                  </a:solidFill>
                </a:uFill>
                <a:latin typeface="Calibri Light"/>
                <a:cs typeface="Calibri Light"/>
                <a:hlinkClick r:id="rId3"/>
              </a:rPr>
              <a:t>Standing</a:t>
            </a:r>
            <a:r>
              <a:rPr sz="2600" b="0" u="sng" spc="-95" dirty="0">
                <a:solidFill>
                  <a:srgbClr val="0562C1"/>
                </a:solidFill>
                <a:uFill>
                  <a:solidFill>
                    <a:srgbClr val="0562C1"/>
                  </a:solidFill>
                </a:uFill>
                <a:latin typeface="Calibri Light"/>
                <a:cs typeface="Calibri Light"/>
                <a:hlinkClick r:id="rId3"/>
              </a:rPr>
              <a:t> </a:t>
            </a:r>
            <a:r>
              <a:rPr sz="2600" b="0" u="sng" spc="-10" dirty="0">
                <a:solidFill>
                  <a:srgbClr val="0562C1"/>
                </a:solidFill>
                <a:uFill>
                  <a:solidFill>
                    <a:srgbClr val="0562C1"/>
                  </a:solidFill>
                </a:uFill>
                <a:latin typeface="Calibri Light"/>
                <a:cs typeface="Calibri Light"/>
                <a:hlinkClick r:id="rId3"/>
              </a:rPr>
              <a:t>Orders</a:t>
            </a:r>
            <a:endParaRPr sz="2600">
              <a:latin typeface="Calibri Light"/>
              <a:cs typeface="Calibri Light"/>
            </a:endParaRPr>
          </a:p>
          <a:p>
            <a:pPr marL="12700" marR="5080">
              <a:lnSpc>
                <a:spcPts val="2810"/>
              </a:lnSpc>
              <a:spcBef>
                <a:spcPts val="200"/>
              </a:spcBef>
            </a:pPr>
            <a:r>
              <a:rPr sz="2600" b="0" u="sng" dirty="0">
                <a:solidFill>
                  <a:srgbClr val="0562C1"/>
                </a:solidFill>
                <a:uFill>
                  <a:solidFill>
                    <a:srgbClr val="0562C1"/>
                  </a:solidFill>
                </a:uFill>
                <a:latin typeface="Calibri Light"/>
                <a:cs typeface="Calibri Light"/>
                <a:hlinkClick r:id="rId3"/>
              </a:rPr>
              <a:t>on</a:t>
            </a:r>
            <a:r>
              <a:rPr sz="2600" b="0" u="sng" spc="-85" dirty="0">
                <a:solidFill>
                  <a:srgbClr val="0562C1"/>
                </a:solidFill>
                <a:uFill>
                  <a:solidFill>
                    <a:srgbClr val="0562C1"/>
                  </a:solidFill>
                </a:uFill>
                <a:latin typeface="Calibri Light"/>
                <a:cs typeface="Calibri Light"/>
                <a:hlinkClick r:id="rId3"/>
              </a:rPr>
              <a:t> </a:t>
            </a:r>
            <a:r>
              <a:rPr sz="2600" b="0" u="sng" spc="-25" dirty="0">
                <a:solidFill>
                  <a:srgbClr val="0562C1"/>
                </a:solidFill>
                <a:uFill>
                  <a:solidFill>
                    <a:srgbClr val="0562C1"/>
                  </a:solidFill>
                </a:uFill>
                <a:latin typeface="Calibri Light"/>
                <a:cs typeface="Calibri Light"/>
                <a:hlinkClick r:id="rId3"/>
              </a:rPr>
              <a:t>Electronic</a:t>
            </a:r>
            <a:r>
              <a:rPr sz="2600" b="0" u="sng" spc="-90" dirty="0">
                <a:solidFill>
                  <a:srgbClr val="0562C1"/>
                </a:solidFill>
                <a:uFill>
                  <a:solidFill>
                    <a:srgbClr val="0562C1"/>
                  </a:solidFill>
                </a:uFill>
                <a:latin typeface="Calibri Light"/>
                <a:cs typeface="Calibri Light"/>
                <a:hlinkClick r:id="rId3"/>
              </a:rPr>
              <a:t> </a:t>
            </a:r>
            <a:r>
              <a:rPr sz="2600" b="0" u="sng" spc="-45" dirty="0">
                <a:solidFill>
                  <a:srgbClr val="0562C1"/>
                </a:solidFill>
                <a:uFill>
                  <a:solidFill>
                    <a:srgbClr val="0562C1"/>
                  </a:solidFill>
                </a:uFill>
                <a:latin typeface="Calibri Light"/>
                <a:cs typeface="Calibri Light"/>
                <a:hlinkClick r:id="rId3"/>
              </a:rPr>
              <a:t>Transmission</a:t>
            </a:r>
            <a:r>
              <a:rPr sz="2600" b="0" u="none" spc="-90" dirty="0">
                <a:solidFill>
                  <a:srgbClr val="0562C1"/>
                </a:solidFill>
                <a:latin typeface="Calibri Light"/>
                <a:cs typeface="Calibri Light"/>
              </a:rPr>
              <a:t> </a:t>
            </a:r>
            <a:r>
              <a:rPr sz="2600" b="0" u="none" spc="-10" dirty="0">
                <a:latin typeface="Calibri Light"/>
                <a:cs typeface="Calibri Light"/>
              </a:rPr>
              <a:t>for</a:t>
            </a:r>
            <a:r>
              <a:rPr sz="2600" b="0" u="none" spc="-80" dirty="0">
                <a:latin typeface="Calibri Light"/>
                <a:cs typeface="Calibri Light"/>
              </a:rPr>
              <a:t> </a:t>
            </a:r>
            <a:r>
              <a:rPr sz="2600" b="0" u="none" spc="-10" dirty="0">
                <a:latin typeface="Calibri Light"/>
                <a:cs typeface="Calibri Light"/>
              </a:rPr>
              <a:t>additional guidance.</a:t>
            </a:r>
            <a:endParaRPr sz="2600">
              <a:latin typeface="Calibri Light"/>
              <a:cs typeface="Calibri Light"/>
            </a:endParaRPr>
          </a:p>
        </p:txBody>
      </p:sp>
      <p:sp>
        <p:nvSpPr>
          <p:cNvPr id="21" name="object 21"/>
          <p:cNvSpPr txBox="1"/>
          <p:nvPr/>
        </p:nvSpPr>
        <p:spPr>
          <a:xfrm>
            <a:off x="11868911" y="6386004"/>
            <a:ext cx="102870" cy="208279"/>
          </a:xfrm>
          <a:prstGeom prst="rect">
            <a:avLst/>
          </a:prstGeom>
        </p:spPr>
        <p:txBody>
          <a:bodyPr vert="horz" wrap="square" lIns="0" tIns="12700" rIns="0" bIns="0" rtlCol="0">
            <a:spAutoFit/>
          </a:bodyPr>
          <a:lstStyle/>
          <a:p>
            <a:pPr marL="12700">
              <a:lnSpc>
                <a:spcPct val="100000"/>
              </a:lnSpc>
              <a:spcBef>
                <a:spcPts val="100"/>
              </a:spcBef>
            </a:pPr>
            <a:r>
              <a:rPr sz="1200" spc="-50" dirty="0">
                <a:solidFill>
                  <a:srgbClr val="888888"/>
                </a:solidFill>
                <a:latin typeface="Calibri"/>
                <a:cs typeface="Calibri"/>
              </a:rPr>
              <a:t>1</a:t>
            </a:r>
            <a:endParaRPr sz="1200" dirty="0">
              <a:latin typeface="Calibri"/>
              <a:cs typeface="Calibri"/>
            </a:endParaRPr>
          </a:p>
        </p:txBody>
      </p:sp>
      <p:grpSp>
        <p:nvGrpSpPr>
          <p:cNvPr id="22" name="object 22"/>
          <p:cNvGrpSpPr/>
          <p:nvPr/>
        </p:nvGrpSpPr>
        <p:grpSpPr>
          <a:xfrm>
            <a:off x="62484" y="301752"/>
            <a:ext cx="5116830" cy="3238500"/>
            <a:chOff x="62484" y="301752"/>
            <a:chExt cx="5116830" cy="3238500"/>
          </a:xfrm>
        </p:grpSpPr>
        <p:pic>
          <p:nvPicPr>
            <p:cNvPr id="23" name="object 23"/>
            <p:cNvPicPr/>
            <p:nvPr/>
          </p:nvPicPr>
          <p:blipFill>
            <a:blip r:embed="rId4" cstate="print"/>
            <a:stretch>
              <a:fillRect/>
            </a:stretch>
          </p:blipFill>
          <p:spPr>
            <a:xfrm>
              <a:off x="62484" y="301752"/>
              <a:ext cx="5116829" cy="1409699"/>
            </a:xfrm>
            <a:prstGeom prst="rect">
              <a:avLst/>
            </a:prstGeom>
          </p:spPr>
        </p:pic>
        <p:pic>
          <p:nvPicPr>
            <p:cNvPr id="24" name="object 24"/>
            <p:cNvPicPr/>
            <p:nvPr/>
          </p:nvPicPr>
          <p:blipFill>
            <a:blip r:embed="rId5" cstate="print"/>
            <a:stretch>
              <a:fillRect/>
            </a:stretch>
          </p:blipFill>
          <p:spPr>
            <a:xfrm>
              <a:off x="78485" y="317754"/>
              <a:ext cx="5068061" cy="1360931"/>
            </a:xfrm>
            <a:prstGeom prst="rect">
              <a:avLst/>
            </a:prstGeom>
          </p:spPr>
        </p:pic>
        <p:pic>
          <p:nvPicPr>
            <p:cNvPr id="25" name="object 25"/>
            <p:cNvPicPr/>
            <p:nvPr/>
          </p:nvPicPr>
          <p:blipFill>
            <a:blip r:embed="rId6" cstate="print"/>
            <a:stretch>
              <a:fillRect/>
            </a:stretch>
          </p:blipFill>
          <p:spPr>
            <a:xfrm>
              <a:off x="713993" y="911352"/>
              <a:ext cx="3701033" cy="1409699"/>
            </a:xfrm>
            <a:prstGeom prst="rect">
              <a:avLst/>
            </a:prstGeom>
          </p:spPr>
        </p:pic>
        <p:pic>
          <p:nvPicPr>
            <p:cNvPr id="26" name="object 26"/>
            <p:cNvPicPr/>
            <p:nvPr/>
          </p:nvPicPr>
          <p:blipFill>
            <a:blip r:embed="rId7" cstate="print"/>
            <a:stretch>
              <a:fillRect/>
            </a:stretch>
          </p:blipFill>
          <p:spPr>
            <a:xfrm>
              <a:off x="729996" y="927354"/>
              <a:ext cx="3652265" cy="1360931"/>
            </a:xfrm>
            <a:prstGeom prst="rect">
              <a:avLst/>
            </a:prstGeom>
          </p:spPr>
        </p:pic>
        <p:pic>
          <p:nvPicPr>
            <p:cNvPr id="27" name="object 27"/>
            <p:cNvPicPr/>
            <p:nvPr/>
          </p:nvPicPr>
          <p:blipFill>
            <a:blip r:embed="rId8" cstate="print"/>
            <a:stretch>
              <a:fillRect/>
            </a:stretch>
          </p:blipFill>
          <p:spPr>
            <a:xfrm>
              <a:off x="179832" y="1520952"/>
              <a:ext cx="4881371" cy="1409699"/>
            </a:xfrm>
            <a:prstGeom prst="rect">
              <a:avLst/>
            </a:prstGeom>
          </p:spPr>
        </p:pic>
        <p:pic>
          <p:nvPicPr>
            <p:cNvPr id="28" name="object 28"/>
            <p:cNvPicPr/>
            <p:nvPr/>
          </p:nvPicPr>
          <p:blipFill>
            <a:blip r:embed="rId9" cstate="print"/>
            <a:stretch>
              <a:fillRect/>
            </a:stretch>
          </p:blipFill>
          <p:spPr>
            <a:xfrm>
              <a:off x="195834" y="1536953"/>
              <a:ext cx="4832603" cy="1360931"/>
            </a:xfrm>
            <a:prstGeom prst="rect">
              <a:avLst/>
            </a:prstGeom>
          </p:spPr>
        </p:pic>
        <p:pic>
          <p:nvPicPr>
            <p:cNvPr id="29" name="object 29"/>
            <p:cNvPicPr/>
            <p:nvPr/>
          </p:nvPicPr>
          <p:blipFill>
            <a:blip r:embed="rId10" cstate="print"/>
            <a:stretch>
              <a:fillRect/>
            </a:stretch>
          </p:blipFill>
          <p:spPr>
            <a:xfrm>
              <a:off x="383286" y="2130551"/>
              <a:ext cx="4363211" cy="1409699"/>
            </a:xfrm>
            <a:prstGeom prst="rect">
              <a:avLst/>
            </a:prstGeom>
          </p:spPr>
        </p:pic>
        <p:pic>
          <p:nvPicPr>
            <p:cNvPr id="30" name="object 30"/>
            <p:cNvPicPr/>
            <p:nvPr/>
          </p:nvPicPr>
          <p:blipFill>
            <a:blip r:embed="rId11" cstate="print"/>
            <a:stretch>
              <a:fillRect/>
            </a:stretch>
          </p:blipFill>
          <p:spPr>
            <a:xfrm>
              <a:off x="399288" y="2146554"/>
              <a:ext cx="4314443" cy="1360931"/>
            </a:xfrm>
            <a:prstGeom prst="rect">
              <a:avLst/>
            </a:prstGeom>
          </p:spPr>
        </p:pic>
      </p:grpSp>
      <p:sp>
        <p:nvSpPr>
          <p:cNvPr id="31" name="object 31" descr="$PPTXTitle"/>
          <p:cNvSpPr txBox="1">
            <a:spLocks noGrp="1"/>
          </p:cNvSpPr>
          <p:nvPr>
            <p:ph type="title"/>
          </p:nvPr>
        </p:nvSpPr>
        <p:spPr>
          <a:xfrm>
            <a:off x="517613" y="571812"/>
            <a:ext cx="4077970" cy="2464435"/>
          </a:xfrm>
          <a:prstGeom prst="rect">
            <a:avLst/>
          </a:prstGeom>
        </p:spPr>
        <p:txBody>
          <a:bodyPr vert="horz" wrap="square" lIns="0" tIns="12700" rIns="0" bIns="0" rtlCol="0">
            <a:spAutoFit/>
          </a:bodyPr>
          <a:lstStyle/>
          <a:p>
            <a:pPr marL="12700" marR="5080" algn="ctr">
              <a:lnSpc>
                <a:spcPct val="100000"/>
              </a:lnSpc>
              <a:spcBef>
                <a:spcPts val="100"/>
              </a:spcBef>
            </a:pPr>
            <a:r>
              <a:rPr sz="4000" b="0" dirty="0">
                <a:solidFill>
                  <a:srgbClr val="FFFFFF"/>
                </a:solidFill>
                <a:latin typeface="Calibri Light"/>
                <a:cs typeface="Calibri Light"/>
              </a:rPr>
              <a:t>BISON</a:t>
            </a:r>
            <a:r>
              <a:rPr sz="4000" b="0" spc="-45" dirty="0">
                <a:solidFill>
                  <a:srgbClr val="FFFFFF"/>
                </a:solidFill>
                <a:latin typeface="Calibri Light"/>
                <a:cs typeface="Calibri Light"/>
              </a:rPr>
              <a:t> </a:t>
            </a:r>
            <a:r>
              <a:rPr sz="4000" b="0" dirty="0">
                <a:solidFill>
                  <a:srgbClr val="FFFFFF"/>
                </a:solidFill>
                <a:latin typeface="Calibri Light"/>
                <a:cs typeface="Calibri Light"/>
              </a:rPr>
              <a:t>FILE</a:t>
            </a:r>
            <a:r>
              <a:rPr sz="4000" b="0" spc="-30" dirty="0">
                <a:solidFill>
                  <a:srgbClr val="FFFFFF"/>
                </a:solidFill>
                <a:latin typeface="Calibri Light"/>
                <a:cs typeface="Calibri Light"/>
              </a:rPr>
              <a:t> </a:t>
            </a:r>
            <a:r>
              <a:rPr sz="4000" b="0" dirty="0">
                <a:solidFill>
                  <a:srgbClr val="FFFFFF"/>
                </a:solidFill>
                <a:latin typeface="Calibri Light"/>
                <a:cs typeface="Calibri Light"/>
              </a:rPr>
              <a:t>&amp;</a:t>
            </a:r>
            <a:r>
              <a:rPr sz="4000" b="0" spc="-15" dirty="0">
                <a:solidFill>
                  <a:srgbClr val="FFFFFF"/>
                </a:solidFill>
                <a:latin typeface="Calibri Light"/>
                <a:cs typeface="Calibri Light"/>
              </a:rPr>
              <a:t> </a:t>
            </a:r>
            <a:r>
              <a:rPr sz="4000" b="0" spc="-10" dirty="0">
                <a:solidFill>
                  <a:srgbClr val="FFFFFF"/>
                </a:solidFill>
                <a:latin typeface="Calibri Light"/>
                <a:cs typeface="Calibri Light"/>
              </a:rPr>
              <a:t>SERVE </a:t>
            </a:r>
            <a:r>
              <a:rPr sz="4000" b="0" dirty="0">
                <a:solidFill>
                  <a:srgbClr val="FFFFFF"/>
                </a:solidFill>
                <a:latin typeface="Calibri Light"/>
                <a:cs typeface="Calibri Light"/>
              </a:rPr>
              <a:t>QUICK</a:t>
            </a:r>
            <a:r>
              <a:rPr sz="4000" b="0" spc="-50" dirty="0">
                <a:solidFill>
                  <a:srgbClr val="FFFFFF"/>
                </a:solidFill>
                <a:latin typeface="Calibri Light"/>
                <a:cs typeface="Calibri Light"/>
              </a:rPr>
              <a:t> </a:t>
            </a:r>
            <a:r>
              <a:rPr sz="4000" b="0" spc="-10" dirty="0">
                <a:solidFill>
                  <a:srgbClr val="FFFFFF"/>
                </a:solidFill>
                <a:latin typeface="Calibri Light"/>
                <a:cs typeface="Calibri Light"/>
              </a:rPr>
              <a:t>GUIDE</a:t>
            </a:r>
            <a:endParaRPr sz="4000">
              <a:latin typeface="Calibri Light"/>
              <a:cs typeface="Calibri Light"/>
            </a:endParaRPr>
          </a:p>
          <a:p>
            <a:pPr marL="129539" marR="123189" algn="ctr">
              <a:lnSpc>
                <a:spcPct val="100000"/>
              </a:lnSpc>
            </a:pPr>
            <a:r>
              <a:rPr sz="4000" b="0" dirty="0">
                <a:solidFill>
                  <a:srgbClr val="FFFFFF"/>
                </a:solidFill>
                <a:latin typeface="Calibri Light"/>
                <a:cs typeface="Calibri Light"/>
              </a:rPr>
              <a:t>FOR</a:t>
            </a:r>
            <a:r>
              <a:rPr sz="4000" b="0" spc="-50" dirty="0">
                <a:solidFill>
                  <a:srgbClr val="FFFFFF"/>
                </a:solidFill>
                <a:latin typeface="Calibri Light"/>
                <a:cs typeface="Calibri Light"/>
              </a:rPr>
              <a:t> </a:t>
            </a:r>
            <a:r>
              <a:rPr sz="4000" b="0" dirty="0">
                <a:solidFill>
                  <a:srgbClr val="FFFFFF"/>
                </a:solidFill>
                <a:latin typeface="Calibri Light"/>
                <a:cs typeface="Calibri Light"/>
              </a:rPr>
              <a:t>FILING</a:t>
            </a:r>
            <a:r>
              <a:rPr sz="4000" b="0" spc="-45" dirty="0">
                <a:solidFill>
                  <a:srgbClr val="FFFFFF"/>
                </a:solidFill>
                <a:latin typeface="Calibri Light"/>
                <a:cs typeface="Calibri Light"/>
              </a:rPr>
              <a:t> </a:t>
            </a:r>
            <a:r>
              <a:rPr sz="4000" b="0" dirty="0">
                <a:solidFill>
                  <a:srgbClr val="FFFFFF"/>
                </a:solidFill>
                <a:latin typeface="Calibri Light"/>
                <a:cs typeface="Calibri Light"/>
              </a:rPr>
              <a:t>A</a:t>
            </a:r>
            <a:r>
              <a:rPr sz="4000" b="0" spc="-40" dirty="0">
                <a:solidFill>
                  <a:srgbClr val="FFFFFF"/>
                </a:solidFill>
                <a:latin typeface="Calibri Light"/>
                <a:cs typeface="Calibri Light"/>
              </a:rPr>
              <a:t> </a:t>
            </a:r>
            <a:r>
              <a:rPr sz="4000" b="0" spc="-25" dirty="0">
                <a:solidFill>
                  <a:srgbClr val="FFFFFF"/>
                </a:solidFill>
                <a:latin typeface="Calibri Light"/>
                <a:cs typeface="Calibri Light"/>
              </a:rPr>
              <a:t>NEW </a:t>
            </a:r>
            <a:r>
              <a:rPr sz="4000" b="0" dirty="0">
                <a:solidFill>
                  <a:srgbClr val="FFFFFF"/>
                </a:solidFill>
                <a:latin typeface="Calibri Light"/>
                <a:cs typeface="Calibri Light"/>
              </a:rPr>
              <a:t>CASE</a:t>
            </a:r>
            <a:r>
              <a:rPr sz="4000" b="0" spc="-30" dirty="0">
                <a:solidFill>
                  <a:srgbClr val="FFFFFF"/>
                </a:solidFill>
                <a:latin typeface="Calibri Light"/>
                <a:cs typeface="Calibri Light"/>
              </a:rPr>
              <a:t> </a:t>
            </a:r>
            <a:r>
              <a:rPr sz="4000" b="0" dirty="0">
                <a:solidFill>
                  <a:srgbClr val="FFFFFF"/>
                </a:solidFill>
                <a:latin typeface="Calibri Light"/>
                <a:cs typeface="Calibri Light"/>
              </a:rPr>
              <a:t>OR</a:t>
            </a:r>
            <a:r>
              <a:rPr sz="4000" b="0" spc="-20" dirty="0">
                <a:solidFill>
                  <a:srgbClr val="FFFFFF"/>
                </a:solidFill>
                <a:latin typeface="Calibri Light"/>
                <a:cs typeface="Calibri Light"/>
              </a:rPr>
              <a:t> </a:t>
            </a:r>
            <a:r>
              <a:rPr sz="4000" b="0" spc="-10" dirty="0">
                <a:solidFill>
                  <a:srgbClr val="FFFFFF"/>
                </a:solidFill>
                <a:latin typeface="Calibri Light"/>
                <a:cs typeface="Calibri Light"/>
              </a:rPr>
              <a:t>APPEAL</a:t>
            </a:r>
            <a:endParaRPr sz="4000">
              <a:latin typeface="Calibri Light"/>
              <a:cs typeface="Calibri Light"/>
            </a:endParaRPr>
          </a:p>
        </p:txBody>
      </p:sp>
      <p:sp>
        <p:nvSpPr>
          <p:cNvPr id="32" name="object 32"/>
          <p:cNvSpPr txBox="1"/>
          <p:nvPr/>
        </p:nvSpPr>
        <p:spPr>
          <a:xfrm>
            <a:off x="10290737" y="6594283"/>
            <a:ext cx="1966612" cy="234038"/>
          </a:xfrm>
          <a:prstGeom prst="rect">
            <a:avLst/>
          </a:prstGeom>
        </p:spPr>
        <p:txBody>
          <a:bodyPr vert="horz" wrap="square" lIns="0" tIns="0" rIns="0" bIns="0" rtlCol="0">
            <a:spAutoFit/>
          </a:bodyPr>
          <a:lstStyle/>
          <a:p>
            <a:pPr marL="12700">
              <a:lnSpc>
                <a:spcPts val="1810"/>
              </a:lnSpc>
            </a:pPr>
            <a:r>
              <a:rPr lang="en-US" sz="1800" b="0" spc="-25" dirty="0">
                <a:latin typeface="Calibri Light"/>
                <a:cs typeface="Calibri Light"/>
              </a:rPr>
              <a:t>September 2026</a:t>
            </a:r>
            <a:endParaRPr sz="1800" dirty="0">
              <a:latin typeface="Calibri Light"/>
              <a:cs typeface="Calibri Ligh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753237" y="501776"/>
            <a:ext cx="10668000" cy="5855335"/>
          </a:xfrm>
          <a:custGeom>
            <a:avLst/>
            <a:gdLst/>
            <a:ahLst/>
            <a:cxnLst/>
            <a:rect l="l" t="t" r="r" b="b"/>
            <a:pathLst>
              <a:path w="10668000" h="5855335">
                <a:moveTo>
                  <a:pt x="0" y="0"/>
                </a:moveTo>
                <a:lnTo>
                  <a:pt x="10668000" y="0"/>
                </a:lnTo>
                <a:lnTo>
                  <a:pt x="10668000" y="5855208"/>
                </a:lnTo>
                <a:lnTo>
                  <a:pt x="0" y="5855208"/>
                </a:lnTo>
                <a:lnTo>
                  <a:pt x="0" y="0"/>
                </a:lnTo>
                <a:close/>
              </a:path>
            </a:pathLst>
          </a:custGeom>
          <a:ln w="12700">
            <a:solidFill>
              <a:srgbClr val="FF0000"/>
            </a:solidFill>
          </a:ln>
        </p:spPr>
        <p:txBody>
          <a:bodyPr wrap="square" lIns="0" tIns="0" rIns="0" bIns="0" rtlCol="0"/>
          <a:lstStyle/>
          <a:p>
            <a:endParaRPr/>
          </a:p>
        </p:txBody>
      </p:sp>
      <p:sp>
        <p:nvSpPr>
          <p:cNvPr id="3" name="object 3" descr="$PPTXTitle"/>
          <p:cNvSpPr txBox="1">
            <a:spLocks noGrp="1"/>
          </p:cNvSpPr>
          <p:nvPr>
            <p:ph type="title"/>
          </p:nvPr>
        </p:nvSpPr>
        <p:spPr>
          <a:xfrm>
            <a:off x="830200" y="838707"/>
            <a:ext cx="10509885" cy="604520"/>
          </a:xfrm>
          <a:prstGeom prst="rect">
            <a:avLst/>
          </a:prstGeom>
        </p:spPr>
        <p:txBody>
          <a:bodyPr vert="horz" wrap="square" lIns="0" tIns="46990" rIns="0" bIns="0" rtlCol="0">
            <a:spAutoFit/>
          </a:bodyPr>
          <a:lstStyle/>
          <a:p>
            <a:pPr marL="12700" marR="5080" indent="635">
              <a:lnSpc>
                <a:spcPts val="2160"/>
              </a:lnSpc>
              <a:spcBef>
                <a:spcPts val="370"/>
              </a:spcBef>
            </a:pPr>
            <a:r>
              <a:rPr sz="2000" b="0" dirty="0">
                <a:latin typeface="Calibri"/>
                <a:cs typeface="Calibri"/>
              </a:rPr>
              <a:t>DOI’s</a:t>
            </a:r>
            <a:r>
              <a:rPr sz="2000" b="0" spc="75" dirty="0">
                <a:latin typeface="Calibri"/>
                <a:cs typeface="Calibri"/>
              </a:rPr>
              <a:t> </a:t>
            </a:r>
            <a:r>
              <a:rPr sz="2000" b="0" dirty="0">
                <a:latin typeface="Calibri"/>
                <a:cs typeface="Calibri"/>
              </a:rPr>
              <a:t>Office</a:t>
            </a:r>
            <a:r>
              <a:rPr sz="2000" b="0" spc="85" dirty="0">
                <a:latin typeface="Calibri"/>
                <a:cs typeface="Calibri"/>
              </a:rPr>
              <a:t> </a:t>
            </a:r>
            <a:r>
              <a:rPr sz="2000" b="0" dirty="0">
                <a:latin typeface="Calibri"/>
                <a:cs typeface="Calibri"/>
              </a:rPr>
              <a:t>of</a:t>
            </a:r>
            <a:r>
              <a:rPr sz="2000" b="0" spc="80" dirty="0">
                <a:latin typeface="Calibri"/>
                <a:cs typeface="Calibri"/>
              </a:rPr>
              <a:t> </a:t>
            </a:r>
            <a:r>
              <a:rPr sz="2000" b="0" dirty="0">
                <a:latin typeface="Calibri"/>
                <a:cs typeface="Calibri"/>
              </a:rPr>
              <a:t>Hearings</a:t>
            </a:r>
            <a:r>
              <a:rPr sz="2000" b="0" spc="75" dirty="0">
                <a:latin typeface="Calibri"/>
                <a:cs typeface="Calibri"/>
              </a:rPr>
              <a:t> </a:t>
            </a:r>
            <a:r>
              <a:rPr sz="2000" b="0" dirty="0">
                <a:latin typeface="Calibri"/>
                <a:cs typeface="Calibri"/>
              </a:rPr>
              <a:t>and</a:t>
            </a:r>
            <a:r>
              <a:rPr sz="2000" b="0" spc="80" dirty="0">
                <a:latin typeface="Calibri"/>
                <a:cs typeface="Calibri"/>
              </a:rPr>
              <a:t> </a:t>
            </a:r>
            <a:r>
              <a:rPr sz="2000" b="0" dirty="0">
                <a:latin typeface="Calibri"/>
                <a:cs typeface="Calibri"/>
              </a:rPr>
              <a:t>Appeals</a:t>
            </a:r>
            <a:r>
              <a:rPr sz="2000" b="0" spc="85" dirty="0">
                <a:latin typeface="Calibri"/>
                <a:cs typeface="Calibri"/>
              </a:rPr>
              <a:t> </a:t>
            </a:r>
            <a:r>
              <a:rPr sz="2000" b="0" dirty="0">
                <a:latin typeface="Calibri"/>
                <a:cs typeface="Calibri"/>
              </a:rPr>
              <a:t>(OHA)</a:t>
            </a:r>
            <a:r>
              <a:rPr sz="2000" b="0" spc="65" dirty="0">
                <a:latin typeface="Calibri"/>
                <a:cs typeface="Calibri"/>
              </a:rPr>
              <a:t> </a:t>
            </a:r>
            <a:r>
              <a:rPr sz="2000" b="0" dirty="0">
                <a:latin typeface="Calibri"/>
                <a:cs typeface="Calibri"/>
              </a:rPr>
              <a:t>has</a:t>
            </a:r>
            <a:r>
              <a:rPr sz="2000" b="0" spc="75" dirty="0">
                <a:latin typeface="Calibri"/>
                <a:cs typeface="Calibri"/>
              </a:rPr>
              <a:t> </a:t>
            </a:r>
            <a:r>
              <a:rPr sz="2000" b="0" dirty="0">
                <a:latin typeface="Calibri"/>
                <a:cs typeface="Calibri"/>
              </a:rPr>
              <a:t>deployed</a:t>
            </a:r>
            <a:r>
              <a:rPr sz="2000" b="0" spc="75" dirty="0">
                <a:latin typeface="Calibri"/>
                <a:cs typeface="Calibri"/>
              </a:rPr>
              <a:t> </a:t>
            </a:r>
            <a:r>
              <a:rPr sz="2000" dirty="0"/>
              <a:t>Bison</a:t>
            </a:r>
            <a:r>
              <a:rPr sz="2000" spc="70" dirty="0"/>
              <a:t> </a:t>
            </a:r>
            <a:r>
              <a:rPr sz="2000" dirty="0"/>
              <a:t>File</a:t>
            </a:r>
            <a:r>
              <a:rPr sz="2000" spc="80" dirty="0"/>
              <a:t> </a:t>
            </a:r>
            <a:r>
              <a:rPr sz="2000" dirty="0"/>
              <a:t>&amp;</a:t>
            </a:r>
            <a:r>
              <a:rPr sz="2000" spc="80" dirty="0"/>
              <a:t> </a:t>
            </a:r>
            <a:r>
              <a:rPr sz="2000" dirty="0"/>
              <a:t>Serve</a:t>
            </a:r>
            <a:r>
              <a:rPr sz="2000" spc="80" dirty="0"/>
              <a:t> </a:t>
            </a:r>
            <a:r>
              <a:rPr sz="2000" dirty="0"/>
              <a:t>(BFS)</a:t>
            </a:r>
            <a:r>
              <a:rPr sz="2000" b="0" dirty="0">
                <a:latin typeface="Calibri"/>
                <a:cs typeface="Calibri"/>
              </a:rPr>
              <a:t>,</a:t>
            </a:r>
            <a:r>
              <a:rPr sz="2000" b="0" spc="75" dirty="0">
                <a:latin typeface="Calibri"/>
                <a:cs typeface="Calibri"/>
              </a:rPr>
              <a:t> </a:t>
            </a:r>
            <a:r>
              <a:rPr sz="2000" b="0" dirty="0">
                <a:latin typeface="Calibri"/>
                <a:cs typeface="Calibri"/>
              </a:rPr>
              <a:t>an</a:t>
            </a:r>
            <a:r>
              <a:rPr sz="2000" b="0" spc="70" dirty="0">
                <a:latin typeface="Calibri"/>
                <a:cs typeface="Calibri"/>
              </a:rPr>
              <a:t> </a:t>
            </a:r>
            <a:r>
              <a:rPr sz="2000" b="0" dirty="0">
                <a:latin typeface="Calibri"/>
                <a:cs typeface="Calibri"/>
              </a:rPr>
              <a:t>online</a:t>
            </a:r>
            <a:r>
              <a:rPr sz="2000" b="0" spc="85" dirty="0">
                <a:latin typeface="Calibri"/>
                <a:cs typeface="Calibri"/>
              </a:rPr>
              <a:t> </a:t>
            </a:r>
            <a:r>
              <a:rPr sz="2000" b="0" spc="-10" dirty="0">
                <a:latin typeface="Calibri"/>
                <a:cs typeface="Calibri"/>
              </a:rPr>
              <a:t>eFiling system</a:t>
            </a:r>
            <a:r>
              <a:rPr sz="2000" b="0" spc="-40" dirty="0">
                <a:latin typeface="Calibri"/>
                <a:cs typeface="Calibri"/>
              </a:rPr>
              <a:t> </a:t>
            </a:r>
            <a:r>
              <a:rPr sz="2000" b="0" dirty="0">
                <a:latin typeface="Calibri"/>
                <a:cs typeface="Calibri"/>
              </a:rPr>
              <a:t>for</a:t>
            </a:r>
            <a:r>
              <a:rPr sz="2000" b="0" spc="-55" dirty="0">
                <a:latin typeface="Calibri"/>
                <a:cs typeface="Calibri"/>
              </a:rPr>
              <a:t> </a:t>
            </a:r>
            <a:r>
              <a:rPr sz="2000" b="0" dirty="0">
                <a:latin typeface="Calibri"/>
                <a:cs typeface="Calibri"/>
              </a:rPr>
              <a:t>case</a:t>
            </a:r>
            <a:r>
              <a:rPr sz="2000" b="0" spc="-40" dirty="0">
                <a:latin typeface="Calibri"/>
                <a:cs typeface="Calibri"/>
              </a:rPr>
              <a:t> </a:t>
            </a:r>
            <a:r>
              <a:rPr sz="2000" b="0" spc="-10" dirty="0">
                <a:latin typeface="Calibri"/>
                <a:cs typeface="Calibri"/>
              </a:rPr>
              <a:t>adjudication,</a:t>
            </a:r>
            <a:r>
              <a:rPr sz="2000" b="0" spc="-40" dirty="0">
                <a:latin typeface="Calibri"/>
                <a:cs typeface="Calibri"/>
              </a:rPr>
              <a:t> </a:t>
            </a:r>
            <a:r>
              <a:rPr sz="2000" b="0" dirty="0">
                <a:latin typeface="Calibri"/>
                <a:cs typeface="Calibri"/>
              </a:rPr>
              <a:t>for</a:t>
            </a:r>
            <a:r>
              <a:rPr sz="2000" b="0" spc="-60" dirty="0">
                <a:latin typeface="Calibri"/>
                <a:cs typeface="Calibri"/>
              </a:rPr>
              <a:t> </a:t>
            </a:r>
            <a:r>
              <a:rPr sz="2000" b="0" dirty="0">
                <a:latin typeface="Calibri"/>
                <a:cs typeface="Calibri"/>
              </a:rPr>
              <a:t>five</a:t>
            </a:r>
            <a:r>
              <a:rPr sz="2000" b="0" spc="-55" dirty="0">
                <a:latin typeface="Calibri"/>
                <a:cs typeface="Calibri"/>
              </a:rPr>
              <a:t> </a:t>
            </a:r>
            <a:r>
              <a:rPr sz="2000" b="0" dirty="0">
                <a:latin typeface="Calibri"/>
                <a:cs typeface="Calibri"/>
              </a:rPr>
              <a:t>OHA</a:t>
            </a:r>
            <a:r>
              <a:rPr sz="2000" b="0" spc="-45" dirty="0">
                <a:latin typeface="Calibri"/>
                <a:cs typeface="Calibri"/>
              </a:rPr>
              <a:t> </a:t>
            </a:r>
            <a:r>
              <a:rPr sz="2000" b="0" spc="-10" dirty="0">
                <a:latin typeface="Calibri"/>
                <a:cs typeface="Calibri"/>
              </a:rPr>
              <a:t>units:</a:t>
            </a:r>
            <a:endParaRPr sz="2000">
              <a:latin typeface="Calibri"/>
              <a:cs typeface="Calibri"/>
            </a:endParaRPr>
          </a:p>
        </p:txBody>
      </p:sp>
      <p:grpSp>
        <p:nvGrpSpPr>
          <p:cNvPr id="4" name="object 4"/>
          <p:cNvGrpSpPr/>
          <p:nvPr/>
        </p:nvGrpSpPr>
        <p:grpSpPr>
          <a:xfrm>
            <a:off x="3127248" y="4536185"/>
            <a:ext cx="5928360" cy="676910"/>
            <a:chOff x="3127248" y="4536185"/>
            <a:chExt cx="5928360" cy="676910"/>
          </a:xfrm>
        </p:grpSpPr>
        <p:pic>
          <p:nvPicPr>
            <p:cNvPr id="5" name="object 5"/>
            <p:cNvPicPr/>
            <p:nvPr/>
          </p:nvPicPr>
          <p:blipFill>
            <a:blip r:embed="rId2" cstate="print"/>
            <a:stretch>
              <a:fillRect/>
            </a:stretch>
          </p:blipFill>
          <p:spPr>
            <a:xfrm>
              <a:off x="3127248" y="4536185"/>
              <a:ext cx="5851397" cy="676655"/>
            </a:xfrm>
            <a:prstGeom prst="rect">
              <a:avLst/>
            </a:prstGeom>
          </p:spPr>
        </p:pic>
        <p:pic>
          <p:nvPicPr>
            <p:cNvPr id="6" name="object 6"/>
            <p:cNvPicPr/>
            <p:nvPr/>
          </p:nvPicPr>
          <p:blipFill>
            <a:blip r:embed="rId3" cstate="print"/>
            <a:stretch>
              <a:fillRect/>
            </a:stretch>
          </p:blipFill>
          <p:spPr>
            <a:xfrm>
              <a:off x="8576310" y="4536186"/>
              <a:ext cx="479297" cy="676655"/>
            </a:xfrm>
            <a:prstGeom prst="rect">
              <a:avLst/>
            </a:prstGeom>
          </p:spPr>
        </p:pic>
      </p:grpSp>
      <p:sp>
        <p:nvSpPr>
          <p:cNvPr id="7" name="object 7"/>
          <p:cNvSpPr txBox="1">
            <a:spLocks noGrp="1"/>
          </p:cNvSpPr>
          <p:nvPr>
            <p:ph type="body" idx="1"/>
          </p:nvPr>
        </p:nvSpPr>
        <p:spPr>
          <a:prstGeom prst="rect">
            <a:avLst/>
          </a:prstGeom>
        </p:spPr>
        <p:txBody>
          <a:bodyPr vert="horz" wrap="square" lIns="0" tIns="12700" rIns="0" bIns="0" rtlCol="0">
            <a:spAutoFit/>
          </a:bodyPr>
          <a:lstStyle/>
          <a:p>
            <a:pPr marL="471170" marR="5201285">
              <a:lnSpc>
                <a:spcPct val="114999"/>
              </a:lnSpc>
              <a:spcBef>
                <a:spcPts val="100"/>
              </a:spcBef>
            </a:pPr>
            <a:r>
              <a:rPr spc="-10" dirty="0"/>
              <a:t>Departmental</a:t>
            </a:r>
            <a:r>
              <a:rPr spc="-45" dirty="0"/>
              <a:t> </a:t>
            </a:r>
            <a:r>
              <a:rPr dirty="0"/>
              <a:t>Cases</a:t>
            </a:r>
            <a:r>
              <a:rPr spc="-35" dirty="0"/>
              <a:t> </a:t>
            </a:r>
            <a:r>
              <a:rPr dirty="0"/>
              <a:t>Hearings</a:t>
            </a:r>
            <a:r>
              <a:rPr spc="-40" dirty="0"/>
              <a:t> </a:t>
            </a:r>
            <a:r>
              <a:rPr dirty="0"/>
              <a:t>Division</a:t>
            </a:r>
            <a:r>
              <a:rPr spc="-60" dirty="0"/>
              <a:t> </a:t>
            </a:r>
            <a:r>
              <a:rPr spc="-10" dirty="0"/>
              <a:t>(DCHD) </a:t>
            </a:r>
            <a:r>
              <a:rPr dirty="0"/>
              <a:t>Office</a:t>
            </a:r>
            <a:r>
              <a:rPr spc="-25" dirty="0"/>
              <a:t> </a:t>
            </a:r>
            <a:r>
              <a:rPr dirty="0"/>
              <a:t>of</a:t>
            </a:r>
            <a:r>
              <a:rPr spc="-30" dirty="0"/>
              <a:t> </a:t>
            </a:r>
            <a:r>
              <a:rPr dirty="0"/>
              <a:t>the</a:t>
            </a:r>
            <a:r>
              <a:rPr spc="-40" dirty="0"/>
              <a:t> </a:t>
            </a:r>
            <a:r>
              <a:rPr spc="-10" dirty="0"/>
              <a:t>Director</a:t>
            </a:r>
            <a:r>
              <a:rPr spc="-30" dirty="0"/>
              <a:t> </a:t>
            </a:r>
            <a:r>
              <a:rPr spc="-20" dirty="0"/>
              <a:t>(DIR)</a:t>
            </a:r>
          </a:p>
          <a:p>
            <a:pPr marL="469900" marR="6004560">
              <a:lnSpc>
                <a:spcPct val="114999"/>
              </a:lnSpc>
            </a:pPr>
            <a:r>
              <a:rPr dirty="0"/>
              <a:t>Interior</a:t>
            </a:r>
            <a:r>
              <a:rPr spc="-65" dirty="0"/>
              <a:t> </a:t>
            </a:r>
            <a:r>
              <a:rPr dirty="0"/>
              <a:t>Board</a:t>
            </a:r>
            <a:r>
              <a:rPr spc="-65" dirty="0"/>
              <a:t> </a:t>
            </a:r>
            <a:r>
              <a:rPr dirty="0"/>
              <a:t>of</a:t>
            </a:r>
            <a:r>
              <a:rPr spc="-65" dirty="0"/>
              <a:t> </a:t>
            </a:r>
            <a:r>
              <a:rPr dirty="0"/>
              <a:t>Indian</a:t>
            </a:r>
            <a:r>
              <a:rPr spc="-65" dirty="0"/>
              <a:t> </a:t>
            </a:r>
            <a:r>
              <a:rPr dirty="0"/>
              <a:t>Appeals</a:t>
            </a:r>
            <a:r>
              <a:rPr spc="-65" dirty="0"/>
              <a:t> </a:t>
            </a:r>
            <a:r>
              <a:rPr spc="-10" dirty="0"/>
              <a:t>(IBIA) </a:t>
            </a:r>
            <a:r>
              <a:rPr dirty="0"/>
              <a:t>Interior</a:t>
            </a:r>
            <a:r>
              <a:rPr spc="-65" dirty="0"/>
              <a:t> </a:t>
            </a:r>
            <a:r>
              <a:rPr dirty="0"/>
              <a:t>Board</a:t>
            </a:r>
            <a:r>
              <a:rPr spc="-60" dirty="0"/>
              <a:t> </a:t>
            </a:r>
            <a:r>
              <a:rPr dirty="0"/>
              <a:t>of</a:t>
            </a:r>
            <a:r>
              <a:rPr spc="-70" dirty="0"/>
              <a:t> </a:t>
            </a:r>
            <a:r>
              <a:rPr dirty="0"/>
              <a:t>Land</a:t>
            </a:r>
            <a:r>
              <a:rPr spc="-55" dirty="0"/>
              <a:t> </a:t>
            </a:r>
            <a:r>
              <a:rPr dirty="0"/>
              <a:t>Appeals</a:t>
            </a:r>
            <a:r>
              <a:rPr spc="-65" dirty="0"/>
              <a:t> </a:t>
            </a:r>
            <a:r>
              <a:rPr spc="-10" dirty="0"/>
              <a:t>(IBLA)</a:t>
            </a:r>
          </a:p>
          <a:p>
            <a:pPr marL="469900">
              <a:lnSpc>
                <a:spcPct val="100000"/>
              </a:lnSpc>
              <a:spcBef>
                <a:spcPts val="355"/>
              </a:spcBef>
            </a:pPr>
            <a:r>
              <a:rPr dirty="0"/>
              <a:t>White</a:t>
            </a:r>
            <a:r>
              <a:rPr spc="-60" dirty="0"/>
              <a:t> </a:t>
            </a:r>
            <a:r>
              <a:rPr dirty="0"/>
              <a:t>Earth</a:t>
            </a:r>
            <a:r>
              <a:rPr spc="-55" dirty="0"/>
              <a:t> </a:t>
            </a:r>
            <a:r>
              <a:rPr spc="-10" dirty="0"/>
              <a:t>Reservation</a:t>
            </a:r>
            <a:r>
              <a:rPr spc="-40" dirty="0"/>
              <a:t> </a:t>
            </a:r>
            <a:r>
              <a:rPr dirty="0"/>
              <a:t>Land</a:t>
            </a:r>
            <a:r>
              <a:rPr spc="-50" dirty="0"/>
              <a:t> </a:t>
            </a:r>
            <a:r>
              <a:rPr spc="-10" dirty="0"/>
              <a:t>Settlement</a:t>
            </a:r>
            <a:r>
              <a:rPr spc="-55" dirty="0"/>
              <a:t> </a:t>
            </a:r>
            <a:r>
              <a:rPr dirty="0"/>
              <a:t>Act</a:t>
            </a:r>
            <a:r>
              <a:rPr spc="-65" dirty="0"/>
              <a:t> </a:t>
            </a:r>
            <a:r>
              <a:rPr dirty="0"/>
              <a:t>Hearings</a:t>
            </a:r>
            <a:r>
              <a:rPr spc="-40" dirty="0"/>
              <a:t> </a:t>
            </a:r>
            <a:r>
              <a:rPr dirty="0"/>
              <a:t>Division</a:t>
            </a:r>
            <a:r>
              <a:rPr spc="-65" dirty="0"/>
              <a:t> </a:t>
            </a:r>
            <a:r>
              <a:rPr spc="-10" dirty="0"/>
              <a:t>(WELSA)</a:t>
            </a:r>
          </a:p>
          <a:p>
            <a:pPr>
              <a:lnSpc>
                <a:spcPct val="100000"/>
              </a:lnSpc>
              <a:spcBef>
                <a:spcPts val="680"/>
              </a:spcBef>
            </a:pPr>
            <a:endParaRPr spc="-10" dirty="0"/>
          </a:p>
          <a:p>
            <a:pPr marL="12700">
              <a:lnSpc>
                <a:spcPct val="100000"/>
              </a:lnSpc>
              <a:spcBef>
                <a:spcPts val="5"/>
              </a:spcBef>
            </a:pPr>
            <a:r>
              <a:rPr b="0" dirty="0">
                <a:latin typeface="Calibri"/>
                <a:cs typeface="Calibri"/>
              </a:rPr>
              <a:t>Please</a:t>
            </a:r>
            <a:r>
              <a:rPr b="0" spc="-10" dirty="0">
                <a:latin typeface="Calibri"/>
                <a:cs typeface="Calibri"/>
              </a:rPr>
              <a:t> </a:t>
            </a:r>
            <a:r>
              <a:rPr b="0" dirty="0">
                <a:latin typeface="Calibri"/>
                <a:cs typeface="Calibri"/>
              </a:rPr>
              <a:t>visit</a:t>
            </a:r>
            <a:r>
              <a:rPr b="0" spc="-10" dirty="0">
                <a:latin typeface="Calibri"/>
                <a:cs typeface="Calibri"/>
              </a:rPr>
              <a:t> </a:t>
            </a:r>
            <a:r>
              <a:rPr b="0" u="sng" spc="-20" dirty="0">
                <a:solidFill>
                  <a:srgbClr val="0562C1"/>
                </a:solidFill>
                <a:uFill>
                  <a:solidFill>
                    <a:srgbClr val="0562C1"/>
                  </a:solidFill>
                </a:uFill>
                <a:latin typeface="Calibri"/>
                <a:cs typeface="Calibri"/>
                <a:hlinkClick r:id="rId4"/>
              </a:rPr>
              <a:t>https://www.doi.gov/oha/bfs</a:t>
            </a:r>
            <a:r>
              <a:rPr b="0" u="none" spc="-30" dirty="0">
                <a:solidFill>
                  <a:srgbClr val="0562C1"/>
                </a:solidFill>
                <a:latin typeface="Calibri"/>
                <a:cs typeface="Calibri"/>
              </a:rPr>
              <a:t> </a:t>
            </a:r>
            <a:r>
              <a:rPr b="0" u="none" dirty="0">
                <a:latin typeface="Calibri"/>
                <a:cs typeface="Calibri"/>
              </a:rPr>
              <a:t>for</a:t>
            </a:r>
            <a:r>
              <a:rPr b="0" u="none" spc="-35" dirty="0">
                <a:latin typeface="Calibri"/>
                <a:cs typeface="Calibri"/>
              </a:rPr>
              <a:t> </a:t>
            </a:r>
            <a:r>
              <a:rPr b="0" u="none" spc="-10" dirty="0">
                <a:latin typeface="Calibri"/>
                <a:cs typeface="Calibri"/>
              </a:rPr>
              <a:t>information</a:t>
            </a:r>
            <a:r>
              <a:rPr b="0" u="none" spc="-20" dirty="0">
                <a:latin typeface="Calibri"/>
                <a:cs typeface="Calibri"/>
              </a:rPr>
              <a:t> </a:t>
            </a:r>
            <a:r>
              <a:rPr b="0" u="none" dirty="0">
                <a:latin typeface="Calibri"/>
                <a:cs typeface="Calibri"/>
              </a:rPr>
              <a:t>on</a:t>
            </a:r>
            <a:r>
              <a:rPr b="0" u="none" spc="-35" dirty="0">
                <a:latin typeface="Calibri"/>
                <a:cs typeface="Calibri"/>
              </a:rPr>
              <a:t> </a:t>
            </a:r>
            <a:r>
              <a:rPr b="0" u="none" dirty="0">
                <a:latin typeface="Calibri"/>
                <a:cs typeface="Calibri"/>
              </a:rPr>
              <a:t>BFS</a:t>
            </a:r>
            <a:r>
              <a:rPr b="0" u="none" spc="-15" dirty="0">
                <a:latin typeface="Calibri"/>
                <a:cs typeface="Calibri"/>
              </a:rPr>
              <a:t> </a:t>
            </a:r>
            <a:r>
              <a:rPr b="0" u="none" spc="-10" dirty="0">
                <a:latin typeface="Calibri"/>
                <a:cs typeface="Calibri"/>
              </a:rPr>
              <a:t>registration</a:t>
            </a:r>
            <a:r>
              <a:rPr b="0" u="none" spc="-15" dirty="0">
                <a:latin typeface="Calibri"/>
                <a:cs typeface="Calibri"/>
              </a:rPr>
              <a:t> </a:t>
            </a:r>
            <a:r>
              <a:rPr b="0" u="none" dirty="0">
                <a:latin typeface="Calibri"/>
                <a:cs typeface="Calibri"/>
              </a:rPr>
              <a:t>and</a:t>
            </a:r>
            <a:r>
              <a:rPr b="0" u="none" spc="-30" dirty="0">
                <a:latin typeface="Calibri"/>
                <a:cs typeface="Calibri"/>
              </a:rPr>
              <a:t> </a:t>
            </a:r>
            <a:r>
              <a:rPr b="0" u="none" spc="-10" dirty="0">
                <a:latin typeface="Calibri"/>
                <a:cs typeface="Calibri"/>
              </a:rPr>
              <a:t>login.</a:t>
            </a:r>
          </a:p>
          <a:p>
            <a:pPr>
              <a:lnSpc>
                <a:spcPct val="100000"/>
              </a:lnSpc>
              <a:spcBef>
                <a:spcPts val="600"/>
              </a:spcBef>
            </a:pPr>
            <a:endParaRPr b="0" u="none" spc="-10" dirty="0">
              <a:latin typeface="Calibri"/>
              <a:cs typeface="Calibri"/>
            </a:endParaRPr>
          </a:p>
          <a:p>
            <a:pPr marL="3810" algn="ctr">
              <a:lnSpc>
                <a:spcPct val="100000"/>
              </a:lnSpc>
            </a:pPr>
            <a:r>
              <a:rPr sz="2400" dirty="0"/>
              <a:t>All</a:t>
            </a:r>
            <a:r>
              <a:rPr sz="2400" spc="-65" dirty="0"/>
              <a:t> </a:t>
            </a:r>
            <a:r>
              <a:rPr sz="2400" dirty="0"/>
              <a:t>users</a:t>
            </a:r>
            <a:r>
              <a:rPr sz="2400" spc="-50" dirty="0"/>
              <a:t> </a:t>
            </a:r>
            <a:r>
              <a:rPr sz="2400" dirty="0"/>
              <a:t>must</a:t>
            </a:r>
            <a:r>
              <a:rPr sz="2400" spc="-55" dirty="0"/>
              <a:t> </a:t>
            </a:r>
            <a:r>
              <a:rPr sz="2400" spc="-10" dirty="0"/>
              <a:t>register</a:t>
            </a:r>
            <a:r>
              <a:rPr sz="2400" spc="-50" dirty="0"/>
              <a:t> </a:t>
            </a:r>
            <a:r>
              <a:rPr sz="2400" dirty="0"/>
              <a:t>to</a:t>
            </a:r>
            <a:r>
              <a:rPr sz="2400" spc="-55" dirty="0"/>
              <a:t> </a:t>
            </a:r>
            <a:r>
              <a:rPr sz="2400" dirty="0"/>
              <a:t>access</a:t>
            </a:r>
            <a:r>
              <a:rPr sz="2400" spc="-45" dirty="0"/>
              <a:t> </a:t>
            </a:r>
            <a:r>
              <a:rPr sz="2400" dirty="0"/>
              <a:t>the</a:t>
            </a:r>
            <a:r>
              <a:rPr sz="2400" spc="-55" dirty="0"/>
              <a:t> </a:t>
            </a:r>
            <a:r>
              <a:rPr sz="2400" spc="-10" dirty="0"/>
              <a:t>system</a:t>
            </a:r>
            <a:r>
              <a:rPr sz="2400" b="0" spc="-10" dirty="0">
                <a:latin typeface="Calibri"/>
                <a:cs typeface="Calibri"/>
              </a:rPr>
              <a:t>.</a:t>
            </a:r>
            <a:endParaRPr sz="2400">
              <a:latin typeface="Calibri"/>
              <a:cs typeface="Calibri"/>
            </a:endParaRPr>
          </a:p>
          <a:p>
            <a:pPr>
              <a:lnSpc>
                <a:spcPct val="100000"/>
              </a:lnSpc>
              <a:spcBef>
                <a:spcPts val="490"/>
              </a:spcBef>
            </a:pPr>
            <a:endParaRPr sz="2400">
              <a:latin typeface="Calibri"/>
              <a:cs typeface="Calibri"/>
            </a:endParaRPr>
          </a:p>
          <a:p>
            <a:pPr marL="15240" marR="5080" indent="-635">
              <a:lnSpc>
                <a:spcPts val="2160"/>
              </a:lnSpc>
            </a:pPr>
            <a:r>
              <a:rPr b="0" dirty="0">
                <a:latin typeface="Calibri"/>
                <a:cs typeface="Calibri"/>
              </a:rPr>
              <a:t>Please</a:t>
            </a:r>
            <a:r>
              <a:rPr b="0" spc="-5" dirty="0">
                <a:latin typeface="Calibri"/>
                <a:cs typeface="Calibri"/>
              </a:rPr>
              <a:t> </a:t>
            </a:r>
            <a:r>
              <a:rPr b="0" dirty="0">
                <a:latin typeface="Calibri"/>
                <a:cs typeface="Calibri"/>
              </a:rPr>
              <a:t>consult the</a:t>
            </a:r>
            <a:r>
              <a:rPr b="0" spc="-10" dirty="0">
                <a:latin typeface="Calibri"/>
                <a:cs typeface="Calibri"/>
              </a:rPr>
              <a:t> </a:t>
            </a:r>
            <a:r>
              <a:rPr b="0" u="sng" spc="-10" dirty="0">
                <a:solidFill>
                  <a:srgbClr val="0562C1"/>
                </a:solidFill>
                <a:uFill>
                  <a:solidFill>
                    <a:srgbClr val="0562C1"/>
                  </a:solidFill>
                </a:uFill>
                <a:latin typeface="Calibri"/>
                <a:cs typeface="Calibri"/>
                <a:hlinkClick r:id="rId5"/>
              </a:rPr>
              <a:t>Non-</a:t>
            </a:r>
            <a:r>
              <a:rPr b="0" u="sng" dirty="0">
                <a:solidFill>
                  <a:srgbClr val="0562C1"/>
                </a:solidFill>
                <a:uFill>
                  <a:solidFill>
                    <a:srgbClr val="0562C1"/>
                  </a:solidFill>
                </a:uFill>
                <a:latin typeface="Calibri"/>
                <a:cs typeface="Calibri"/>
                <a:hlinkClick r:id="rId5"/>
              </a:rPr>
              <a:t>DOI</a:t>
            </a:r>
            <a:r>
              <a:rPr b="0" u="sng" spc="-10" dirty="0">
                <a:solidFill>
                  <a:srgbClr val="0562C1"/>
                </a:solidFill>
                <a:uFill>
                  <a:solidFill>
                    <a:srgbClr val="0562C1"/>
                  </a:solidFill>
                </a:uFill>
                <a:latin typeface="Calibri"/>
                <a:cs typeface="Calibri"/>
                <a:hlinkClick r:id="rId5"/>
              </a:rPr>
              <a:t> </a:t>
            </a:r>
            <a:r>
              <a:rPr b="0" u="sng" dirty="0">
                <a:solidFill>
                  <a:srgbClr val="0562C1"/>
                </a:solidFill>
                <a:uFill>
                  <a:solidFill>
                    <a:srgbClr val="0562C1"/>
                  </a:solidFill>
                </a:uFill>
                <a:latin typeface="Calibri"/>
                <a:cs typeface="Calibri"/>
                <a:hlinkClick r:id="rId5"/>
              </a:rPr>
              <a:t>User</a:t>
            </a:r>
            <a:r>
              <a:rPr b="0" u="sng" spc="-10" dirty="0">
                <a:solidFill>
                  <a:srgbClr val="0562C1"/>
                </a:solidFill>
                <a:uFill>
                  <a:solidFill>
                    <a:srgbClr val="0562C1"/>
                  </a:solidFill>
                </a:uFill>
                <a:latin typeface="Calibri"/>
                <a:cs typeface="Calibri"/>
                <a:hlinkClick r:id="rId5"/>
              </a:rPr>
              <a:t> </a:t>
            </a:r>
            <a:r>
              <a:rPr b="0" u="sng" dirty="0">
                <a:solidFill>
                  <a:srgbClr val="0562C1"/>
                </a:solidFill>
                <a:uFill>
                  <a:solidFill>
                    <a:srgbClr val="0562C1"/>
                  </a:solidFill>
                </a:uFill>
                <a:latin typeface="Calibri"/>
                <a:cs typeface="Calibri"/>
                <a:hlinkClick r:id="rId5"/>
              </a:rPr>
              <a:t>Guide</a:t>
            </a:r>
            <a:r>
              <a:rPr b="0" u="sng" spc="-10" dirty="0">
                <a:solidFill>
                  <a:srgbClr val="0562C1"/>
                </a:solidFill>
                <a:uFill>
                  <a:solidFill>
                    <a:srgbClr val="0562C1"/>
                  </a:solidFill>
                </a:uFill>
                <a:latin typeface="Calibri"/>
                <a:cs typeface="Calibri"/>
              </a:rPr>
              <a:t> </a:t>
            </a:r>
            <a:r>
              <a:rPr b="0" u="none" dirty="0">
                <a:latin typeface="Calibri"/>
                <a:cs typeface="Calibri"/>
              </a:rPr>
              <a:t>before</a:t>
            </a:r>
            <a:r>
              <a:rPr b="0" u="none" spc="-5" dirty="0">
                <a:latin typeface="Calibri"/>
                <a:cs typeface="Calibri"/>
              </a:rPr>
              <a:t> </a:t>
            </a:r>
            <a:r>
              <a:rPr b="0" u="none" dirty="0">
                <a:latin typeface="Calibri"/>
                <a:cs typeface="Calibri"/>
              </a:rPr>
              <a:t>contacting</a:t>
            </a:r>
            <a:r>
              <a:rPr b="0" u="none" spc="-10" dirty="0">
                <a:latin typeface="Calibri"/>
                <a:cs typeface="Calibri"/>
              </a:rPr>
              <a:t> </a:t>
            </a:r>
            <a:r>
              <a:rPr b="0" u="none" dirty="0">
                <a:latin typeface="Calibri"/>
                <a:cs typeface="Calibri"/>
              </a:rPr>
              <a:t>the</a:t>
            </a:r>
            <a:r>
              <a:rPr b="0" u="none" spc="-10" dirty="0">
                <a:latin typeface="Calibri"/>
                <a:cs typeface="Calibri"/>
              </a:rPr>
              <a:t> </a:t>
            </a:r>
            <a:r>
              <a:rPr b="0" u="sng" dirty="0">
                <a:solidFill>
                  <a:srgbClr val="0562C1"/>
                </a:solidFill>
                <a:uFill>
                  <a:solidFill>
                    <a:srgbClr val="0562C1"/>
                  </a:solidFill>
                </a:uFill>
                <a:latin typeface="Calibri"/>
                <a:cs typeface="Calibri"/>
                <a:hlinkClick r:id="rId6"/>
              </a:rPr>
              <a:t>Helpdesk</a:t>
            </a:r>
            <a:r>
              <a:rPr b="0" u="none" dirty="0">
                <a:latin typeface="Calibri"/>
                <a:cs typeface="Calibri"/>
              </a:rPr>
              <a:t>.</a:t>
            </a:r>
            <a:r>
              <a:rPr b="0" u="none" spc="-5" dirty="0">
                <a:latin typeface="Calibri"/>
                <a:cs typeface="Calibri"/>
              </a:rPr>
              <a:t> </a:t>
            </a:r>
            <a:r>
              <a:rPr b="0" u="none" dirty="0">
                <a:latin typeface="Calibri"/>
                <a:cs typeface="Calibri"/>
              </a:rPr>
              <a:t>OHA</a:t>
            </a:r>
            <a:r>
              <a:rPr b="0" u="none" spc="-5" dirty="0">
                <a:latin typeface="Calibri"/>
                <a:cs typeface="Calibri"/>
              </a:rPr>
              <a:t> </a:t>
            </a:r>
            <a:r>
              <a:rPr b="0" u="none" dirty="0">
                <a:latin typeface="Calibri"/>
                <a:cs typeface="Calibri"/>
              </a:rPr>
              <a:t>personnel</a:t>
            </a:r>
            <a:r>
              <a:rPr b="0" u="none" spc="-10" dirty="0">
                <a:latin typeface="Calibri"/>
                <a:cs typeface="Calibri"/>
              </a:rPr>
              <a:t> </a:t>
            </a:r>
            <a:r>
              <a:rPr b="0" u="none" dirty="0">
                <a:latin typeface="Calibri"/>
                <a:cs typeface="Calibri"/>
              </a:rPr>
              <a:t>cannot</a:t>
            </a:r>
            <a:r>
              <a:rPr b="0" u="none" spc="-5" dirty="0">
                <a:latin typeface="Calibri"/>
                <a:cs typeface="Calibri"/>
              </a:rPr>
              <a:t> </a:t>
            </a:r>
            <a:r>
              <a:rPr b="0" u="none" spc="-10" dirty="0">
                <a:latin typeface="Calibri"/>
                <a:cs typeface="Calibri"/>
              </a:rPr>
              <a:t>assist </a:t>
            </a:r>
            <a:r>
              <a:rPr b="0" u="none" dirty="0">
                <a:latin typeface="Calibri"/>
                <a:cs typeface="Calibri"/>
              </a:rPr>
              <a:t>in</a:t>
            </a:r>
            <a:r>
              <a:rPr b="0" u="none" spc="-60" dirty="0">
                <a:latin typeface="Calibri"/>
                <a:cs typeface="Calibri"/>
              </a:rPr>
              <a:t> </a:t>
            </a:r>
            <a:r>
              <a:rPr b="0" u="none" dirty="0">
                <a:latin typeface="Calibri"/>
                <a:cs typeface="Calibri"/>
              </a:rPr>
              <a:t>BFS</a:t>
            </a:r>
            <a:r>
              <a:rPr b="0" u="none" spc="-50" dirty="0">
                <a:latin typeface="Calibri"/>
                <a:cs typeface="Calibri"/>
              </a:rPr>
              <a:t> </a:t>
            </a:r>
            <a:r>
              <a:rPr b="0" u="none" dirty="0">
                <a:latin typeface="Calibri"/>
                <a:cs typeface="Calibri"/>
              </a:rPr>
              <a:t>user</a:t>
            </a:r>
            <a:r>
              <a:rPr b="0" u="none" spc="-45" dirty="0">
                <a:latin typeface="Calibri"/>
                <a:cs typeface="Calibri"/>
              </a:rPr>
              <a:t> </a:t>
            </a:r>
            <a:r>
              <a:rPr b="0" u="none" dirty="0">
                <a:latin typeface="Calibri"/>
                <a:cs typeface="Calibri"/>
              </a:rPr>
              <a:t>issues;</a:t>
            </a:r>
            <a:r>
              <a:rPr b="0" u="none" spc="-35" dirty="0">
                <a:latin typeface="Calibri"/>
                <a:cs typeface="Calibri"/>
              </a:rPr>
              <a:t> </a:t>
            </a:r>
            <a:r>
              <a:rPr b="0" u="none" dirty="0">
                <a:latin typeface="Calibri"/>
                <a:cs typeface="Calibri"/>
              </a:rPr>
              <a:t>all</a:t>
            </a:r>
            <a:r>
              <a:rPr b="0" u="none" spc="-55" dirty="0">
                <a:latin typeface="Calibri"/>
                <a:cs typeface="Calibri"/>
              </a:rPr>
              <a:t> </a:t>
            </a:r>
            <a:r>
              <a:rPr b="0" u="none" dirty="0">
                <a:latin typeface="Calibri"/>
                <a:cs typeface="Calibri"/>
              </a:rPr>
              <a:t>technical</a:t>
            </a:r>
            <a:r>
              <a:rPr b="0" u="none" spc="-35" dirty="0">
                <a:latin typeface="Calibri"/>
                <a:cs typeface="Calibri"/>
              </a:rPr>
              <a:t> </a:t>
            </a:r>
            <a:r>
              <a:rPr b="0" u="none" dirty="0">
                <a:latin typeface="Calibri"/>
                <a:cs typeface="Calibri"/>
              </a:rPr>
              <a:t>questions</a:t>
            </a:r>
            <a:r>
              <a:rPr b="0" u="none" spc="-40" dirty="0">
                <a:latin typeface="Calibri"/>
                <a:cs typeface="Calibri"/>
              </a:rPr>
              <a:t> </a:t>
            </a:r>
            <a:r>
              <a:rPr b="0" u="none" dirty="0">
                <a:latin typeface="Calibri"/>
                <a:cs typeface="Calibri"/>
              </a:rPr>
              <a:t>or</a:t>
            </a:r>
            <a:r>
              <a:rPr b="0" u="none" spc="-65" dirty="0">
                <a:latin typeface="Calibri"/>
                <a:cs typeface="Calibri"/>
              </a:rPr>
              <a:t> </a:t>
            </a:r>
            <a:r>
              <a:rPr b="0" u="none" dirty="0">
                <a:latin typeface="Calibri"/>
                <a:cs typeface="Calibri"/>
              </a:rPr>
              <a:t>concerns</a:t>
            </a:r>
            <a:r>
              <a:rPr b="0" u="none" spc="-45" dirty="0">
                <a:latin typeface="Calibri"/>
                <a:cs typeface="Calibri"/>
              </a:rPr>
              <a:t> </a:t>
            </a:r>
            <a:r>
              <a:rPr b="0" u="none" dirty="0">
                <a:latin typeface="Calibri"/>
                <a:cs typeface="Calibri"/>
              </a:rPr>
              <a:t>must</a:t>
            </a:r>
            <a:r>
              <a:rPr b="0" u="none" spc="-50" dirty="0">
                <a:latin typeface="Calibri"/>
                <a:cs typeface="Calibri"/>
              </a:rPr>
              <a:t> </a:t>
            </a:r>
            <a:r>
              <a:rPr b="0" u="none" dirty="0">
                <a:latin typeface="Calibri"/>
                <a:cs typeface="Calibri"/>
              </a:rPr>
              <a:t>be</a:t>
            </a:r>
            <a:r>
              <a:rPr b="0" u="none" spc="-60" dirty="0">
                <a:latin typeface="Calibri"/>
                <a:cs typeface="Calibri"/>
              </a:rPr>
              <a:t> </a:t>
            </a:r>
            <a:r>
              <a:rPr b="0" u="none" dirty="0">
                <a:latin typeface="Calibri"/>
                <a:cs typeface="Calibri"/>
              </a:rPr>
              <a:t>directed</a:t>
            </a:r>
            <a:r>
              <a:rPr b="0" u="none" spc="-40" dirty="0">
                <a:latin typeface="Calibri"/>
                <a:cs typeface="Calibri"/>
              </a:rPr>
              <a:t> </a:t>
            </a:r>
            <a:r>
              <a:rPr b="0" u="none" dirty="0">
                <a:latin typeface="Calibri"/>
                <a:cs typeface="Calibri"/>
              </a:rPr>
              <a:t>to</a:t>
            </a:r>
            <a:r>
              <a:rPr b="0" u="none" spc="-60" dirty="0">
                <a:latin typeface="Calibri"/>
                <a:cs typeface="Calibri"/>
              </a:rPr>
              <a:t> </a:t>
            </a:r>
            <a:r>
              <a:rPr b="0" u="none" dirty="0">
                <a:latin typeface="Calibri"/>
                <a:cs typeface="Calibri"/>
              </a:rPr>
              <a:t>the</a:t>
            </a:r>
            <a:r>
              <a:rPr b="0" u="none" spc="-55" dirty="0">
                <a:latin typeface="Calibri"/>
                <a:cs typeface="Calibri"/>
              </a:rPr>
              <a:t> </a:t>
            </a:r>
            <a:r>
              <a:rPr b="0" u="sng" spc="-10" dirty="0">
                <a:solidFill>
                  <a:srgbClr val="0562C1"/>
                </a:solidFill>
                <a:uFill>
                  <a:solidFill>
                    <a:srgbClr val="0562C1"/>
                  </a:solidFill>
                </a:uFill>
                <a:latin typeface="Calibri"/>
                <a:cs typeface="Calibri"/>
                <a:hlinkClick r:id="rId6"/>
              </a:rPr>
              <a:t>Helpdesk</a:t>
            </a:r>
            <a:r>
              <a:rPr b="0" u="none" spc="-10" dirty="0">
                <a:latin typeface="Calibri"/>
                <a:cs typeface="Calibri"/>
              </a:rPr>
              <a:t>.</a:t>
            </a:r>
          </a:p>
        </p:txBody>
      </p:sp>
      <p:pic>
        <p:nvPicPr>
          <p:cNvPr id="8" name="object 8"/>
          <p:cNvPicPr/>
          <p:nvPr/>
        </p:nvPicPr>
        <p:blipFill>
          <a:blip r:embed="rId7" cstate="print"/>
          <a:stretch>
            <a:fillRect/>
          </a:stretch>
        </p:blipFill>
        <p:spPr>
          <a:xfrm>
            <a:off x="6641592" y="816102"/>
            <a:ext cx="5225034" cy="5225795"/>
          </a:xfrm>
          <a:prstGeom prst="rect">
            <a:avLst/>
          </a:prstGeom>
        </p:spPr>
      </p:pic>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spc="-50" dirty="0"/>
              <a:t>2</a:t>
            </a:fld>
            <a:endParaRPr spc="-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631698" y="1776234"/>
            <a:ext cx="6311265" cy="3435985"/>
            <a:chOff x="631698" y="1776234"/>
            <a:chExt cx="6311265" cy="3435985"/>
          </a:xfrm>
        </p:grpSpPr>
        <p:pic>
          <p:nvPicPr>
            <p:cNvPr id="3" name="object 3"/>
            <p:cNvPicPr/>
            <p:nvPr/>
          </p:nvPicPr>
          <p:blipFill>
            <a:blip r:embed="rId2" cstate="print"/>
            <a:stretch>
              <a:fillRect/>
            </a:stretch>
          </p:blipFill>
          <p:spPr>
            <a:xfrm>
              <a:off x="631698" y="1776234"/>
              <a:ext cx="6310883" cy="3300971"/>
            </a:xfrm>
            <a:prstGeom prst="rect">
              <a:avLst/>
            </a:prstGeom>
          </p:spPr>
        </p:pic>
        <p:sp>
          <p:nvSpPr>
            <p:cNvPr id="4" name="object 4"/>
            <p:cNvSpPr/>
            <p:nvPr/>
          </p:nvSpPr>
          <p:spPr>
            <a:xfrm>
              <a:off x="4810887" y="4327778"/>
              <a:ext cx="2064385" cy="878205"/>
            </a:xfrm>
            <a:custGeom>
              <a:avLst/>
              <a:gdLst/>
              <a:ahLst/>
              <a:cxnLst/>
              <a:rect l="l" t="t" r="r" b="b"/>
              <a:pathLst>
                <a:path w="2064384" h="878204">
                  <a:moveTo>
                    <a:pt x="0" y="438912"/>
                  </a:moveTo>
                  <a:lnTo>
                    <a:pt x="8041" y="383855"/>
                  </a:lnTo>
                  <a:lnTo>
                    <a:pt x="31522" y="330840"/>
                  </a:lnTo>
                  <a:lnTo>
                    <a:pt x="69474" y="280276"/>
                  </a:lnTo>
                  <a:lnTo>
                    <a:pt x="120930" y="232577"/>
                  </a:lnTo>
                  <a:lnTo>
                    <a:pt x="184923" y="188151"/>
                  </a:lnTo>
                  <a:lnTo>
                    <a:pt x="221319" y="167295"/>
                  </a:lnTo>
                  <a:lnTo>
                    <a:pt x="260486" y="147412"/>
                  </a:lnTo>
                  <a:lnTo>
                    <a:pt x="302304" y="128554"/>
                  </a:lnTo>
                  <a:lnTo>
                    <a:pt x="346651" y="110771"/>
                  </a:lnTo>
                  <a:lnTo>
                    <a:pt x="393408" y="94115"/>
                  </a:lnTo>
                  <a:lnTo>
                    <a:pt x="442452" y="78638"/>
                  </a:lnTo>
                  <a:lnTo>
                    <a:pt x="493663" y="64391"/>
                  </a:lnTo>
                  <a:lnTo>
                    <a:pt x="546920" y="51425"/>
                  </a:lnTo>
                  <a:lnTo>
                    <a:pt x="602103" y="39792"/>
                  </a:lnTo>
                  <a:lnTo>
                    <a:pt x="659090" y="29543"/>
                  </a:lnTo>
                  <a:lnTo>
                    <a:pt x="717760" y="20730"/>
                  </a:lnTo>
                  <a:lnTo>
                    <a:pt x="777992" y="13404"/>
                  </a:lnTo>
                  <a:lnTo>
                    <a:pt x="839666" y="7617"/>
                  </a:lnTo>
                  <a:lnTo>
                    <a:pt x="902661" y="3419"/>
                  </a:lnTo>
                  <a:lnTo>
                    <a:pt x="966855" y="863"/>
                  </a:lnTo>
                  <a:lnTo>
                    <a:pt x="1032129" y="0"/>
                  </a:lnTo>
                  <a:lnTo>
                    <a:pt x="1097402" y="863"/>
                  </a:lnTo>
                  <a:lnTo>
                    <a:pt x="1161596" y="3419"/>
                  </a:lnTo>
                  <a:lnTo>
                    <a:pt x="1224591" y="7617"/>
                  </a:lnTo>
                  <a:lnTo>
                    <a:pt x="1286265" y="13404"/>
                  </a:lnTo>
                  <a:lnTo>
                    <a:pt x="1346497" y="20730"/>
                  </a:lnTo>
                  <a:lnTo>
                    <a:pt x="1405167" y="29543"/>
                  </a:lnTo>
                  <a:lnTo>
                    <a:pt x="1462154" y="39792"/>
                  </a:lnTo>
                  <a:lnTo>
                    <a:pt x="1517337" y="51425"/>
                  </a:lnTo>
                  <a:lnTo>
                    <a:pt x="1570594" y="64391"/>
                  </a:lnTo>
                  <a:lnTo>
                    <a:pt x="1621805" y="78638"/>
                  </a:lnTo>
                  <a:lnTo>
                    <a:pt x="1670849" y="94115"/>
                  </a:lnTo>
                  <a:lnTo>
                    <a:pt x="1717606" y="110771"/>
                  </a:lnTo>
                  <a:lnTo>
                    <a:pt x="1761953" y="128554"/>
                  </a:lnTo>
                  <a:lnTo>
                    <a:pt x="1803771" y="147412"/>
                  </a:lnTo>
                  <a:lnTo>
                    <a:pt x="1842938" y="167295"/>
                  </a:lnTo>
                  <a:lnTo>
                    <a:pt x="1879334" y="188151"/>
                  </a:lnTo>
                  <a:lnTo>
                    <a:pt x="1912837" y="209929"/>
                  </a:lnTo>
                  <a:lnTo>
                    <a:pt x="1970683" y="256043"/>
                  </a:lnTo>
                  <a:lnTo>
                    <a:pt x="2015508" y="305226"/>
                  </a:lnTo>
                  <a:lnTo>
                    <a:pt x="2046345" y="357067"/>
                  </a:lnTo>
                  <a:lnTo>
                    <a:pt x="2062227" y="411154"/>
                  </a:lnTo>
                  <a:lnTo>
                    <a:pt x="2064258" y="438912"/>
                  </a:lnTo>
                  <a:lnTo>
                    <a:pt x="2062227" y="466669"/>
                  </a:lnTo>
                  <a:lnTo>
                    <a:pt x="2046345" y="520756"/>
                  </a:lnTo>
                  <a:lnTo>
                    <a:pt x="2015508" y="572597"/>
                  </a:lnTo>
                  <a:lnTo>
                    <a:pt x="1970683" y="621780"/>
                  </a:lnTo>
                  <a:lnTo>
                    <a:pt x="1912837" y="667894"/>
                  </a:lnTo>
                  <a:lnTo>
                    <a:pt x="1879334" y="689672"/>
                  </a:lnTo>
                  <a:lnTo>
                    <a:pt x="1842938" y="710528"/>
                  </a:lnTo>
                  <a:lnTo>
                    <a:pt x="1803771" y="730411"/>
                  </a:lnTo>
                  <a:lnTo>
                    <a:pt x="1761953" y="749269"/>
                  </a:lnTo>
                  <a:lnTo>
                    <a:pt x="1717606" y="767052"/>
                  </a:lnTo>
                  <a:lnTo>
                    <a:pt x="1670849" y="783708"/>
                  </a:lnTo>
                  <a:lnTo>
                    <a:pt x="1621805" y="799185"/>
                  </a:lnTo>
                  <a:lnTo>
                    <a:pt x="1570594" y="813432"/>
                  </a:lnTo>
                  <a:lnTo>
                    <a:pt x="1517337" y="826398"/>
                  </a:lnTo>
                  <a:lnTo>
                    <a:pt x="1462154" y="838031"/>
                  </a:lnTo>
                  <a:lnTo>
                    <a:pt x="1405167" y="848280"/>
                  </a:lnTo>
                  <a:lnTo>
                    <a:pt x="1346497" y="857093"/>
                  </a:lnTo>
                  <a:lnTo>
                    <a:pt x="1286265" y="864419"/>
                  </a:lnTo>
                  <a:lnTo>
                    <a:pt x="1224591" y="870206"/>
                  </a:lnTo>
                  <a:lnTo>
                    <a:pt x="1161596" y="874404"/>
                  </a:lnTo>
                  <a:lnTo>
                    <a:pt x="1097402" y="876960"/>
                  </a:lnTo>
                  <a:lnTo>
                    <a:pt x="1032129" y="877824"/>
                  </a:lnTo>
                  <a:lnTo>
                    <a:pt x="966855" y="876960"/>
                  </a:lnTo>
                  <a:lnTo>
                    <a:pt x="902661" y="874404"/>
                  </a:lnTo>
                  <a:lnTo>
                    <a:pt x="839666" y="870206"/>
                  </a:lnTo>
                  <a:lnTo>
                    <a:pt x="777992" y="864419"/>
                  </a:lnTo>
                  <a:lnTo>
                    <a:pt x="717760" y="857093"/>
                  </a:lnTo>
                  <a:lnTo>
                    <a:pt x="659090" y="848280"/>
                  </a:lnTo>
                  <a:lnTo>
                    <a:pt x="602103" y="838031"/>
                  </a:lnTo>
                  <a:lnTo>
                    <a:pt x="546920" y="826398"/>
                  </a:lnTo>
                  <a:lnTo>
                    <a:pt x="493663" y="813432"/>
                  </a:lnTo>
                  <a:lnTo>
                    <a:pt x="442452" y="799185"/>
                  </a:lnTo>
                  <a:lnTo>
                    <a:pt x="393408" y="783708"/>
                  </a:lnTo>
                  <a:lnTo>
                    <a:pt x="346651" y="767052"/>
                  </a:lnTo>
                  <a:lnTo>
                    <a:pt x="302304" y="749269"/>
                  </a:lnTo>
                  <a:lnTo>
                    <a:pt x="260486" y="730411"/>
                  </a:lnTo>
                  <a:lnTo>
                    <a:pt x="221319" y="710528"/>
                  </a:lnTo>
                  <a:lnTo>
                    <a:pt x="184923" y="689672"/>
                  </a:lnTo>
                  <a:lnTo>
                    <a:pt x="151420" y="667894"/>
                  </a:lnTo>
                  <a:lnTo>
                    <a:pt x="93574" y="621780"/>
                  </a:lnTo>
                  <a:lnTo>
                    <a:pt x="48749" y="572597"/>
                  </a:lnTo>
                  <a:lnTo>
                    <a:pt x="17912" y="520756"/>
                  </a:lnTo>
                  <a:lnTo>
                    <a:pt x="2030" y="466669"/>
                  </a:lnTo>
                  <a:lnTo>
                    <a:pt x="0" y="438912"/>
                  </a:lnTo>
                  <a:close/>
                </a:path>
              </a:pathLst>
            </a:custGeom>
            <a:ln w="12700">
              <a:solidFill>
                <a:srgbClr val="FF0000"/>
              </a:solidFill>
            </a:ln>
          </p:spPr>
          <p:txBody>
            <a:bodyPr wrap="square" lIns="0" tIns="0" rIns="0" bIns="0" rtlCol="0"/>
            <a:lstStyle/>
            <a:p>
              <a:endParaRPr/>
            </a:p>
          </p:txBody>
        </p:sp>
      </p:grpSp>
      <p:grpSp>
        <p:nvGrpSpPr>
          <p:cNvPr id="5" name="object 5"/>
          <p:cNvGrpSpPr/>
          <p:nvPr/>
        </p:nvGrpSpPr>
        <p:grpSpPr>
          <a:xfrm>
            <a:off x="105155" y="121920"/>
            <a:ext cx="11322685" cy="977265"/>
            <a:chOff x="105155" y="121920"/>
            <a:chExt cx="11322685" cy="977265"/>
          </a:xfrm>
        </p:grpSpPr>
        <p:pic>
          <p:nvPicPr>
            <p:cNvPr id="6" name="object 6"/>
            <p:cNvPicPr/>
            <p:nvPr/>
          </p:nvPicPr>
          <p:blipFill>
            <a:blip r:embed="rId3" cstate="print"/>
            <a:stretch>
              <a:fillRect/>
            </a:stretch>
          </p:blipFill>
          <p:spPr>
            <a:xfrm>
              <a:off x="105155" y="121920"/>
              <a:ext cx="8348471" cy="976883"/>
            </a:xfrm>
            <a:prstGeom prst="rect">
              <a:avLst/>
            </a:prstGeom>
          </p:spPr>
        </p:pic>
        <p:pic>
          <p:nvPicPr>
            <p:cNvPr id="7" name="object 7"/>
            <p:cNvPicPr/>
            <p:nvPr/>
          </p:nvPicPr>
          <p:blipFill>
            <a:blip r:embed="rId4" cstate="print"/>
            <a:stretch>
              <a:fillRect/>
            </a:stretch>
          </p:blipFill>
          <p:spPr>
            <a:xfrm>
              <a:off x="7877555" y="121920"/>
              <a:ext cx="3550157" cy="976883"/>
            </a:xfrm>
            <a:prstGeom prst="rect">
              <a:avLst/>
            </a:prstGeom>
          </p:spPr>
        </p:pic>
      </p:grpSp>
      <p:sp>
        <p:nvSpPr>
          <p:cNvPr id="8" name="object 8" descr="$PPTXTitle"/>
          <p:cNvSpPr txBox="1">
            <a:spLocks noGrp="1"/>
          </p:cNvSpPr>
          <p:nvPr>
            <p:ph type="title"/>
          </p:nvPr>
        </p:nvSpPr>
        <p:spPr>
          <a:xfrm>
            <a:off x="421107" y="307774"/>
            <a:ext cx="10689590" cy="452755"/>
          </a:xfrm>
          <a:prstGeom prst="rect">
            <a:avLst/>
          </a:prstGeom>
        </p:spPr>
        <p:txBody>
          <a:bodyPr vert="horz" wrap="square" lIns="0" tIns="12700" rIns="0" bIns="0" rtlCol="0">
            <a:spAutoFit/>
          </a:bodyPr>
          <a:lstStyle/>
          <a:p>
            <a:pPr marL="12700">
              <a:lnSpc>
                <a:spcPct val="100000"/>
              </a:lnSpc>
              <a:spcBef>
                <a:spcPts val="100"/>
              </a:spcBef>
            </a:pPr>
            <a:r>
              <a:rPr dirty="0"/>
              <a:t>After</a:t>
            </a:r>
            <a:r>
              <a:rPr spc="-30" dirty="0"/>
              <a:t> </a:t>
            </a:r>
            <a:r>
              <a:rPr dirty="0"/>
              <a:t>logging</a:t>
            </a:r>
            <a:r>
              <a:rPr spc="-60" dirty="0"/>
              <a:t> </a:t>
            </a:r>
            <a:r>
              <a:rPr dirty="0"/>
              <a:t>in</a:t>
            </a:r>
            <a:r>
              <a:rPr spc="-45" dirty="0"/>
              <a:t> </a:t>
            </a:r>
            <a:r>
              <a:rPr dirty="0"/>
              <a:t>to</a:t>
            </a:r>
            <a:r>
              <a:rPr spc="-40" dirty="0"/>
              <a:t> </a:t>
            </a:r>
            <a:r>
              <a:rPr dirty="0"/>
              <a:t>BFS,</a:t>
            </a:r>
            <a:r>
              <a:rPr spc="-30" dirty="0"/>
              <a:t> </a:t>
            </a:r>
            <a:r>
              <a:rPr dirty="0"/>
              <a:t>click</a:t>
            </a:r>
            <a:r>
              <a:rPr spc="-30" dirty="0"/>
              <a:t> </a:t>
            </a:r>
            <a:r>
              <a:rPr dirty="0"/>
              <a:t>on</a:t>
            </a:r>
            <a:r>
              <a:rPr spc="-50" dirty="0"/>
              <a:t> </a:t>
            </a:r>
            <a:r>
              <a:rPr dirty="0"/>
              <a:t>+</a:t>
            </a:r>
            <a:r>
              <a:rPr spc="-30" dirty="0"/>
              <a:t> </a:t>
            </a:r>
            <a:r>
              <a:rPr dirty="0"/>
              <a:t>New</a:t>
            </a:r>
            <a:r>
              <a:rPr spc="-40" dirty="0"/>
              <a:t> </a:t>
            </a:r>
            <a:r>
              <a:rPr dirty="0"/>
              <a:t>Case</a:t>
            </a:r>
            <a:r>
              <a:rPr spc="-35" dirty="0"/>
              <a:t> </a:t>
            </a:r>
            <a:r>
              <a:rPr dirty="0"/>
              <a:t>from</a:t>
            </a:r>
            <a:r>
              <a:rPr spc="-45" dirty="0"/>
              <a:t> </a:t>
            </a:r>
            <a:r>
              <a:rPr dirty="0"/>
              <a:t>the</a:t>
            </a:r>
            <a:r>
              <a:rPr spc="-40" dirty="0"/>
              <a:t> </a:t>
            </a:r>
            <a:r>
              <a:rPr dirty="0"/>
              <a:t>eFiler</a:t>
            </a:r>
            <a:r>
              <a:rPr spc="-30" dirty="0"/>
              <a:t> </a:t>
            </a:r>
            <a:r>
              <a:rPr dirty="0"/>
              <a:t>home</a:t>
            </a:r>
            <a:r>
              <a:rPr spc="-50" dirty="0"/>
              <a:t> </a:t>
            </a:r>
            <a:r>
              <a:rPr spc="-10" dirty="0"/>
              <a:t>screen.</a:t>
            </a:r>
          </a:p>
        </p:txBody>
      </p:sp>
      <p:grpSp>
        <p:nvGrpSpPr>
          <p:cNvPr id="9" name="object 9"/>
          <p:cNvGrpSpPr/>
          <p:nvPr/>
        </p:nvGrpSpPr>
        <p:grpSpPr>
          <a:xfrm>
            <a:off x="1683257" y="683513"/>
            <a:ext cx="8825230" cy="1104900"/>
            <a:chOff x="1683257" y="683513"/>
            <a:chExt cx="8825230" cy="1104900"/>
          </a:xfrm>
        </p:grpSpPr>
        <p:pic>
          <p:nvPicPr>
            <p:cNvPr id="10" name="object 10"/>
            <p:cNvPicPr/>
            <p:nvPr/>
          </p:nvPicPr>
          <p:blipFill>
            <a:blip r:embed="rId5" cstate="print"/>
            <a:stretch>
              <a:fillRect/>
            </a:stretch>
          </p:blipFill>
          <p:spPr>
            <a:xfrm>
              <a:off x="1683257" y="683513"/>
              <a:ext cx="3067049" cy="1104899"/>
            </a:xfrm>
            <a:prstGeom prst="rect">
              <a:avLst/>
            </a:prstGeom>
          </p:spPr>
        </p:pic>
        <p:pic>
          <p:nvPicPr>
            <p:cNvPr id="11" name="object 11"/>
            <p:cNvPicPr/>
            <p:nvPr/>
          </p:nvPicPr>
          <p:blipFill>
            <a:blip r:embed="rId6" cstate="print"/>
            <a:stretch>
              <a:fillRect/>
            </a:stretch>
          </p:blipFill>
          <p:spPr>
            <a:xfrm>
              <a:off x="4011167" y="683514"/>
              <a:ext cx="863345" cy="1104899"/>
            </a:xfrm>
            <a:prstGeom prst="rect">
              <a:avLst/>
            </a:prstGeom>
          </p:spPr>
        </p:pic>
        <p:pic>
          <p:nvPicPr>
            <p:cNvPr id="12" name="object 12"/>
            <p:cNvPicPr/>
            <p:nvPr/>
          </p:nvPicPr>
          <p:blipFill>
            <a:blip r:embed="rId7" cstate="print"/>
            <a:stretch>
              <a:fillRect/>
            </a:stretch>
          </p:blipFill>
          <p:spPr>
            <a:xfrm>
              <a:off x="4135373" y="683513"/>
              <a:ext cx="6372605" cy="1104899"/>
            </a:xfrm>
            <a:prstGeom prst="rect">
              <a:avLst/>
            </a:prstGeom>
          </p:spPr>
        </p:pic>
      </p:grpSp>
      <p:sp>
        <p:nvSpPr>
          <p:cNvPr id="13" name="object 13"/>
          <p:cNvSpPr txBox="1"/>
          <p:nvPr/>
        </p:nvSpPr>
        <p:spPr>
          <a:xfrm>
            <a:off x="2040350" y="892601"/>
            <a:ext cx="8111490" cy="513080"/>
          </a:xfrm>
          <a:prstGeom prst="rect">
            <a:avLst/>
          </a:prstGeom>
        </p:spPr>
        <p:txBody>
          <a:bodyPr vert="horz" wrap="square" lIns="0" tIns="12065" rIns="0" bIns="0" rtlCol="0">
            <a:spAutoFit/>
          </a:bodyPr>
          <a:lstStyle/>
          <a:p>
            <a:pPr marL="12700">
              <a:lnSpc>
                <a:spcPct val="100000"/>
              </a:lnSpc>
              <a:spcBef>
                <a:spcPts val="95"/>
              </a:spcBef>
            </a:pPr>
            <a:r>
              <a:rPr sz="3200" b="1" dirty="0">
                <a:latin typeface="Calibri"/>
                <a:cs typeface="Calibri"/>
              </a:rPr>
              <a:t>There</a:t>
            </a:r>
            <a:r>
              <a:rPr sz="3200" b="1" spc="-50" dirty="0">
                <a:latin typeface="Calibri"/>
                <a:cs typeface="Calibri"/>
              </a:rPr>
              <a:t> </a:t>
            </a:r>
            <a:r>
              <a:rPr sz="3200" b="1" dirty="0">
                <a:latin typeface="Calibri"/>
                <a:cs typeface="Calibri"/>
              </a:rPr>
              <a:t>is</a:t>
            </a:r>
            <a:r>
              <a:rPr sz="3200" b="1" spc="-50" dirty="0">
                <a:latin typeface="Calibri"/>
                <a:cs typeface="Calibri"/>
              </a:rPr>
              <a:t> </a:t>
            </a:r>
            <a:r>
              <a:rPr sz="3200" b="1" dirty="0">
                <a:latin typeface="Calibri"/>
                <a:cs typeface="Calibri"/>
              </a:rPr>
              <a:t>a</a:t>
            </a:r>
            <a:r>
              <a:rPr sz="3200" b="1" spc="-65" dirty="0">
                <a:latin typeface="Calibri"/>
                <a:cs typeface="Calibri"/>
              </a:rPr>
              <a:t> </a:t>
            </a:r>
            <a:r>
              <a:rPr sz="3200" b="1" spc="-25" dirty="0">
                <a:latin typeface="Calibri"/>
                <a:cs typeface="Calibri"/>
              </a:rPr>
              <a:t>five-</a:t>
            </a:r>
            <a:r>
              <a:rPr sz="3200" b="1" dirty="0">
                <a:latin typeface="Calibri"/>
                <a:cs typeface="Calibri"/>
              </a:rPr>
              <a:t>step</a:t>
            </a:r>
            <a:r>
              <a:rPr sz="3200" b="1" spc="-45" dirty="0">
                <a:latin typeface="Calibri"/>
                <a:cs typeface="Calibri"/>
              </a:rPr>
              <a:t> </a:t>
            </a:r>
            <a:r>
              <a:rPr sz="3200" b="1" dirty="0">
                <a:latin typeface="Calibri"/>
                <a:cs typeface="Calibri"/>
              </a:rPr>
              <a:t>process</a:t>
            </a:r>
            <a:r>
              <a:rPr sz="3200" b="1" spc="-50" dirty="0">
                <a:latin typeface="Calibri"/>
                <a:cs typeface="Calibri"/>
              </a:rPr>
              <a:t> </a:t>
            </a:r>
            <a:r>
              <a:rPr sz="3200" b="1" dirty="0">
                <a:latin typeface="Calibri"/>
                <a:cs typeface="Calibri"/>
              </a:rPr>
              <a:t>for</a:t>
            </a:r>
            <a:r>
              <a:rPr sz="3200" b="1" spc="-55" dirty="0">
                <a:latin typeface="Calibri"/>
                <a:cs typeface="Calibri"/>
              </a:rPr>
              <a:t> </a:t>
            </a:r>
            <a:r>
              <a:rPr sz="3200" b="1" dirty="0">
                <a:latin typeface="Calibri"/>
                <a:cs typeface="Calibri"/>
              </a:rPr>
              <a:t>filing</a:t>
            </a:r>
            <a:r>
              <a:rPr sz="3200" b="1" spc="-60" dirty="0">
                <a:latin typeface="Calibri"/>
                <a:cs typeface="Calibri"/>
              </a:rPr>
              <a:t> </a:t>
            </a:r>
            <a:r>
              <a:rPr sz="3200" b="1" dirty="0">
                <a:latin typeface="Calibri"/>
                <a:cs typeface="Calibri"/>
              </a:rPr>
              <a:t>a</a:t>
            </a:r>
            <a:r>
              <a:rPr sz="3200" b="1" spc="-60" dirty="0">
                <a:latin typeface="Calibri"/>
                <a:cs typeface="Calibri"/>
              </a:rPr>
              <a:t> </a:t>
            </a:r>
            <a:r>
              <a:rPr sz="3200" b="1" dirty="0">
                <a:latin typeface="Calibri"/>
                <a:cs typeface="Calibri"/>
              </a:rPr>
              <a:t>new</a:t>
            </a:r>
            <a:r>
              <a:rPr sz="3200" b="1" spc="-55" dirty="0">
                <a:latin typeface="Calibri"/>
                <a:cs typeface="Calibri"/>
              </a:rPr>
              <a:t> </a:t>
            </a:r>
            <a:r>
              <a:rPr sz="3200" b="1" spc="-10" dirty="0">
                <a:latin typeface="Calibri"/>
                <a:cs typeface="Calibri"/>
              </a:rPr>
              <a:t>case.</a:t>
            </a:r>
            <a:endParaRPr sz="3200">
              <a:latin typeface="Calibri"/>
              <a:cs typeface="Calibri"/>
            </a:endParaRPr>
          </a:p>
        </p:txBody>
      </p:sp>
      <p:sp>
        <p:nvSpPr>
          <p:cNvPr id="15" name="object 15"/>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spc="-50" dirty="0"/>
              <a:t>3</a:t>
            </a:fld>
            <a:endParaRPr spc="-50" dirty="0"/>
          </a:p>
        </p:txBody>
      </p:sp>
      <p:sp>
        <p:nvSpPr>
          <p:cNvPr id="14" name="object 14"/>
          <p:cNvSpPr txBox="1"/>
          <p:nvPr/>
        </p:nvSpPr>
        <p:spPr>
          <a:xfrm>
            <a:off x="7885669" y="1926878"/>
            <a:ext cx="3362960" cy="2463800"/>
          </a:xfrm>
          <a:prstGeom prst="rect">
            <a:avLst/>
          </a:prstGeom>
        </p:spPr>
        <p:txBody>
          <a:bodyPr vert="horz" wrap="square" lIns="0" tIns="12065" rIns="0" bIns="0" rtlCol="0">
            <a:spAutoFit/>
          </a:bodyPr>
          <a:lstStyle/>
          <a:p>
            <a:pPr marL="12700" marR="5080">
              <a:lnSpc>
                <a:spcPct val="100000"/>
              </a:lnSpc>
              <a:spcBef>
                <a:spcPts val="95"/>
              </a:spcBef>
            </a:pPr>
            <a:r>
              <a:rPr sz="2000" b="1" dirty="0">
                <a:latin typeface="Calibri"/>
                <a:cs typeface="Calibri"/>
              </a:rPr>
              <a:t>NOTE:</a:t>
            </a:r>
            <a:r>
              <a:rPr sz="2000" b="1" spc="-75" dirty="0">
                <a:latin typeface="Calibri"/>
                <a:cs typeface="Calibri"/>
              </a:rPr>
              <a:t> </a:t>
            </a:r>
            <a:r>
              <a:rPr sz="2000" spc="-10" dirty="0">
                <a:latin typeface="Calibri"/>
                <a:cs typeface="Calibri"/>
              </a:rPr>
              <a:t>Following</a:t>
            </a:r>
            <a:r>
              <a:rPr sz="2000" spc="-60" dirty="0">
                <a:latin typeface="Calibri"/>
                <a:cs typeface="Calibri"/>
              </a:rPr>
              <a:t> </a:t>
            </a:r>
            <a:r>
              <a:rPr sz="2000" dirty="0">
                <a:latin typeface="Calibri"/>
                <a:cs typeface="Calibri"/>
              </a:rPr>
              <a:t>these</a:t>
            </a:r>
            <a:r>
              <a:rPr sz="2000" spc="-45" dirty="0">
                <a:latin typeface="Calibri"/>
                <a:cs typeface="Calibri"/>
              </a:rPr>
              <a:t> </a:t>
            </a:r>
            <a:r>
              <a:rPr sz="2000" dirty="0">
                <a:latin typeface="Calibri"/>
                <a:cs typeface="Calibri"/>
              </a:rPr>
              <a:t>steps</a:t>
            </a:r>
            <a:r>
              <a:rPr sz="2000" spc="-50" dirty="0">
                <a:latin typeface="Calibri"/>
                <a:cs typeface="Calibri"/>
              </a:rPr>
              <a:t> </a:t>
            </a:r>
            <a:r>
              <a:rPr sz="2000" spc="-20" dirty="0">
                <a:latin typeface="Calibri"/>
                <a:cs typeface="Calibri"/>
              </a:rPr>
              <a:t>will </a:t>
            </a:r>
            <a:r>
              <a:rPr sz="2000" dirty="0">
                <a:latin typeface="Calibri"/>
                <a:cs typeface="Calibri"/>
              </a:rPr>
              <a:t>result</a:t>
            </a:r>
            <a:r>
              <a:rPr sz="2000" spc="-45" dirty="0">
                <a:latin typeface="Calibri"/>
                <a:cs typeface="Calibri"/>
              </a:rPr>
              <a:t> </a:t>
            </a:r>
            <a:r>
              <a:rPr sz="2000" dirty="0">
                <a:latin typeface="Calibri"/>
                <a:cs typeface="Calibri"/>
              </a:rPr>
              <a:t>in</a:t>
            </a:r>
            <a:r>
              <a:rPr sz="2000" spc="-55" dirty="0">
                <a:latin typeface="Calibri"/>
                <a:cs typeface="Calibri"/>
              </a:rPr>
              <a:t> </a:t>
            </a:r>
            <a:r>
              <a:rPr sz="2000" dirty="0">
                <a:latin typeface="Calibri"/>
                <a:cs typeface="Calibri"/>
              </a:rPr>
              <a:t>the</a:t>
            </a:r>
            <a:r>
              <a:rPr sz="2000" spc="-60" dirty="0">
                <a:latin typeface="Calibri"/>
                <a:cs typeface="Calibri"/>
              </a:rPr>
              <a:t> </a:t>
            </a:r>
            <a:r>
              <a:rPr sz="2000" dirty="0">
                <a:latin typeface="Calibri"/>
                <a:cs typeface="Calibri"/>
              </a:rPr>
              <a:t>submission</a:t>
            </a:r>
            <a:r>
              <a:rPr sz="2000" spc="-40" dirty="0">
                <a:latin typeface="Calibri"/>
                <a:cs typeface="Calibri"/>
              </a:rPr>
              <a:t> </a:t>
            </a:r>
            <a:r>
              <a:rPr sz="2000" spc="-25" dirty="0">
                <a:latin typeface="Calibri"/>
                <a:cs typeface="Calibri"/>
              </a:rPr>
              <a:t>of</a:t>
            </a:r>
            <a:endParaRPr sz="2000">
              <a:latin typeface="Calibri"/>
              <a:cs typeface="Calibri"/>
            </a:endParaRPr>
          </a:p>
          <a:p>
            <a:pPr marL="12700" marR="12700">
              <a:lnSpc>
                <a:spcPct val="100000"/>
              </a:lnSpc>
            </a:pPr>
            <a:r>
              <a:rPr sz="2000" dirty="0">
                <a:latin typeface="Calibri"/>
                <a:cs typeface="Calibri"/>
              </a:rPr>
              <a:t>a</a:t>
            </a:r>
            <a:r>
              <a:rPr sz="2000" spc="-30" dirty="0">
                <a:latin typeface="Calibri"/>
                <a:cs typeface="Calibri"/>
              </a:rPr>
              <a:t> </a:t>
            </a:r>
            <a:r>
              <a:rPr sz="2000" u="sng" dirty="0">
                <a:uFill>
                  <a:solidFill>
                    <a:srgbClr val="000000"/>
                  </a:solidFill>
                </a:uFill>
                <a:latin typeface="Calibri"/>
                <a:cs typeface="Calibri"/>
              </a:rPr>
              <a:t>new</a:t>
            </a:r>
            <a:r>
              <a:rPr sz="2000" u="sng" spc="-30" dirty="0">
                <a:uFill>
                  <a:solidFill>
                    <a:srgbClr val="000000"/>
                  </a:solidFill>
                </a:uFill>
                <a:latin typeface="Calibri"/>
                <a:cs typeface="Calibri"/>
              </a:rPr>
              <a:t> </a:t>
            </a:r>
            <a:r>
              <a:rPr sz="2000" u="sng" dirty="0">
                <a:uFill>
                  <a:solidFill>
                    <a:srgbClr val="000000"/>
                  </a:solidFill>
                </a:uFill>
                <a:latin typeface="Calibri"/>
                <a:cs typeface="Calibri"/>
              </a:rPr>
              <a:t>case</a:t>
            </a:r>
            <a:r>
              <a:rPr sz="2000" u="sng" spc="-15" dirty="0">
                <a:uFill>
                  <a:solidFill>
                    <a:srgbClr val="000000"/>
                  </a:solidFill>
                </a:uFill>
                <a:latin typeface="Calibri"/>
                <a:cs typeface="Calibri"/>
              </a:rPr>
              <a:t> </a:t>
            </a:r>
            <a:r>
              <a:rPr sz="2000" u="none" dirty="0">
                <a:latin typeface="Calibri"/>
                <a:cs typeface="Calibri"/>
              </a:rPr>
              <a:t>.</a:t>
            </a:r>
            <a:r>
              <a:rPr sz="2000" u="none" spc="-35" dirty="0">
                <a:latin typeface="Calibri"/>
                <a:cs typeface="Calibri"/>
              </a:rPr>
              <a:t> </a:t>
            </a:r>
            <a:r>
              <a:rPr sz="2000" u="sng" dirty="0">
                <a:uFill>
                  <a:solidFill>
                    <a:srgbClr val="000000"/>
                  </a:solidFill>
                </a:uFill>
                <a:latin typeface="Calibri"/>
                <a:cs typeface="Calibri"/>
              </a:rPr>
              <a:t>Do</a:t>
            </a:r>
            <a:r>
              <a:rPr sz="2000" u="sng" spc="-45" dirty="0">
                <a:uFill>
                  <a:solidFill>
                    <a:srgbClr val="000000"/>
                  </a:solidFill>
                </a:uFill>
                <a:latin typeface="Calibri"/>
                <a:cs typeface="Calibri"/>
              </a:rPr>
              <a:t> </a:t>
            </a:r>
            <a:r>
              <a:rPr sz="2000" u="sng" dirty="0">
                <a:uFill>
                  <a:solidFill>
                    <a:srgbClr val="000000"/>
                  </a:solidFill>
                </a:uFill>
                <a:latin typeface="Calibri"/>
                <a:cs typeface="Calibri"/>
              </a:rPr>
              <a:t>not</a:t>
            </a:r>
            <a:r>
              <a:rPr sz="2000" u="none" spc="-35" dirty="0">
                <a:latin typeface="Calibri"/>
                <a:cs typeface="Calibri"/>
              </a:rPr>
              <a:t> </a:t>
            </a:r>
            <a:r>
              <a:rPr sz="2000" u="none" dirty="0">
                <a:latin typeface="Calibri"/>
                <a:cs typeface="Calibri"/>
              </a:rPr>
              <a:t>follow</a:t>
            </a:r>
            <a:r>
              <a:rPr sz="2000" u="none" spc="-30" dirty="0">
                <a:latin typeface="Calibri"/>
                <a:cs typeface="Calibri"/>
              </a:rPr>
              <a:t> </a:t>
            </a:r>
            <a:r>
              <a:rPr sz="2000" u="none" spc="-10" dirty="0">
                <a:latin typeface="Calibri"/>
                <a:cs typeface="Calibri"/>
              </a:rPr>
              <a:t>these </a:t>
            </a:r>
            <a:r>
              <a:rPr sz="2000" u="none" dirty="0">
                <a:latin typeface="Calibri"/>
                <a:cs typeface="Calibri"/>
              </a:rPr>
              <a:t>steps</a:t>
            </a:r>
            <a:r>
              <a:rPr sz="2000" u="none" spc="-30" dirty="0">
                <a:latin typeface="Calibri"/>
                <a:cs typeface="Calibri"/>
              </a:rPr>
              <a:t> </a:t>
            </a:r>
            <a:r>
              <a:rPr sz="2000" u="none" dirty="0">
                <a:latin typeface="Calibri"/>
                <a:cs typeface="Calibri"/>
              </a:rPr>
              <a:t>to</a:t>
            </a:r>
            <a:r>
              <a:rPr sz="2000" u="none" spc="-60" dirty="0">
                <a:latin typeface="Calibri"/>
                <a:cs typeface="Calibri"/>
              </a:rPr>
              <a:t> </a:t>
            </a:r>
            <a:r>
              <a:rPr sz="2000" u="none" dirty="0">
                <a:latin typeface="Calibri"/>
                <a:cs typeface="Calibri"/>
              </a:rPr>
              <a:t>file</a:t>
            </a:r>
            <a:r>
              <a:rPr sz="2000" u="none" spc="-40" dirty="0">
                <a:latin typeface="Calibri"/>
                <a:cs typeface="Calibri"/>
              </a:rPr>
              <a:t> </a:t>
            </a:r>
            <a:r>
              <a:rPr sz="2000" u="none" dirty="0">
                <a:latin typeface="Calibri"/>
                <a:cs typeface="Calibri"/>
              </a:rPr>
              <a:t>a</a:t>
            </a:r>
            <a:r>
              <a:rPr sz="2000" u="none" spc="-55" dirty="0">
                <a:latin typeface="Calibri"/>
                <a:cs typeface="Calibri"/>
              </a:rPr>
              <a:t> </a:t>
            </a:r>
            <a:r>
              <a:rPr sz="2000" u="none" dirty="0">
                <a:latin typeface="Calibri"/>
                <a:cs typeface="Calibri"/>
              </a:rPr>
              <a:t>document</a:t>
            </a:r>
            <a:r>
              <a:rPr sz="2000" u="none" spc="-45" dirty="0">
                <a:latin typeface="Calibri"/>
                <a:cs typeface="Calibri"/>
              </a:rPr>
              <a:t> </a:t>
            </a:r>
            <a:r>
              <a:rPr sz="2000" u="none" dirty="0">
                <a:latin typeface="Calibri"/>
                <a:cs typeface="Calibri"/>
              </a:rPr>
              <a:t>in</a:t>
            </a:r>
            <a:r>
              <a:rPr sz="2000" u="none" spc="-50" dirty="0">
                <a:latin typeface="Calibri"/>
                <a:cs typeface="Calibri"/>
              </a:rPr>
              <a:t> </a:t>
            </a:r>
            <a:r>
              <a:rPr sz="2000" u="none" spc="-25" dirty="0">
                <a:latin typeface="Calibri"/>
                <a:cs typeface="Calibri"/>
              </a:rPr>
              <a:t>an </a:t>
            </a:r>
            <a:r>
              <a:rPr sz="2000" u="none" dirty="0">
                <a:latin typeface="Calibri"/>
                <a:cs typeface="Calibri"/>
              </a:rPr>
              <a:t>existing</a:t>
            </a:r>
            <a:r>
              <a:rPr sz="2000" u="none" spc="-80" dirty="0">
                <a:latin typeface="Calibri"/>
                <a:cs typeface="Calibri"/>
              </a:rPr>
              <a:t> </a:t>
            </a:r>
            <a:r>
              <a:rPr sz="2000" u="none" dirty="0">
                <a:latin typeface="Calibri"/>
                <a:cs typeface="Calibri"/>
              </a:rPr>
              <a:t>case.</a:t>
            </a:r>
            <a:r>
              <a:rPr sz="2000" u="none" spc="-85" dirty="0">
                <a:latin typeface="Calibri"/>
                <a:cs typeface="Calibri"/>
              </a:rPr>
              <a:t> </a:t>
            </a:r>
            <a:r>
              <a:rPr sz="2000" u="none" spc="-10" dirty="0">
                <a:latin typeface="Calibri"/>
                <a:cs typeface="Calibri"/>
              </a:rPr>
              <a:t>Instead,</a:t>
            </a:r>
            <a:endParaRPr sz="2000">
              <a:latin typeface="Calibri"/>
              <a:cs typeface="Calibri"/>
            </a:endParaRPr>
          </a:p>
          <a:p>
            <a:pPr marL="12700" marR="248285">
              <a:lnSpc>
                <a:spcPct val="100000"/>
              </a:lnSpc>
            </a:pPr>
            <a:r>
              <a:rPr sz="2000" dirty="0">
                <a:latin typeface="Calibri"/>
                <a:cs typeface="Calibri"/>
              </a:rPr>
              <a:t>file</a:t>
            </a:r>
            <a:r>
              <a:rPr sz="2000" spc="-30" dirty="0">
                <a:latin typeface="Calibri"/>
                <a:cs typeface="Calibri"/>
              </a:rPr>
              <a:t> </a:t>
            </a:r>
            <a:r>
              <a:rPr sz="2000" dirty="0">
                <a:latin typeface="Calibri"/>
                <a:cs typeface="Calibri"/>
              </a:rPr>
              <a:t>a</a:t>
            </a:r>
            <a:r>
              <a:rPr sz="2000" spc="-40" dirty="0">
                <a:latin typeface="Calibri"/>
                <a:cs typeface="Calibri"/>
              </a:rPr>
              <a:t> </a:t>
            </a:r>
            <a:r>
              <a:rPr sz="2000" dirty="0">
                <a:latin typeface="Calibri"/>
                <a:cs typeface="Calibri"/>
              </a:rPr>
              <a:t>document</a:t>
            </a:r>
            <a:r>
              <a:rPr sz="2000" spc="-30" dirty="0">
                <a:latin typeface="Calibri"/>
                <a:cs typeface="Calibri"/>
              </a:rPr>
              <a:t> </a:t>
            </a:r>
            <a:r>
              <a:rPr sz="2000" dirty="0">
                <a:latin typeface="Calibri"/>
                <a:cs typeface="Calibri"/>
              </a:rPr>
              <a:t>in</a:t>
            </a:r>
            <a:r>
              <a:rPr sz="2000" spc="-35" dirty="0">
                <a:latin typeface="Calibri"/>
                <a:cs typeface="Calibri"/>
              </a:rPr>
              <a:t> </a:t>
            </a:r>
            <a:r>
              <a:rPr sz="2000" dirty="0">
                <a:latin typeface="Calibri"/>
                <a:cs typeface="Calibri"/>
              </a:rPr>
              <a:t>an</a:t>
            </a:r>
            <a:r>
              <a:rPr sz="2000" spc="-45" dirty="0">
                <a:latin typeface="Calibri"/>
                <a:cs typeface="Calibri"/>
              </a:rPr>
              <a:t> </a:t>
            </a:r>
            <a:r>
              <a:rPr sz="2000" spc="-10" dirty="0">
                <a:latin typeface="Calibri"/>
                <a:cs typeface="Calibri"/>
              </a:rPr>
              <a:t>existing </a:t>
            </a:r>
            <a:r>
              <a:rPr sz="2000" dirty="0">
                <a:latin typeface="Calibri"/>
                <a:cs typeface="Calibri"/>
              </a:rPr>
              <a:t>case</a:t>
            </a:r>
            <a:r>
              <a:rPr sz="2000" spc="-40" dirty="0">
                <a:latin typeface="Calibri"/>
                <a:cs typeface="Calibri"/>
              </a:rPr>
              <a:t> </a:t>
            </a:r>
            <a:r>
              <a:rPr sz="2000" dirty="0">
                <a:latin typeface="Calibri"/>
                <a:cs typeface="Calibri"/>
              </a:rPr>
              <a:t>by</a:t>
            </a:r>
            <a:r>
              <a:rPr sz="2000" spc="-55" dirty="0">
                <a:latin typeface="Calibri"/>
                <a:cs typeface="Calibri"/>
              </a:rPr>
              <a:t> </a:t>
            </a:r>
            <a:r>
              <a:rPr sz="2000" dirty="0">
                <a:latin typeface="Calibri"/>
                <a:cs typeface="Calibri"/>
              </a:rPr>
              <a:t>first</a:t>
            </a:r>
            <a:r>
              <a:rPr sz="2000" spc="-35" dirty="0">
                <a:latin typeface="Calibri"/>
                <a:cs typeface="Calibri"/>
              </a:rPr>
              <a:t> </a:t>
            </a:r>
            <a:r>
              <a:rPr sz="2000" spc="-10" dirty="0">
                <a:latin typeface="Calibri"/>
                <a:cs typeface="Calibri"/>
              </a:rPr>
              <a:t>requesting</a:t>
            </a:r>
            <a:r>
              <a:rPr sz="2000" spc="-30" dirty="0">
                <a:latin typeface="Calibri"/>
                <a:cs typeface="Calibri"/>
              </a:rPr>
              <a:t> </a:t>
            </a:r>
            <a:r>
              <a:rPr sz="2000" dirty="0">
                <a:latin typeface="Calibri"/>
                <a:cs typeface="Calibri"/>
              </a:rPr>
              <a:t>to</a:t>
            </a:r>
            <a:r>
              <a:rPr sz="2000" spc="-60" dirty="0">
                <a:latin typeface="Calibri"/>
                <a:cs typeface="Calibri"/>
              </a:rPr>
              <a:t> </a:t>
            </a:r>
            <a:r>
              <a:rPr sz="2000" spc="-20" dirty="0">
                <a:latin typeface="Calibri"/>
                <a:cs typeface="Calibri"/>
              </a:rPr>
              <a:t>join </a:t>
            </a:r>
            <a:r>
              <a:rPr sz="2000" dirty="0">
                <a:latin typeface="Calibri"/>
                <a:cs typeface="Calibri"/>
              </a:rPr>
              <a:t>the</a:t>
            </a:r>
            <a:r>
              <a:rPr sz="2000" spc="-25" dirty="0">
                <a:latin typeface="Calibri"/>
                <a:cs typeface="Calibri"/>
              </a:rPr>
              <a:t> </a:t>
            </a:r>
            <a:r>
              <a:rPr sz="2000" spc="-20" dirty="0">
                <a:latin typeface="Calibri"/>
                <a:cs typeface="Calibri"/>
              </a:rPr>
              <a:t>case.</a:t>
            </a:r>
            <a:endParaRPr sz="2000">
              <a:latin typeface="Calibri"/>
              <a:cs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852836" y="278959"/>
            <a:ext cx="10488930" cy="513080"/>
          </a:xfrm>
          <a:prstGeom prst="rect">
            <a:avLst/>
          </a:prstGeom>
        </p:spPr>
        <p:txBody>
          <a:bodyPr vert="horz" wrap="square" lIns="0" tIns="12065" rIns="0" bIns="0" rtlCol="0">
            <a:spAutoFit/>
          </a:bodyPr>
          <a:lstStyle/>
          <a:p>
            <a:pPr marL="12700">
              <a:lnSpc>
                <a:spcPct val="100000"/>
              </a:lnSpc>
              <a:spcBef>
                <a:spcPts val="95"/>
              </a:spcBef>
            </a:pPr>
            <a:r>
              <a:rPr sz="3200" dirty="0"/>
              <a:t>Step</a:t>
            </a:r>
            <a:r>
              <a:rPr sz="3200" spc="-65" dirty="0"/>
              <a:t> </a:t>
            </a:r>
            <a:r>
              <a:rPr sz="3200" dirty="0"/>
              <a:t>1:</a:t>
            </a:r>
            <a:r>
              <a:rPr sz="3200" spc="-50" dirty="0"/>
              <a:t> </a:t>
            </a:r>
            <a:r>
              <a:rPr sz="3200" dirty="0"/>
              <a:t>Click</a:t>
            </a:r>
            <a:r>
              <a:rPr sz="3200" spc="-60" dirty="0"/>
              <a:t> </a:t>
            </a:r>
            <a:r>
              <a:rPr sz="3200" dirty="0"/>
              <a:t>the</a:t>
            </a:r>
            <a:r>
              <a:rPr sz="3200" spc="-60" dirty="0"/>
              <a:t> </a:t>
            </a:r>
            <a:r>
              <a:rPr sz="3200" spc="-10" dirty="0"/>
              <a:t>Acknowledgement</a:t>
            </a:r>
            <a:r>
              <a:rPr sz="3200" spc="-60" dirty="0"/>
              <a:t> </a:t>
            </a:r>
            <a:r>
              <a:rPr sz="3200" spc="-10" dirty="0"/>
              <a:t>checkbox</a:t>
            </a:r>
            <a:r>
              <a:rPr sz="3200" spc="-60" dirty="0"/>
              <a:t> </a:t>
            </a:r>
            <a:r>
              <a:rPr sz="3200" dirty="0"/>
              <a:t>and</a:t>
            </a:r>
            <a:r>
              <a:rPr sz="3200" spc="-75" dirty="0"/>
              <a:t> </a:t>
            </a:r>
            <a:r>
              <a:rPr sz="3200" dirty="0"/>
              <a:t>click</a:t>
            </a:r>
            <a:r>
              <a:rPr sz="3200" spc="-60" dirty="0"/>
              <a:t> </a:t>
            </a:r>
            <a:r>
              <a:rPr sz="3200" spc="-10" dirty="0"/>
              <a:t>“Save.”</a:t>
            </a:r>
            <a:endParaRPr sz="3200"/>
          </a:p>
        </p:txBody>
      </p:sp>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spc="-50" dirty="0"/>
              <a:t>4</a:t>
            </a:fld>
            <a:endParaRPr spc="-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787146" y="359664"/>
            <a:ext cx="10481310" cy="1830705"/>
            <a:chOff x="787146" y="359664"/>
            <a:chExt cx="10481310" cy="1830705"/>
          </a:xfrm>
        </p:grpSpPr>
        <p:pic>
          <p:nvPicPr>
            <p:cNvPr id="3" name="object 3"/>
            <p:cNvPicPr/>
            <p:nvPr/>
          </p:nvPicPr>
          <p:blipFill>
            <a:blip r:embed="rId2" cstate="print"/>
            <a:stretch>
              <a:fillRect/>
            </a:stretch>
          </p:blipFill>
          <p:spPr>
            <a:xfrm>
              <a:off x="895350" y="359664"/>
              <a:ext cx="10262615" cy="976883"/>
            </a:xfrm>
            <a:prstGeom prst="rect">
              <a:avLst/>
            </a:prstGeom>
          </p:spPr>
        </p:pic>
        <p:pic>
          <p:nvPicPr>
            <p:cNvPr id="4" name="object 4"/>
            <p:cNvPicPr/>
            <p:nvPr/>
          </p:nvPicPr>
          <p:blipFill>
            <a:blip r:embed="rId3" cstate="print"/>
            <a:stretch>
              <a:fillRect/>
            </a:stretch>
          </p:blipFill>
          <p:spPr>
            <a:xfrm>
              <a:off x="787146" y="786383"/>
              <a:ext cx="1912619" cy="976883"/>
            </a:xfrm>
            <a:prstGeom prst="rect">
              <a:avLst/>
            </a:prstGeom>
          </p:spPr>
        </p:pic>
        <p:pic>
          <p:nvPicPr>
            <p:cNvPr id="5" name="object 5"/>
            <p:cNvPicPr/>
            <p:nvPr/>
          </p:nvPicPr>
          <p:blipFill>
            <a:blip r:embed="rId4" cstate="print"/>
            <a:stretch>
              <a:fillRect/>
            </a:stretch>
          </p:blipFill>
          <p:spPr>
            <a:xfrm>
              <a:off x="2042922" y="786383"/>
              <a:ext cx="3176777" cy="976883"/>
            </a:xfrm>
            <a:prstGeom prst="rect">
              <a:avLst/>
            </a:prstGeom>
          </p:spPr>
        </p:pic>
        <p:pic>
          <p:nvPicPr>
            <p:cNvPr id="6" name="object 6"/>
            <p:cNvPicPr/>
            <p:nvPr/>
          </p:nvPicPr>
          <p:blipFill>
            <a:blip r:embed="rId5" cstate="print"/>
            <a:stretch>
              <a:fillRect/>
            </a:stretch>
          </p:blipFill>
          <p:spPr>
            <a:xfrm>
              <a:off x="4562855" y="786383"/>
              <a:ext cx="6705599" cy="976883"/>
            </a:xfrm>
            <a:prstGeom prst="rect">
              <a:avLst/>
            </a:prstGeom>
          </p:spPr>
        </p:pic>
        <p:pic>
          <p:nvPicPr>
            <p:cNvPr id="7" name="object 7"/>
            <p:cNvPicPr/>
            <p:nvPr/>
          </p:nvPicPr>
          <p:blipFill>
            <a:blip r:embed="rId6" cstate="print"/>
            <a:stretch>
              <a:fillRect/>
            </a:stretch>
          </p:blipFill>
          <p:spPr>
            <a:xfrm>
              <a:off x="2345436" y="1213103"/>
              <a:ext cx="7283195" cy="976883"/>
            </a:xfrm>
            <a:prstGeom prst="rect">
              <a:avLst/>
            </a:prstGeom>
          </p:spPr>
        </p:pic>
      </p:grpSp>
      <p:sp>
        <p:nvSpPr>
          <p:cNvPr id="8" name="object 8" descr="$PPTXTitle"/>
          <p:cNvSpPr txBox="1">
            <a:spLocks noGrp="1"/>
          </p:cNvSpPr>
          <p:nvPr>
            <p:ph type="title"/>
          </p:nvPr>
        </p:nvSpPr>
        <p:spPr>
          <a:xfrm>
            <a:off x="1103219" y="545857"/>
            <a:ext cx="9768840" cy="1306195"/>
          </a:xfrm>
          <a:prstGeom prst="rect">
            <a:avLst/>
          </a:prstGeom>
        </p:spPr>
        <p:txBody>
          <a:bodyPr vert="horz" wrap="square" lIns="0" tIns="12700" rIns="0" bIns="0" rtlCol="0">
            <a:spAutoFit/>
          </a:bodyPr>
          <a:lstStyle/>
          <a:p>
            <a:pPr marL="12700" marR="5080" algn="ctr">
              <a:lnSpc>
                <a:spcPct val="100000"/>
              </a:lnSpc>
              <a:spcBef>
                <a:spcPts val="100"/>
              </a:spcBef>
            </a:pPr>
            <a:r>
              <a:rPr dirty="0"/>
              <a:t>Step</a:t>
            </a:r>
            <a:r>
              <a:rPr spc="-45" dirty="0"/>
              <a:t> </a:t>
            </a:r>
            <a:r>
              <a:rPr dirty="0"/>
              <a:t>2:</a:t>
            </a:r>
            <a:r>
              <a:rPr spc="-40" dirty="0"/>
              <a:t> </a:t>
            </a:r>
            <a:r>
              <a:rPr dirty="0"/>
              <a:t>Select</a:t>
            </a:r>
            <a:r>
              <a:rPr spc="-30" dirty="0"/>
              <a:t> </a:t>
            </a:r>
            <a:r>
              <a:rPr dirty="0"/>
              <a:t>the</a:t>
            </a:r>
            <a:r>
              <a:rPr spc="-50" dirty="0"/>
              <a:t> </a:t>
            </a:r>
            <a:r>
              <a:rPr dirty="0"/>
              <a:t>OHA</a:t>
            </a:r>
            <a:r>
              <a:rPr spc="-55" dirty="0"/>
              <a:t> </a:t>
            </a:r>
            <a:r>
              <a:rPr dirty="0"/>
              <a:t>unit</a:t>
            </a:r>
            <a:r>
              <a:rPr spc="-50" dirty="0"/>
              <a:t> </a:t>
            </a:r>
            <a:r>
              <a:rPr dirty="0"/>
              <a:t>where</a:t>
            </a:r>
            <a:r>
              <a:rPr spc="-45" dirty="0"/>
              <a:t> </a:t>
            </a:r>
            <a:r>
              <a:rPr dirty="0"/>
              <a:t>you</a:t>
            </a:r>
            <a:r>
              <a:rPr spc="-55" dirty="0"/>
              <a:t> </a:t>
            </a:r>
            <a:r>
              <a:rPr dirty="0"/>
              <a:t>want</a:t>
            </a:r>
            <a:r>
              <a:rPr spc="-45" dirty="0"/>
              <a:t> </a:t>
            </a:r>
            <a:r>
              <a:rPr dirty="0"/>
              <a:t>to</a:t>
            </a:r>
            <a:r>
              <a:rPr spc="-50" dirty="0"/>
              <a:t> </a:t>
            </a:r>
            <a:r>
              <a:rPr dirty="0"/>
              <a:t>file</a:t>
            </a:r>
            <a:r>
              <a:rPr spc="-45" dirty="0"/>
              <a:t> </a:t>
            </a:r>
            <a:r>
              <a:rPr dirty="0"/>
              <a:t>your</a:t>
            </a:r>
            <a:r>
              <a:rPr spc="-55" dirty="0"/>
              <a:t> </a:t>
            </a:r>
            <a:r>
              <a:rPr dirty="0"/>
              <a:t>case</a:t>
            </a:r>
            <a:r>
              <a:rPr spc="-35" dirty="0"/>
              <a:t> </a:t>
            </a:r>
            <a:r>
              <a:rPr spc="-25" dirty="0"/>
              <a:t>and </a:t>
            </a:r>
            <a:r>
              <a:rPr dirty="0"/>
              <a:t>indicate</a:t>
            </a:r>
            <a:r>
              <a:rPr spc="-70" dirty="0"/>
              <a:t> </a:t>
            </a:r>
            <a:r>
              <a:rPr dirty="0"/>
              <a:t>whether</a:t>
            </a:r>
            <a:r>
              <a:rPr spc="-65" dirty="0"/>
              <a:t> </a:t>
            </a:r>
            <a:r>
              <a:rPr dirty="0"/>
              <a:t>you</a:t>
            </a:r>
            <a:r>
              <a:rPr spc="-75" dirty="0"/>
              <a:t> </a:t>
            </a:r>
            <a:r>
              <a:rPr dirty="0"/>
              <a:t>are</a:t>
            </a:r>
            <a:r>
              <a:rPr spc="-45" dirty="0"/>
              <a:t> </a:t>
            </a:r>
            <a:r>
              <a:rPr dirty="0"/>
              <a:t>a</a:t>
            </a:r>
            <a:r>
              <a:rPr spc="-60" dirty="0"/>
              <a:t> </a:t>
            </a:r>
            <a:r>
              <a:rPr dirty="0"/>
              <a:t>DOI</a:t>
            </a:r>
            <a:r>
              <a:rPr spc="-75" dirty="0"/>
              <a:t> </a:t>
            </a:r>
            <a:r>
              <a:rPr dirty="0"/>
              <a:t>employee.</a:t>
            </a:r>
            <a:r>
              <a:rPr spc="-75" dirty="0"/>
              <a:t> </a:t>
            </a:r>
            <a:r>
              <a:rPr spc="-45" dirty="0"/>
              <a:t>You</a:t>
            </a:r>
            <a:r>
              <a:rPr spc="-75" dirty="0"/>
              <a:t> </a:t>
            </a:r>
            <a:r>
              <a:rPr dirty="0"/>
              <a:t>may</a:t>
            </a:r>
            <a:r>
              <a:rPr spc="-70" dirty="0"/>
              <a:t> </a:t>
            </a:r>
            <a:r>
              <a:rPr dirty="0"/>
              <a:t>also</a:t>
            </a:r>
            <a:r>
              <a:rPr spc="-75" dirty="0"/>
              <a:t> </a:t>
            </a:r>
            <a:r>
              <a:rPr dirty="0"/>
              <a:t>select</a:t>
            </a:r>
            <a:r>
              <a:rPr spc="-50" dirty="0"/>
              <a:t> </a:t>
            </a:r>
            <a:r>
              <a:rPr spc="-25" dirty="0"/>
              <a:t>the </a:t>
            </a:r>
            <a:r>
              <a:rPr dirty="0"/>
              <a:t>bureau</a:t>
            </a:r>
            <a:r>
              <a:rPr spc="-70" dirty="0"/>
              <a:t> </a:t>
            </a:r>
            <a:r>
              <a:rPr dirty="0"/>
              <a:t>or</a:t>
            </a:r>
            <a:r>
              <a:rPr spc="-55" dirty="0"/>
              <a:t> </a:t>
            </a:r>
            <a:r>
              <a:rPr dirty="0"/>
              <a:t>office</a:t>
            </a:r>
            <a:r>
              <a:rPr spc="-60" dirty="0"/>
              <a:t> </a:t>
            </a:r>
            <a:r>
              <a:rPr dirty="0"/>
              <a:t>that</a:t>
            </a:r>
            <a:r>
              <a:rPr spc="-55" dirty="0"/>
              <a:t> </a:t>
            </a:r>
            <a:r>
              <a:rPr dirty="0"/>
              <a:t>is</a:t>
            </a:r>
            <a:r>
              <a:rPr spc="-55" dirty="0"/>
              <a:t> </a:t>
            </a:r>
            <a:r>
              <a:rPr spc="-10" dirty="0"/>
              <a:t>relevant</a:t>
            </a:r>
            <a:r>
              <a:rPr spc="-60" dirty="0"/>
              <a:t> </a:t>
            </a:r>
            <a:r>
              <a:rPr dirty="0"/>
              <a:t>to</a:t>
            </a:r>
            <a:r>
              <a:rPr spc="-55" dirty="0"/>
              <a:t> </a:t>
            </a:r>
            <a:r>
              <a:rPr dirty="0"/>
              <a:t>your</a:t>
            </a:r>
            <a:r>
              <a:rPr spc="-65" dirty="0"/>
              <a:t> </a:t>
            </a:r>
            <a:r>
              <a:rPr spc="-10" dirty="0"/>
              <a:t>case.</a:t>
            </a:r>
          </a:p>
        </p:txBody>
      </p:sp>
      <p:grpSp>
        <p:nvGrpSpPr>
          <p:cNvPr id="9" name="object 9"/>
          <p:cNvGrpSpPr/>
          <p:nvPr/>
        </p:nvGrpSpPr>
        <p:grpSpPr>
          <a:xfrm>
            <a:off x="470154" y="2039873"/>
            <a:ext cx="11305540" cy="4615815"/>
            <a:chOff x="470154" y="2039873"/>
            <a:chExt cx="11305540" cy="4615815"/>
          </a:xfrm>
        </p:grpSpPr>
        <p:pic>
          <p:nvPicPr>
            <p:cNvPr id="10" name="object 10"/>
            <p:cNvPicPr/>
            <p:nvPr/>
          </p:nvPicPr>
          <p:blipFill>
            <a:blip r:embed="rId7" cstate="print"/>
            <a:stretch>
              <a:fillRect/>
            </a:stretch>
          </p:blipFill>
          <p:spPr>
            <a:xfrm>
              <a:off x="470154" y="2039873"/>
              <a:ext cx="11305031" cy="4615433"/>
            </a:xfrm>
            <a:prstGeom prst="rect">
              <a:avLst/>
            </a:prstGeom>
          </p:spPr>
        </p:pic>
        <p:pic>
          <p:nvPicPr>
            <p:cNvPr id="11" name="object 11"/>
            <p:cNvPicPr/>
            <p:nvPr/>
          </p:nvPicPr>
          <p:blipFill>
            <a:blip r:embed="rId8" cstate="print"/>
            <a:stretch>
              <a:fillRect/>
            </a:stretch>
          </p:blipFill>
          <p:spPr>
            <a:xfrm>
              <a:off x="533400" y="2103119"/>
              <a:ext cx="11125187" cy="4435600"/>
            </a:xfrm>
            <a:prstGeom prst="rect">
              <a:avLst/>
            </a:prstGeom>
          </p:spPr>
        </p:pic>
        <p:sp>
          <p:nvSpPr>
            <p:cNvPr id="12" name="object 12"/>
            <p:cNvSpPr/>
            <p:nvPr/>
          </p:nvSpPr>
          <p:spPr>
            <a:xfrm>
              <a:off x="514350" y="2084069"/>
              <a:ext cx="11163300" cy="4474210"/>
            </a:xfrm>
            <a:custGeom>
              <a:avLst/>
              <a:gdLst/>
              <a:ahLst/>
              <a:cxnLst/>
              <a:rect l="l" t="t" r="r" b="b"/>
              <a:pathLst>
                <a:path w="11163300" h="4474209">
                  <a:moveTo>
                    <a:pt x="0" y="0"/>
                  </a:moveTo>
                  <a:lnTo>
                    <a:pt x="11163300" y="0"/>
                  </a:lnTo>
                  <a:lnTo>
                    <a:pt x="11163300" y="4473702"/>
                  </a:lnTo>
                  <a:lnTo>
                    <a:pt x="0" y="4473702"/>
                  </a:lnTo>
                  <a:lnTo>
                    <a:pt x="0" y="0"/>
                  </a:lnTo>
                  <a:close/>
                </a:path>
              </a:pathLst>
            </a:custGeom>
            <a:ln w="38100">
              <a:solidFill>
                <a:srgbClr val="000000"/>
              </a:solidFill>
            </a:ln>
          </p:spPr>
          <p:txBody>
            <a:bodyPr wrap="square" lIns="0" tIns="0" rIns="0" bIns="0" rtlCol="0"/>
            <a:lstStyle/>
            <a:p>
              <a:endParaRPr/>
            </a:p>
          </p:txBody>
        </p:sp>
        <p:pic>
          <p:nvPicPr>
            <p:cNvPr id="13" name="object 13"/>
            <p:cNvPicPr/>
            <p:nvPr/>
          </p:nvPicPr>
          <p:blipFill>
            <a:blip r:embed="rId9" cstate="print"/>
            <a:stretch>
              <a:fillRect/>
            </a:stretch>
          </p:blipFill>
          <p:spPr>
            <a:xfrm>
              <a:off x="5862078" y="4938522"/>
              <a:ext cx="5122913" cy="1114805"/>
            </a:xfrm>
            <a:prstGeom prst="rect">
              <a:avLst/>
            </a:prstGeom>
          </p:spPr>
        </p:pic>
      </p:grpSp>
      <p:sp>
        <p:nvSpPr>
          <p:cNvPr id="14" name="object 14"/>
          <p:cNvSpPr txBox="1"/>
          <p:nvPr/>
        </p:nvSpPr>
        <p:spPr>
          <a:xfrm>
            <a:off x="6096380" y="5172836"/>
            <a:ext cx="4654550" cy="646430"/>
          </a:xfrm>
          <a:prstGeom prst="rect">
            <a:avLst/>
          </a:prstGeom>
          <a:ln w="9525">
            <a:solidFill>
              <a:srgbClr val="FFFF00"/>
            </a:solidFill>
          </a:ln>
        </p:spPr>
        <p:txBody>
          <a:bodyPr vert="horz" wrap="square" lIns="0" tIns="30480" rIns="0" bIns="0" rtlCol="0">
            <a:spAutoFit/>
          </a:bodyPr>
          <a:lstStyle/>
          <a:p>
            <a:pPr marL="90805" marR="993775">
              <a:lnSpc>
                <a:spcPct val="100000"/>
              </a:lnSpc>
              <a:spcBef>
                <a:spcPts val="240"/>
              </a:spcBef>
            </a:pPr>
            <a:r>
              <a:rPr sz="1800" b="1" dirty="0">
                <a:latin typeface="Calibri"/>
                <a:cs typeface="Calibri"/>
              </a:rPr>
              <a:t>Click</a:t>
            </a:r>
            <a:r>
              <a:rPr sz="1800" b="1" spc="-30" dirty="0">
                <a:latin typeface="Calibri"/>
                <a:cs typeface="Calibri"/>
              </a:rPr>
              <a:t> </a:t>
            </a:r>
            <a:r>
              <a:rPr sz="1800" b="1" spc="-10" dirty="0">
                <a:latin typeface="Calibri"/>
                <a:cs typeface="Calibri"/>
              </a:rPr>
              <a:t>“Yes”</a:t>
            </a:r>
            <a:r>
              <a:rPr sz="1800" b="1" spc="-30" dirty="0">
                <a:latin typeface="Calibri"/>
                <a:cs typeface="Calibri"/>
              </a:rPr>
              <a:t> </a:t>
            </a:r>
            <a:r>
              <a:rPr sz="1800" b="1" dirty="0">
                <a:latin typeface="Calibri"/>
                <a:cs typeface="Calibri"/>
              </a:rPr>
              <a:t>if</a:t>
            </a:r>
            <a:r>
              <a:rPr sz="1800" b="1" spc="-20" dirty="0">
                <a:latin typeface="Calibri"/>
                <a:cs typeface="Calibri"/>
              </a:rPr>
              <a:t> </a:t>
            </a:r>
            <a:r>
              <a:rPr sz="1800" b="1" dirty="0">
                <a:latin typeface="Calibri"/>
                <a:cs typeface="Calibri"/>
              </a:rPr>
              <a:t>you</a:t>
            </a:r>
            <a:r>
              <a:rPr sz="1800" b="1" spc="-25" dirty="0">
                <a:latin typeface="Calibri"/>
                <a:cs typeface="Calibri"/>
              </a:rPr>
              <a:t> </a:t>
            </a:r>
            <a:r>
              <a:rPr sz="1800" b="1" dirty="0">
                <a:latin typeface="Calibri"/>
                <a:cs typeface="Calibri"/>
              </a:rPr>
              <a:t>are</a:t>
            </a:r>
            <a:r>
              <a:rPr sz="1800" b="1" spc="-30" dirty="0">
                <a:latin typeface="Calibri"/>
                <a:cs typeface="Calibri"/>
              </a:rPr>
              <a:t> </a:t>
            </a:r>
            <a:r>
              <a:rPr sz="1800" b="1" dirty="0">
                <a:latin typeface="Calibri"/>
                <a:cs typeface="Calibri"/>
              </a:rPr>
              <a:t>a</a:t>
            </a:r>
            <a:r>
              <a:rPr sz="1800" b="1" spc="-20" dirty="0">
                <a:latin typeface="Calibri"/>
                <a:cs typeface="Calibri"/>
              </a:rPr>
              <a:t> </a:t>
            </a:r>
            <a:r>
              <a:rPr sz="1800" b="1" dirty="0">
                <a:latin typeface="Calibri"/>
                <a:cs typeface="Calibri"/>
              </a:rPr>
              <a:t>DOI</a:t>
            </a:r>
            <a:r>
              <a:rPr sz="1800" b="1" spc="-20" dirty="0">
                <a:latin typeface="Calibri"/>
                <a:cs typeface="Calibri"/>
              </a:rPr>
              <a:t> </a:t>
            </a:r>
            <a:r>
              <a:rPr sz="1800" b="1" spc="-10" dirty="0">
                <a:latin typeface="Calibri"/>
                <a:cs typeface="Calibri"/>
              </a:rPr>
              <a:t>Employee. </a:t>
            </a:r>
            <a:r>
              <a:rPr sz="1800" b="1" dirty="0">
                <a:latin typeface="Calibri"/>
                <a:cs typeface="Calibri"/>
              </a:rPr>
              <a:t>Otherwise,</a:t>
            </a:r>
            <a:r>
              <a:rPr sz="1800" b="1" spc="-45" dirty="0">
                <a:latin typeface="Calibri"/>
                <a:cs typeface="Calibri"/>
              </a:rPr>
              <a:t> </a:t>
            </a:r>
            <a:r>
              <a:rPr sz="1800" b="1" dirty="0">
                <a:latin typeface="Calibri"/>
                <a:cs typeface="Calibri"/>
              </a:rPr>
              <a:t>select</a:t>
            </a:r>
            <a:r>
              <a:rPr sz="1800" b="1" spc="-40" dirty="0">
                <a:latin typeface="Calibri"/>
                <a:cs typeface="Calibri"/>
              </a:rPr>
              <a:t> </a:t>
            </a:r>
            <a:r>
              <a:rPr sz="1800" b="1" spc="-20" dirty="0">
                <a:latin typeface="Calibri"/>
                <a:cs typeface="Calibri"/>
              </a:rPr>
              <a:t>“No.”</a:t>
            </a:r>
            <a:endParaRPr sz="1800">
              <a:latin typeface="Calibri"/>
              <a:cs typeface="Calibri"/>
            </a:endParaRPr>
          </a:p>
        </p:txBody>
      </p:sp>
      <p:grpSp>
        <p:nvGrpSpPr>
          <p:cNvPr id="15" name="object 15"/>
          <p:cNvGrpSpPr/>
          <p:nvPr/>
        </p:nvGrpSpPr>
        <p:grpSpPr>
          <a:xfrm>
            <a:off x="5296277" y="5271508"/>
            <a:ext cx="692150" cy="171450"/>
            <a:chOff x="5296277" y="5271508"/>
            <a:chExt cx="692150" cy="171450"/>
          </a:xfrm>
        </p:grpSpPr>
        <p:sp>
          <p:nvSpPr>
            <p:cNvPr id="16" name="object 16"/>
            <p:cNvSpPr/>
            <p:nvPr/>
          </p:nvSpPr>
          <p:spPr>
            <a:xfrm>
              <a:off x="5439152" y="5357241"/>
              <a:ext cx="549275" cy="0"/>
            </a:xfrm>
            <a:custGeom>
              <a:avLst/>
              <a:gdLst/>
              <a:ahLst/>
              <a:cxnLst/>
              <a:rect l="l" t="t" r="r" b="b"/>
              <a:pathLst>
                <a:path w="549275">
                  <a:moveTo>
                    <a:pt x="549122" y="0"/>
                  </a:moveTo>
                  <a:lnTo>
                    <a:pt x="0" y="0"/>
                  </a:lnTo>
                </a:path>
              </a:pathLst>
            </a:custGeom>
            <a:ln w="57150">
              <a:solidFill>
                <a:srgbClr val="000000"/>
              </a:solidFill>
            </a:ln>
          </p:spPr>
          <p:txBody>
            <a:bodyPr wrap="square" lIns="0" tIns="0" rIns="0" bIns="0" rtlCol="0"/>
            <a:lstStyle/>
            <a:p>
              <a:endParaRPr/>
            </a:p>
          </p:txBody>
        </p:sp>
        <p:sp>
          <p:nvSpPr>
            <p:cNvPr id="17" name="object 17"/>
            <p:cNvSpPr/>
            <p:nvPr/>
          </p:nvSpPr>
          <p:spPr>
            <a:xfrm>
              <a:off x="5296277" y="5271508"/>
              <a:ext cx="172085" cy="171450"/>
            </a:xfrm>
            <a:custGeom>
              <a:avLst/>
              <a:gdLst/>
              <a:ahLst/>
              <a:cxnLst/>
              <a:rect l="l" t="t" r="r" b="b"/>
              <a:pathLst>
                <a:path w="172085" h="171450">
                  <a:moveTo>
                    <a:pt x="171450" y="0"/>
                  </a:moveTo>
                  <a:lnTo>
                    <a:pt x="0" y="85737"/>
                  </a:lnTo>
                  <a:lnTo>
                    <a:pt x="171462" y="171449"/>
                  </a:lnTo>
                  <a:lnTo>
                    <a:pt x="171450" y="0"/>
                  </a:lnTo>
                  <a:close/>
                </a:path>
              </a:pathLst>
            </a:custGeom>
            <a:solidFill>
              <a:srgbClr val="000000"/>
            </a:solidFill>
          </p:spPr>
          <p:txBody>
            <a:bodyPr wrap="square" lIns="0" tIns="0" rIns="0" bIns="0" rtlCol="0"/>
            <a:lstStyle/>
            <a:p>
              <a:endParaRPr/>
            </a:p>
          </p:txBody>
        </p:sp>
      </p:grpSp>
      <p:sp>
        <p:nvSpPr>
          <p:cNvPr id="18" name="object 18"/>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spc="-50" dirty="0"/>
              <a:t>5</a:t>
            </a:fld>
            <a:endParaRPr spc="-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10769" y="1327524"/>
            <a:ext cx="4821555" cy="3683635"/>
          </a:xfrm>
          <a:prstGeom prst="rect">
            <a:avLst/>
          </a:prstGeom>
        </p:spPr>
        <p:txBody>
          <a:bodyPr vert="horz" wrap="square" lIns="0" tIns="12700" rIns="0" bIns="0" rtlCol="0">
            <a:spAutoFit/>
          </a:bodyPr>
          <a:lstStyle/>
          <a:p>
            <a:pPr marL="12700" marR="31750">
              <a:lnSpc>
                <a:spcPct val="100000"/>
              </a:lnSpc>
              <a:spcBef>
                <a:spcPts val="100"/>
              </a:spcBef>
            </a:pPr>
            <a:r>
              <a:rPr sz="1600" dirty="0">
                <a:latin typeface="Calibri"/>
                <a:cs typeface="Calibri"/>
              </a:rPr>
              <a:t>Select</a:t>
            </a:r>
            <a:r>
              <a:rPr sz="1600" spc="-30" dirty="0">
                <a:latin typeface="Calibri"/>
                <a:cs typeface="Calibri"/>
              </a:rPr>
              <a:t> </a:t>
            </a:r>
            <a:r>
              <a:rPr sz="1600" dirty="0">
                <a:latin typeface="Calibri"/>
                <a:cs typeface="Calibri"/>
              </a:rPr>
              <a:t>whether</a:t>
            </a:r>
            <a:r>
              <a:rPr sz="1600" spc="-25" dirty="0">
                <a:latin typeface="Calibri"/>
                <a:cs typeface="Calibri"/>
              </a:rPr>
              <a:t> </a:t>
            </a:r>
            <a:r>
              <a:rPr sz="1600" dirty="0">
                <a:latin typeface="Calibri"/>
                <a:cs typeface="Calibri"/>
              </a:rPr>
              <a:t>you</a:t>
            </a:r>
            <a:r>
              <a:rPr sz="1600" spc="-30" dirty="0">
                <a:latin typeface="Calibri"/>
                <a:cs typeface="Calibri"/>
              </a:rPr>
              <a:t> </a:t>
            </a:r>
            <a:r>
              <a:rPr sz="1600" dirty="0">
                <a:latin typeface="Calibri"/>
                <a:cs typeface="Calibri"/>
              </a:rPr>
              <a:t>are</a:t>
            </a:r>
            <a:r>
              <a:rPr sz="1600" spc="-25" dirty="0">
                <a:latin typeface="Calibri"/>
                <a:cs typeface="Calibri"/>
              </a:rPr>
              <a:t> </a:t>
            </a:r>
            <a:r>
              <a:rPr sz="1600" dirty="0">
                <a:latin typeface="Calibri"/>
                <a:cs typeface="Calibri"/>
              </a:rPr>
              <a:t>filing</a:t>
            </a:r>
            <a:r>
              <a:rPr sz="1600" spc="-45" dirty="0">
                <a:latin typeface="Calibri"/>
                <a:cs typeface="Calibri"/>
              </a:rPr>
              <a:t> </a:t>
            </a:r>
            <a:r>
              <a:rPr sz="1600" dirty="0">
                <a:latin typeface="Calibri"/>
                <a:cs typeface="Calibri"/>
              </a:rPr>
              <a:t>on</a:t>
            </a:r>
            <a:r>
              <a:rPr sz="1600" spc="-30" dirty="0">
                <a:latin typeface="Calibri"/>
                <a:cs typeface="Calibri"/>
              </a:rPr>
              <a:t> </a:t>
            </a:r>
            <a:r>
              <a:rPr sz="1600" dirty="0">
                <a:latin typeface="Calibri"/>
                <a:cs typeface="Calibri"/>
              </a:rPr>
              <a:t>your</a:t>
            </a:r>
            <a:r>
              <a:rPr sz="1600" spc="-25" dirty="0">
                <a:latin typeface="Calibri"/>
                <a:cs typeface="Calibri"/>
              </a:rPr>
              <a:t> </a:t>
            </a:r>
            <a:r>
              <a:rPr sz="1600" dirty="0">
                <a:latin typeface="Calibri"/>
                <a:cs typeface="Calibri"/>
              </a:rPr>
              <a:t>own</a:t>
            </a:r>
            <a:r>
              <a:rPr sz="1600" spc="-25" dirty="0">
                <a:latin typeface="Calibri"/>
                <a:cs typeface="Calibri"/>
              </a:rPr>
              <a:t> </a:t>
            </a:r>
            <a:r>
              <a:rPr sz="1600" dirty="0">
                <a:latin typeface="Calibri"/>
                <a:cs typeface="Calibri"/>
              </a:rPr>
              <a:t>behalf</a:t>
            </a:r>
            <a:r>
              <a:rPr sz="1600" spc="-45" dirty="0">
                <a:latin typeface="Calibri"/>
                <a:cs typeface="Calibri"/>
              </a:rPr>
              <a:t> </a:t>
            </a:r>
            <a:r>
              <a:rPr sz="1600" dirty="0">
                <a:latin typeface="Calibri"/>
                <a:cs typeface="Calibri"/>
              </a:rPr>
              <a:t>(i.e.,</a:t>
            </a:r>
            <a:r>
              <a:rPr sz="1600" spc="-35" dirty="0">
                <a:latin typeface="Calibri"/>
                <a:cs typeface="Calibri"/>
              </a:rPr>
              <a:t> </a:t>
            </a:r>
            <a:r>
              <a:rPr sz="1600" spc="-25" dirty="0">
                <a:latin typeface="Calibri"/>
                <a:cs typeface="Calibri"/>
              </a:rPr>
              <a:t>you </a:t>
            </a:r>
            <a:r>
              <a:rPr sz="1600" dirty="0">
                <a:latin typeface="Calibri"/>
                <a:cs typeface="Calibri"/>
              </a:rPr>
              <a:t>are</a:t>
            </a:r>
            <a:r>
              <a:rPr sz="1600" spc="-25" dirty="0">
                <a:latin typeface="Calibri"/>
                <a:cs typeface="Calibri"/>
              </a:rPr>
              <a:t> </a:t>
            </a:r>
            <a:r>
              <a:rPr sz="1600" dirty="0">
                <a:latin typeface="Calibri"/>
                <a:cs typeface="Calibri"/>
              </a:rPr>
              <a:t>an</a:t>
            </a:r>
            <a:r>
              <a:rPr sz="1600" spc="-35" dirty="0">
                <a:latin typeface="Calibri"/>
                <a:cs typeface="Calibri"/>
              </a:rPr>
              <a:t> </a:t>
            </a:r>
            <a:r>
              <a:rPr sz="1600" dirty="0">
                <a:latin typeface="Calibri"/>
                <a:cs typeface="Calibri"/>
              </a:rPr>
              <a:t>appellant</a:t>
            </a:r>
            <a:r>
              <a:rPr sz="1600" spc="-40" dirty="0">
                <a:latin typeface="Calibri"/>
                <a:cs typeface="Calibri"/>
              </a:rPr>
              <a:t> </a:t>
            </a:r>
            <a:r>
              <a:rPr sz="1600" dirty="0">
                <a:latin typeface="Calibri"/>
                <a:cs typeface="Calibri"/>
              </a:rPr>
              <a:t>or</a:t>
            </a:r>
            <a:r>
              <a:rPr sz="1600" spc="-25" dirty="0">
                <a:latin typeface="Calibri"/>
                <a:cs typeface="Calibri"/>
              </a:rPr>
              <a:t> </a:t>
            </a:r>
            <a:r>
              <a:rPr sz="1600" dirty="0">
                <a:latin typeface="Calibri"/>
                <a:cs typeface="Calibri"/>
              </a:rPr>
              <a:t>initiating</a:t>
            </a:r>
            <a:r>
              <a:rPr sz="1600" spc="-35" dirty="0">
                <a:latin typeface="Calibri"/>
                <a:cs typeface="Calibri"/>
              </a:rPr>
              <a:t> </a:t>
            </a:r>
            <a:r>
              <a:rPr sz="1600" dirty="0">
                <a:latin typeface="Calibri"/>
                <a:cs typeface="Calibri"/>
              </a:rPr>
              <a:t>party),</a:t>
            </a:r>
            <a:r>
              <a:rPr sz="1600" spc="-35" dirty="0">
                <a:latin typeface="Calibri"/>
                <a:cs typeface="Calibri"/>
              </a:rPr>
              <a:t> </a:t>
            </a:r>
            <a:r>
              <a:rPr sz="1600" dirty="0">
                <a:latin typeface="Calibri"/>
                <a:cs typeface="Calibri"/>
              </a:rPr>
              <a:t>on</a:t>
            </a:r>
            <a:r>
              <a:rPr sz="1600" spc="-30" dirty="0">
                <a:latin typeface="Calibri"/>
                <a:cs typeface="Calibri"/>
              </a:rPr>
              <a:t> </a:t>
            </a:r>
            <a:r>
              <a:rPr sz="1600" dirty="0">
                <a:latin typeface="Calibri"/>
                <a:cs typeface="Calibri"/>
              </a:rPr>
              <a:t>behalf</a:t>
            </a:r>
            <a:r>
              <a:rPr sz="1600" spc="-35" dirty="0">
                <a:latin typeface="Calibri"/>
                <a:cs typeface="Calibri"/>
              </a:rPr>
              <a:t> </a:t>
            </a:r>
            <a:r>
              <a:rPr sz="1600" dirty="0">
                <a:latin typeface="Calibri"/>
                <a:cs typeface="Calibri"/>
              </a:rPr>
              <a:t>of</a:t>
            </a:r>
            <a:r>
              <a:rPr sz="1600" spc="-30" dirty="0">
                <a:latin typeface="Calibri"/>
                <a:cs typeface="Calibri"/>
              </a:rPr>
              <a:t> </a:t>
            </a:r>
            <a:r>
              <a:rPr sz="1600" spc="-10" dirty="0">
                <a:latin typeface="Calibri"/>
                <a:cs typeface="Calibri"/>
              </a:rPr>
              <a:t>yourself </a:t>
            </a:r>
            <a:r>
              <a:rPr sz="1600" dirty="0">
                <a:latin typeface="Calibri"/>
                <a:cs typeface="Calibri"/>
              </a:rPr>
              <a:t>and</a:t>
            </a:r>
            <a:r>
              <a:rPr sz="1600" spc="-35" dirty="0">
                <a:latin typeface="Calibri"/>
                <a:cs typeface="Calibri"/>
              </a:rPr>
              <a:t> </a:t>
            </a:r>
            <a:r>
              <a:rPr sz="1600" dirty="0">
                <a:latin typeface="Calibri"/>
                <a:cs typeface="Calibri"/>
              </a:rPr>
              <a:t>someone</a:t>
            </a:r>
            <a:r>
              <a:rPr sz="1600" spc="-25" dirty="0">
                <a:latin typeface="Calibri"/>
                <a:cs typeface="Calibri"/>
              </a:rPr>
              <a:t> </a:t>
            </a:r>
            <a:r>
              <a:rPr sz="1600" dirty="0">
                <a:latin typeface="Calibri"/>
                <a:cs typeface="Calibri"/>
              </a:rPr>
              <a:t>else</a:t>
            </a:r>
            <a:r>
              <a:rPr sz="1600" spc="-20" dirty="0">
                <a:latin typeface="Calibri"/>
                <a:cs typeface="Calibri"/>
              </a:rPr>
              <a:t> </a:t>
            </a:r>
            <a:r>
              <a:rPr sz="1600" dirty="0">
                <a:latin typeface="Calibri"/>
                <a:cs typeface="Calibri"/>
              </a:rPr>
              <a:t>(i.e.,</a:t>
            </a:r>
            <a:r>
              <a:rPr sz="1600" spc="-35" dirty="0">
                <a:latin typeface="Calibri"/>
                <a:cs typeface="Calibri"/>
              </a:rPr>
              <a:t> </a:t>
            </a:r>
            <a:r>
              <a:rPr sz="1600" dirty="0">
                <a:latin typeface="Calibri"/>
                <a:cs typeface="Calibri"/>
              </a:rPr>
              <a:t>you</a:t>
            </a:r>
            <a:r>
              <a:rPr sz="1600" spc="-20" dirty="0">
                <a:latin typeface="Calibri"/>
                <a:cs typeface="Calibri"/>
              </a:rPr>
              <a:t> </a:t>
            </a:r>
            <a:r>
              <a:rPr sz="1600" dirty="0">
                <a:latin typeface="Calibri"/>
                <a:cs typeface="Calibri"/>
              </a:rPr>
              <a:t>are</a:t>
            </a:r>
            <a:r>
              <a:rPr sz="1600" spc="-25" dirty="0">
                <a:latin typeface="Calibri"/>
                <a:cs typeface="Calibri"/>
              </a:rPr>
              <a:t> </a:t>
            </a:r>
            <a:r>
              <a:rPr sz="1600" dirty="0">
                <a:latin typeface="Calibri"/>
                <a:cs typeface="Calibri"/>
              </a:rPr>
              <a:t>an</a:t>
            </a:r>
            <a:r>
              <a:rPr sz="1600" spc="-30" dirty="0">
                <a:latin typeface="Calibri"/>
                <a:cs typeface="Calibri"/>
              </a:rPr>
              <a:t> </a:t>
            </a:r>
            <a:r>
              <a:rPr sz="1600" dirty="0">
                <a:latin typeface="Calibri"/>
                <a:cs typeface="Calibri"/>
              </a:rPr>
              <a:t>appellant</a:t>
            </a:r>
            <a:r>
              <a:rPr sz="1600" spc="-40" dirty="0">
                <a:latin typeface="Calibri"/>
                <a:cs typeface="Calibri"/>
              </a:rPr>
              <a:t> </a:t>
            </a:r>
            <a:r>
              <a:rPr sz="1600" dirty="0">
                <a:latin typeface="Calibri"/>
                <a:cs typeface="Calibri"/>
              </a:rPr>
              <a:t>or</a:t>
            </a:r>
            <a:r>
              <a:rPr sz="1600" spc="-20" dirty="0">
                <a:latin typeface="Calibri"/>
                <a:cs typeface="Calibri"/>
              </a:rPr>
              <a:t> </a:t>
            </a:r>
            <a:r>
              <a:rPr sz="1600" spc="-10" dirty="0">
                <a:latin typeface="Calibri"/>
                <a:cs typeface="Calibri"/>
              </a:rPr>
              <a:t>initiating </a:t>
            </a:r>
            <a:r>
              <a:rPr sz="1600" dirty="0">
                <a:latin typeface="Calibri"/>
                <a:cs typeface="Calibri"/>
              </a:rPr>
              <a:t>party</a:t>
            </a:r>
            <a:r>
              <a:rPr sz="1600" spc="-25" dirty="0">
                <a:latin typeface="Calibri"/>
                <a:cs typeface="Calibri"/>
              </a:rPr>
              <a:t> </a:t>
            </a:r>
            <a:r>
              <a:rPr sz="1600" u="sng" dirty="0">
                <a:uFill>
                  <a:solidFill>
                    <a:srgbClr val="000000"/>
                  </a:solidFill>
                </a:uFill>
                <a:latin typeface="Calibri"/>
                <a:cs typeface="Calibri"/>
              </a:rPr>
              <a:t>and</a:t>
            </a:r>
            <a:r>
              <a:rPr sz="1600" u="none" spc="-30" dirty="0">
                <a:latin typeface="Calibri"/>
                <a:cs typeface="Calibri"/>
              </a:rPr>
              <a:t> </a:t>
            </a:r>
            <a:r>
              <a:rPr sz="1600" u="none" dirty="0">
                <a:latin typeface="Calibri"/>
                <a:cs typeface="Calibri"/>
              </a:rPr>
              <a:t>a</a:t>
            </a:r>
            <a:r>
              <a:rPr sz="1600" u="none" spc="-30" dirty="0">
                <a:latin typeface="Calibri"/>
                <a:cs typeface="Calibri"/>
              </a:rPr>
              <a:t> </a:t>
            </a:r>
            <a:r>
              <a:rPr sz="1600" u="none" spc="-10" dirty="0">
                <a:latin typeface="Calibri"/>
                <a:cs typeface="Calibri"/>
              </a:rPr>
              <a:t>representative),</a:t>
            </a:r>
            <a:r>
              <a:rPr sz="1600" u="none" spc="10" dirty="0">
                <a:latin typeface="Calibri"/>
                <a:cs typeface="Calibri"/>
              </a:rPr>
              <a:t> </a:t>
            </a:r>
            <a:r>
              <a:rPr sz="1600" u="none" dirty="0">
                <a:latin typeface="Calibri"/>
                <a:cs typeface="Calibri"/>
              </a:rPr>
              <a:t>or</a:t>
            </a:r>
            <a:r>
              <a:rPr sz="1600" u="none" spc="-20" dirty="0">
                <a:latin typeface="Calibri"/>
                <a:cs typeface="Calibri"/>
              </a:rPr>
              <a:t> </a:t>
            </a:r>
            <a:r>
              <a:rPr sz="1600" u="none" dirty="0">
                <a:latin typeface="Calibri"/>
                <a:cs typeface="Calibri"/>
              </a:rPr>
              <a:t>only</a:t>
            </a:r>
            <a:r>
              <a:rPr sz="1600" u="none" spc="-25" dirty="0">
                <a:latin typeface="Calibri"/>
                <a:cs typeface="Calibri"/>
              </a:rPr>
              <a:t> </a:t>
            </a:r>
            <a:r>
              <a:rPr sz="1600" u="none" dirty="0">
                <a:latin typeface="Calibri"/>
                <a:cs typeface="Calibri"/>
              </a:rPr>
              <a:t>on</a:t>
            </a:r>
            <a:r>
              <a:rPr sz="1600" u="none" spc="-20" dirty="0">
                <a:latin typeface="Calibri"/>
                <a:cs typeface="Calibri"/>
              </a:rPr>
              <a:t> </a:t>
            </a:r>
            <a:r>
              <a:rPr sz="1600" u="none" dirty="0">
                <a:latin typeface="Calibri"/>
                <a:cs typeface="Calibri"/>
              </a:rPr>
              <a:t>behalf</a:t>
            </a:r>
            <a:r>
              <a:rPr sz="1600" u="none" spc="-30" dirty="0">
                <a:latin typeface="Calibri"/>
                <a:cs typeface="Calibri"/>
              </a:rPr>
              <a:t> </a:t>
            </a:r>
            <a:r>
              <a:rPr sz="1600" u="none" dirty="0">
                <a:latin typeface="Calibri"/>
                <a:cs typeface="Calibri"/>
              </a:rPr>
              <a:t>of</a:t>
            </a:r>
            <a:r>
              <a:rPr sz="1600" u="none" spc="-20" dirty="0">
                <a:latin typeface="Calibri"/>
                <a:cs typeface="Calibri"/>
              </a:rPr>
              <a:t> </a:t>
            </a:r>
            <a:r>
              <a:rPr sz="1600" u="none" spc="-10" dirty="0">
                <a:latin typeface="Calibri"/>
                <a:cs typeface="Calibri"/>
              </a:rPr>
              <a:t>someone </a:t>
            </a:r>
            <a:r>
              <a:rPr sz="1600" u="none" dirty="0">
                <a:latin typeface="Calibri"/>
                <a:cs typeface="Calibri"/>
              </a:rPr>
              <a:t>else</a:t>
            </a:r>
            <a:r>
              <a:rPr sz="1600" u="none" spc="-25" dirty="0">
                <a:latin typeface="Calibri"/>
                <a:cs typeface="Calibri"/>
              </a:rPr>
              <a:t> </a:t>
            </a:r>
            <a:r>
              <a:rPr sz="1600" u="none" dirty="0">
                <a:latin typeface="Calibri"/>
                <a:cs typeface="Calibri"/>
              </a:rPr>
              <a:t>(i.e.,</a:t>
            </a:r>
            <a:r>
              <a:rPr sz="1600" u="none" spc="-40" dirty="0">
                <a:latin typeface="Calibri"/>
                <a:cs typeface="Calibri"/>
              </a:rPr>
              <a:t> </a:t>
            </a:r>
            <a:r>
              <a:rPr sz="1600" u="none" dirty="0">
                <a:latin typeface="Calibri"/>
                <a:cs typeface="Calibri"/>
              </a:rPr>
              <a:t>you</a:t>
            </a:r>
            <a:r>
              <a:rPr sz="1600" u="none" spc="-35" dirty="0">
                <a:latin typeface="Calibri"/>
                <a:cs typeface="Calibri"/>
              </a:rPr>
              <a:t> </a:t>
            </a:r>
            <a:r>
              <a:rPr sz="1600" u="none" dirty="0">
                <a:latin typeface="Calibri"/>
                <a:cs typeface="Calibri"/>
              </a:rPr>
              <a:t>are</a:t>
            </a:r>
            <a:r>
              <a:rPr sz="1600" u="none" spc="-20" dirty="0">
                <a:latin typeface="Calibri"/>
                <a:cs typeface="Calibri"/>
              </a:rPr>
              <a:t> </a:t>
            </a:r>
            <a:r>
              <a:rPr sz="1600" u="sng" dirty="0">
                <a:uFill>
                  <a:solidFill>
                    <a:srgbClr val="000000"/>
                  </a:solidFill>
                </a:uFill>
                <a:latin typeface="Calibri"/>
                <a:cs typeface="Calibri"/>
              </a:rPr>
              <a:t>only</a:t>
            </a:r>
            <a:r>
              <a:rPr sz="1600" u="none" spc="-40" dirty="0">
                <a:latin typeface="Calibri"/>
                <a:cs typeface="Calibri"/>
              </a:rPr>
              <a:t> </a:t>
            </a:r>
            <a:r>
              <a:rPr sz="1600" u="none" dirty="0">
                <a:latin typeface="Calibri"/>
                <a:cs typeface="Calibri"/>
              </a:rPr>
              <a:t>a</a:t>
            </a:r>
            <a:r>
              <a:rPr sz="1600" u="none" spc="-30" dirty="0">
                <a:latin typeface="Calibri"/>
                <a:cs typeface="Calibri"/>
              </a:rPr>
              <a:t> </a:t>
            </a:r>
            <a:r>
              <a:rPr sz="1600" u="none" spc="-10" dirty="0">
                <a:latin typeface="Calibri"/>
                <a:cs typeface="Calibri"/>
              </a:rPr>
              <a:t>representative</a:t>
            </a:r>
            <a:r>
              <a:rPr sz="1600" u="none" spc="-15" dirty="0">
                <a:latin typeface="Calibri"/>
                <a:cs typeface="Calibri"/>
              </a:rPr>
              <a:t> </a:t>
            </a:r>
            <a:r>
              <a:rPr sz="1600" u="none" dirty="0">
                <a:latin typeface="Calibri"/>
                <a:cs typeface="Calibri"/>
              </a:rPr>
              <a:t>of</a:t>
            </a:r>
            <a:r>
              <a:rPr sz="1600" u="none" spc="-25" dirty="0">
                <a:latin typeface="Calibri"/>
                <a:cs typeface="Calibri"/>
              </a:rPr>
              <a:t> </a:t>
            </a:r>
            <a:r>
              <a:rPr sz="1600" u="none" dirty="0">
                <a:latin typeface="Calibri"/>
                <a:cs typeface="Calibri"/>
              </a:rPr>
              <a:t>the</a:t>
            </a:r>
            <a:r>
              <a:rPr sz="1600" u="none" spc="-30" dirty="0">
                <a:latin typeface="Calibri"/>
                <a:cs typeface="Calibri"/>
              </a:rPr>
              <a:t> </a:t>
            </a:r>
            <a:r>
              <a:rPr sz="1600" u="none" dirty="0">
                <a:latin typeface="Calibri"/>
                <a:cs typeface="Calibri"/>
              </a:rPr>
              <a:t>appellant</a:t>
            </a:r>
            <a:r>
              <a:rPr sz="1600" u="none" spc="-50" dirty="0">
                <a:latin typeface="Calibri"/>
                <a:cs typeface="Calibri"/>
              </a:rPr>
              <a:t> </a:t>
            </a:r>
            <a:r>
              <a:rPr sz="1600" u="none" spc="-25" dirty="0">
                <a:latin typeface="Calibri"/>
                <a:cs typeface="Calibri"/>
              </a:rPr>
              <a:t>or </a:t>
            </a:r>
            <a:r>
              <a:rPr sz="1600" u="none" dirty="0">
                <a:latin typeface="Calibri"/>
                <a:cs typeface="Calibri"/>
              </a:rPr>
              <a:t>initiating</a:t>
            </a:r>
            <a:r>
              <a:rPr sz="1600" u="none" spc="-90" dirty="0">
                <a:latin typeface="Calibri"/>
                <a:cs typeface="Calibri"/>
              </a:rPr>
              <a:t> </a:t>
            </a:r>
            <a:r>
              <a:rPr sz="1600" u="none" spc="-10" dirty="0">
                <a:latin typeface="Calibri"/>
                <a:cs typeface="Calibri"/>
              </a:rPr>
              <a:t>party).</a:t>
            </a:r>
            <a:endParaRPr sz="1600">
              <a:latin typeface="Calibri"/>
              <a:cs typeface="Calibri"/>
            </a:endParaRPr>
          </a:p>
          <a:p>
            <a:pPr marL="12700" marR="5080">
              <a:lnSpc>
                <a:spcPct val="100000"/>
              </a:lnSpc>
              <a:spcBef>
                <a:spcPts val="1920"/>
              </a:spcBef>
            </a:pPr>
            <a:r>
              <a:rPr sz="1600" u="sng" dirty="0">
                <a:uFill>
                  <a:solidFill>
                    <a:srgbClr val="000000"/>
                  </a:solidFill>
                </a:uFill>
                <a:latin typeface="Calibri"/>
                <a:cs typeface="Calibri"/>
              </a:rPr>
              <a:t>If</a:t>
            </a:r>
            <a:r>
              <a:rPr sz="1600" u="sng" spc="-30" dirty="0">
                <a:uFill>
                  <a:solidFill>
                    <a:srgbClr val="000000"/>
                  </a:solidFill>
                </a:uFill>
                <a:latin typeface="Calibri"/>
                <a:cs typeface="Calibri"/>
              </a:rPr>
              <a:t> </a:t>
            </a:r>
            <a:r>
              <a:rPr sz="1600" u="sng" dirty="0">
                <a:uFill>
                  <a:solidFill>
                    <a:srgbClr val="000000"/>
                  </a:solidFill>
                </a:uFill>
                <a:latin typeface="Calibri"/>
                <a:cs typeface="Calibri"/>
              </a:rPr>
              <a:t>you</a:t>
            </a:r>
            <a:r>
              <a:rPr sz="1600" u="sng" spc="-25" dirty="0">
                <a:uFill>
                  <a:solidFill>
                    <a:srgbClr val="000000"/>
                  </a:solidFill>
                </a:uFill>
                <a:latin typeface="Calibri"/>
                <a:cs typeface="Calibri"/>
              </a:rPr>
              <a:t> </a:t>
            </a:r>
            <a:r>
              <a:rPr sz="1600" u="sng" dirty="0">
                <a:uFill>
                  <a:solidFill>
                    <a:srgbClr val="000000"/>
                  </a:solidFill>
                </a:uFill>
                <a:latin typeface="Calibri"/>
                <a:cs typeface="Calibri"/>
              </a:rPr>
              <a:t>are</a:t>
            </a:r>
            <a:r>
              <a:rPr sz="1600" u="sng" spc="-20" dirty="0">
                <a:uFill>
                  <a:solidFill>
                    <a:srgbClr val="000000"/>
                  </a:solidFill>
                </a:uFill>
                <a:latin typeface="Calibri"/>
                <a:cs typeface="Calibri"/>
              </a:rPr>
              <a:t> </a:t>
            </a:r>
            <a:r>
              <a:rPr sz="1600" u="sng" dirty="0">
                <a:uFill>
                  <a:solidFill>
                    <a:srgbClr val="000000"/>
                  </a:solidFill>
                </a:uFill>
                <a:latin typeface="Calibri"/>
                <a:cs typeface="Calibri"/>
              </a:rPr>
              <a:t>filing</a:t>
            </a:r>
            <a:r>
              <a:rPr sz="1600" u="sng" spc="-45" dirty="0">
                <a:uFill>
                  <a:solidFill>
                    <a:srgbClr val="000000"/>
                  </a:solidFill>
                </a:uFill>
                <a:latin typeface="Calibri"/>
                <a:cs typeface="Calibri"/>
              </a:rPr>
              <a:t> </a:t>
            </a:r>
            <a:r>
              <a:rPr sz="1600" u="sng" dirty="0">
                <a:uFill>
                  <a:solidFill>
                    <a:srgbClr val="000000"/>
                  </a:solidFill>
                </a:uFill>
                <a:latin typeface="Calibri"/>
                <a:cs typeface="Calibri"/>
              </a:rPr>
              <a:t>on</a:t>
            </a:r>
            <a:r>
              <a:rPr sz="1600" u="sng" spc="-20" dirty="0">
                <a:uFill>
                  <a:solidFill>
                    <a:srgbClr val="000000"/>
                  </a:solidFill>
                </a:uFill>
                <a:latin typeface="Calibri"/>
                <a:cs typeface="Calibri"/>
              </a:rPr>
              <a:t> </a:t>
            </a:r>
            <a:r>
              <a:rPr sz="1600" u="sng" dirty="0">
                <a:uFill>
                  <a:solidFill>
                    <a:srgbClr val="000000"/>
                  </a:solidFill>
                </a:uFill>
                <a:latin typeface="Calibri"/>
                <a:cs typeface="Calibri"/>
              </a:rPr>
              <a:t>behalf</a:t>
            </a:r>
            <a:r>
              <a:rPr sz="1600" u="sng" spc="-40" dirty="0">
                <a:uFill>
                  <a:solidFill>
                    <a:srgbClr val="000000"/>
                  </a:solidFill>
                </a:uFill>
                <a:latin typeface="Calibri"/>
                <a:cs typeface="Calibri"/>
              </a:rPr>
              <a:t> </a:t>
            </a:r>
            <a:r>
              <a:rPr sz="1600" u="sng" dirty="0">
                <a:uFill>
                  <a:solidFill>
                    <a:srgbClr val="000000"/>
                  </a:solidFill>
                </a:uFill>
                <a:latin typeface="Calibri"/>
                <a:cs typeface="Calibri"/>
              </a:rPr>
              <a:t>of</a:t>
            </a:r>
            <a:r>
              <a:rPr sz="1600" u="sng" spc="-20" dirty="0">
                <a:uFill>
                  <a:solidFill>
                    <a:srgbClr val="000000"/>
                  </a:solidFill>
                </a:uFill>
                <a:latin typeface="Calibri"/>
                <a:cs typeface="Calibri"/>
              </a:rPr>
              <a:t> </a:t>
            </a:r>
            <a:r>
              <a:rPr sz="1600" u="sng" dirty="0">
                <a:uFill>
                  <a:solidFill>
                    <a:srgbClr val="000000"/>
                  </a:solidFill>
                </a:uFill>
                <a:latin typeface="Calibri"/>
                <a:cs typeface="Calibri"/>
              </a:rPr>
              <a:t>someone</a:t>
            </a:r>
            <a:r>
              <a:rPr sz="1600" u="sng" spc="-15" dirty="0">
                <a:uFill>
                  <a:solidFill>
                    <a:srgbClr val="000000"/>
                  </a:solidFill>
                </a:uFill>
                <a:latin typeface="Calibri"/>
                <a:cs typeface="Calibri"/>
              </a:rPr>
              <a:t> </a:t>
            </a:r>
            <a:r>
              <a:rPr sz="1600" u="sng" dirty="0">
                <a:uFill>
                  <a:solidFill>
                    <a:srgbClr val="000000"/>
                  </a:solidFill>
                </a:uFill>
                <a:latin typeface="Calibri"/>
                <a:cs typeface="Calibri"/>
              </a:rPr>
              <a:t>else</a:t>
            </a:r>
            <a:r>
              <a:rPr sz="1600" u="none" dirty="0">
                <a:latin typeface="Calibri"/>
                <a:cs typeface="Calibri"/>
              </a:rPr>
              <a:t>,</a:t>
            </a:r>
            <a:r>
              <a:rPr sz="1600" u="none" spc="-20" dirty="0">
                <a:latin typeface="Calibri"/>
                <a:cs typeface="Calibri"/>
              </a:rPr>
              <a:t> </a:t>
            </a:r>
            <a:r>
              <a:rPr sz="1600" u="none" dirty="0">
                <a:latin typeface="Calibri"/>
                <a:cs typeface="Calibri"/>
              </a:rPr>
              <a:t>you</a:t>
            </a:r>
            <a:r>
              <a:rPr sz="1600" u="none" spc="-30" dirty="0">
                <a:latin typeface="Calibri"/>
                <a:cs typeface="Calibri"/>
              </a:rPr>
              <a:t> </a:t>
            </a:r>
            <a:r>
              <a:rPr sz="1600" u="sng" dirty="0">
                <a:uFill>
                  <a:solidFill>
                    <a:srgbClr val="000000"/>
                  </a:solidFill>
                </a:uFill>
                <a:latin typeface="Calibri"/>
                <a:cs typeface="Calibri"/>
              </a:rPr>
              <a:t>must</a:t>
            </a:r>
            <a:r>
              <a:rPr sz="1600" u="none" spc="-25" dirty="0">
                <a:latin typeface="Calibri"/>
                <a:cs typeface="Calibri"/>
              </a:rPr>
              <a:t> </a:t>
            </a:r>
            <a:r>
              <a:rPr sz="1600" u="none" spc="-10" dirty="0">
                <a:latin typeface="Calibri"/>
                <a:cs typeface="Calibri"/>
              </a:rPr>
              <a:t>click </a:t>
            </a:r>
            <a:r>
              <a:rPr sz="1600" u="none" dirty="0">
                <a:latin typeface="Calibri"/>
                <a:cs typeface="Calibri"/>
              </a:rPr>
              <a:t>the</a:t>
            </a:r>
            <a:r>
              <a:rPr sz="1600" u="none" spc="-55" dirty="0">
                <a:latin typeface="Calibri"/>
                <a:cs typeface="Calibri"/>
              </a:rPr>
              <a:t> </a:t>
            </a:r>
            <a:r>
              <a:rPr sz="1600" u="none" dirty="0">
                <a:latin typeface="Calibri"/>
                <a:cs typeface="Calibri"/>
              </a:rPr>
              <a:t>“Create</a:t>
            </a:r>
            <a:r>
              <a:rPr sz="1600" u="none" spc="-40" dirty="0">
                <a:latin typeface="Calibri"/>
                <a:cs typeface="Calibri"/>
              </a:rPr>
              <a:t> </a:t>
            </a:r>
            <a:r>
              <a:rPr sz="1600" u="none" dirty="0">
                <a:latin typeface="Calibri"/>
                <a:cs typeface="Calibri"/>
              </a:rPr>
              <a:t>New</a:t>
            </a:r>
            <a:r>
              <a:rPr sz="1600" u="none" spc="-45" dirty="0">
                <a:latin typeface="Calibri"/>
                <a:cs typeface="Calibri"/>
              </a:rPr>
              <a:t> </a:t>
            </a:r>
            <a:r>
              <a:rPr sz="1600" u="none" dirty="0">
                <a:latin typeface="Calibri"/>
                <a:cs typeface="Calibri"/>
              </a:rPr>
              <a:t>Initiating</a:t>
            </a:r>
            <a:r>
              <a:rPr sz="1600" u="none" spc="-70" dirty="0">
                <a:latin typeface="Calibri"/>
                <a:cs typeface="Calibri"/>
              </a:rPr>
              <a:t> </a:t>
            </a:r>
            <a:r>
              <a:rPr sz="1600" u="none" dirty="0">
                <a:latin typeface="Calibri"/>
                <a:cs typeface="Calibri"/>
              </a:rPr>
              <a:t>Parties"</a:t>
            </a:r>
            <a:r>
              <a:rPr sz="1600" u="none" spc="-55" dirty="0">
                <a:latin typeface="Calibri"/>
                <a:cs typeface="Calibri"/>
              </a:rPr>
              <a:t> </a:t>
            </a:r>
            <a:r>
              <a:rPr sz="1600" u="none" dirty="0">
                <a:latin typeface="Calibri"/>
                <a:cs typeface="Calibri"/>
              </a:rPr>
              <a:t>button</a:t>
            </a:r>
            <a:r>
              <a:rPr sz="1600" u="none" spc="-55" dirty="0">
                <a:latin typeface="Calibri"/>
                <a:cs typeface="Calibri"/>
              </a:rPr>
              <a:t> </a:t>
            </a:r>
            <a:r>
              <a:rPr sz="1600" u="none" dirty="0">
                <a:latin typeface="Calibri"/>
                <a:cs typeface="Calibri"/>
              </a:rPr>
              <a:t>to</a:t>
            </a:r>
            <a:r>
              <a:rPr sz="1600" u="none" spc="-40" dirty="0">
                <a:latin typeface="Calibri"/>
                <a:cs typeface="Calibri"/>
              </a:rPr>
              <a:t> </a:t>
            </a:r>
            <a:r>
              <a:rPr sz="1600" u="none" dirty="0">
                <a:latin typeface="Calibri"/>
                <a:cs typeface="Calibri"/>
              </a:rPr>
              <a:t>add</a:t>
            </a:r>
            <a:r>
              <a:rPr sz="1600" u="none" spc="-70" dirty="0">
                <a:latin typeface="Calibri"/>
                <a:cs typeface="Calibri"/>
              </a:rPr>
              <a:t> </a:t>
            </a:r>
            <a:r>
              <a:rPr sz="1600" u="none" spc="-10" dirty="0">
                <a:latin typeface="Calibri"/>
                <a:cs typeface="Calibri"/>
              </a:rPr>
              <a:t>contact information</a:t>
            </a:r>
            <a:r>
              <a:rPr sz="1600" u="none" spc="-35" dirty="0">
                <a:latin typeface="Calibri"/>
                <a:cs typeface="Calibri"/>
              </a:rPr>
              <a:t> </a:t>
            </a:r>
            <a:r>
              <a:rPr sz="1600" i="1" u="none" dirty="0">
                <a:latin typeface="Calibri"/>
                <a:cs typeface="Calibri"/>
              </a:rPr>
              <a:t>for</a:t>
            </a:r>
            <a:r>
              <a:rPr sz="1600" i="1" u="none" spc="-30" dirty="0">
                <a:latin typeface="Calibri"/>
                <a:cs typeface="Calibri"/>
              </a:rPr>
              <a:t> </a:t>
            </a:r>
            <a:r>
              <a:rPr sz="1600" i="1" u="none" dirty="0">
                <a:latin typeface="Calibri"/>
                <a:cs typeface="Calibri"/>
              </a:rPr>
              <a:t>the</a:t>
            </a:r>
            <a:r>
              <a:rPr sz="1600" i="1" u="none" spc="-35" dirty="0">
                <a:latin typeface="Calibri"/>
                <a:cs typeface="Calibri"/>
              </a:rPr>
              <a:t> </a:t>
            </a:r>
            <a:r>
              <a:rPr sz="1600" i="1" u="none" dirty="0">
                <a:latin typeface="Calibri"/>
                <a:cs typeface="Calibri"/>
              </a:rPr>
              <a:t>parties</a:t>
            </a:r>
            <a:r>
              <a:rPr sz="1600" i="1" u="none" spc="-35" dirty="0">
                <a:latin typeface="Calibri"/>
                <a:cs typeface="Calibri"/>
              </a:rPr>
              <a:t> </a:t>
            </a:r>
            <a:r>
              <a:rPr sz="1600" i="1" u="none" dirty="0">
                <a:latin typeface="Calibri"/>
                <a:cs typeface="Calibri"/>
              </a:rPr>
              <a:t>that</a:t>
            </a:r>
            <a:r>
              <a:rPr sz="1600" i="1" u="none" spc="-30" dirty="0">
                <a:latin typeface="Calibri"/>
                <a:cs typeface="Calibri"/>
              </a:rPr>
              <a:t> </a:t>
            </a:r>
            <a:r>
              <a:rPr sz="1600" i="1" u="none" dirty="0">
                <a:latin typeface="Calibri"/>
                <a:cs typeface="Calibri"/>
              </a:rPr>
              <a:t>you</a:t>
            </a:r>
            <a:r>
              <a:rPr sz="1600" i="1" u="none" spc="-30" dirty="0">
                <a:latin typeface="Calibri"/>
                <a:cs typeface="Calibri"/>
              </a:rPr>
              <a:t> </a:t>
            </a:r>
            <a:r>
              <a:rPr sz="1600" i="1" u="none" dirty="0">
                <a:latin typeface="Calibri"/>
                <a:cs typeface="Calibri"/>
              </a:rPr>
              <a:t>represent</a:t>
            </a:r>
            <a:r>
              <a:rPr sz="1600" u="none" dirty="0">
                <a:latin typeface="Calibri"/>
                <a:cs typeface="Calibri"/>
              </a:rPr>
              <a:t>.</a:t>
            </a:r>
            <a:r>
              <a:rPr sz="1600" u="none" spc="-55" dirty="0">
                <a:latin typeface="Calibri"/>
                <a:cs typeface="Calibri"/>
              </a:rPr>
              <a:t> </a:t>
            </a:r>
            <a:r>
              <a:rPr sz="1600" u="sng" dirty="0">
                <a:uFill>
                  <a:solidFill>
                    <a:srgbClr val="000000"/>
                  </a:solidFill>
                </a:uFill>
                <a:latin typeface="Calibri"/>
                <a:cs typeface="Calibri"/>
              </a:rPr>
              <a:t>Do</a:t>
            </a:r>
            <a:r>
              <a:rPr sz="1600" u="sng" spc="-25" dirty="0">
                <a:uFill>
                  <a:solidFill>
                    <a:srgbClr val="000000"/>
                  </a:solidFill>
                </a:uFill>
                <a:latin typeface="Calibri"/>
                <a:cs typeface="Calibri"/>
              </a:rPr>
              <a:t> </a:t>
            </a:r>
            <a:r>
              <a:rPr sz="1600" u="sng" dirty="0">
                <a:uFill>
                  <a:solidFill>
                    <a:srgbClr val="000000"/>
                  </a:solidFill>
                </a:uFill>
                <a:latin typeface="Calibri"/>
                <a:cs typeface="Calibri"/>
              </a:rPr>
              <a:t>not</a:t>
            </a:r>
            <a:r>
              <a:rPr sz="1600" u="sng" spc="-35" dirty="0">
                <a:uFill>
                  <a:solidFill>
                    <a:srgbClr val="000000"/>
                  </a:solidFill>
                </a:uFill>
                <a:latin typeface="Calibri"/>
                <a:cs typeface="Calibri"/>
              </a:rPr>
              <a:t> </a:t>
            </a:r>
            <a:r>
              <a:rPr sz="1600" u="sng" spc="-20" dirty="0">
                <a:uFill>
                  <a:solidFill>
                    <a:srgbClr val="000000"/>
                  </a:solidFill>
                </a:uFill>
                <a:latin typeface="Calibri"/>
                <a:cs typeface="Calibri"/>
              </a:rPr>
              <a:t>fill</a:t>
            </a:r>
            <a:r>
              <a:rPr sz="1600" u="none" spc="-20" dirty="0">
                <a:latin typeface="Calibri"/>
                <a:cs typeface="Calibri"/>
              </a:rPr>
              <a:t> </a:t>
            </a:r>
            <a:r>
              <a:rPr sz="1600" u="sng" dirty="0">
                <a:uFill>
                  <a:solidFill>
                    <a:srgbClr val="000000"/>
                  </a:solidFill>
                </a:uFill>
                <a:latin typeface="Calibri"/>
                <a:cs typeface="Calibri"/>
              </a:rPr>
              <a:t>out</a:t>
            </a:r>
            <a:r>
              <a:rPr sz="1600" u="sng" spc="-40" dirty="0">
                <a:uFill>
                  <a:solidFill>
                    <a:srgbClr val="000000"/>
                  </a:solidFill>
                </a:uFill>
                <a:latin typeface="Calibri"/>
                <a:cs typeface="Calibri"/>
              </a:rPr>
              <a:t> </a:t>
            </a:r>
            <a:r>
              <a:rPr sz="1600" u="sng" dirty="0">
                <a:uFill>
                  <a:solidFill>
                    <a:srgbClr val="000000"/>
                  </a:solidFill>
                </a:uFill>
                <a:latin typeface="Calibri"/>
                <a:cs typeface="Calibri"/>
              </a:rPr>
              <a:t>your</a:t>
            </a:r>
            <a:r>
              <a:rPr sz="1600" u="sng" spc="-40" dirty="0">
                <a:uFill>
                  <a:solidFill>
                    <a:srgbClr val="000000"/>
                  </a:solidFill>
                </a:uFill>
                <a:latin typeface="Calibri"/>
                <a:cs typeface="Calibri"/>
              </a:rPr>
              <a:t> </a:t>
            </a:r>
            <a:r>
              <a:rPr sz="1600" u="sng" dirty="0">
                <a:uFill>
                  <a:solidFill>
                    <a:srgbClr val="000000"/>
                  </a:solidFill>
                </a:uFill>
                <a:latin typeface="Calibri"/>
                <a:cs typeface="Calibri"/>
              </a:rPr>
              <a:t>own</a:t>
            </a:r>
            <a:r>
              <a:rPr sz="1600" u="sng" spc="-30" dirty="0">
                <a:uFill>
                  <a:solidFill>
                    <a:srgbClr val="000000"/>
                  </a:solidFill>
                </a:uFill>
                <a:latin typeface="Calibri"/>
                <a:cs typeface="Calibri"/>
              </a:rPr>
              <a:t> </a:t>
            </a:r>
            <a:r>
              <a:rPr sz="1600" u="sng" dirty="0">
                <a:uFill>
                  <a:solidFill>
                    <a:srgbClr val="000000"/>
                  </a:solidFill>
                </a:uFill>
                <a:latin typeface="Calibri"/>
                <a:cs typeface="Calibri"/>
              </a:rPr>
              <a:t>contact</a:t>
            </a:r>
            <a:r>
              <a:rPr sz="1600" u="sng" spc="-45" dirty="0">
                <a:uFill>
                  <a:solidFill>
                    <a:srgbClr val="000000"/>
                  </a:solidFill>
                </a:uFill>
                <a:latin typeface="Calibri"/>
                <a:cs typeface="Calibri"/>
              </a:rPr>
              <a:t> </a:t>
            </a:r>
            <a:r>
              <a:rPr sz="1600" u="sng" spc="-10" dirty="0">
                <a:uFill>
                  <a:solidFill>
                    <a:srgbClr val="000000"/>
                  </a:solidFill>
                </a:uFill>
                <a:latin typeface="Calibri"/>
                <a:cs typeface="Calibri"/>
              </a:rPr>
              <a:t>information</a:t>
            </a:r>
            <a:r>
              <a:rPr sz="1600" u="none" spc="-10" dirty="0">
                <a:latin typeface="Calibri"/>
                <a:cs typeface="Calibri"/>
              </a:rPr>
              <a:t>.</a:t>
            </a:r>
            <a:r>
              <a:rPr sz="1600" u="none" spc="-45" dirty="0">
                <a:latin typeface="Calibri"/>
                <a:cs typeface="Calibri"/>
              </a:rPr>
              <a:t> </a:t>
            </a:r>
            <a:r>
              <a:rPr sz="1600" u="none" spc="-20" dirty="0">
                <a:latin typeface="Calibri"/>
                <a:cs typeface="Calibri"/>
              </a:rPr>
              <a:t>Your</a:t>
            </a:r>
            <a:r>
              <a:rPr sz="1600" u="none" spc="-35" dirty="0">
                <a:latin typeface="Calibri"/>
                <a:cs typeface="Calibri"/>
              </a:rPr>
              <a:t> </a:t>
            </a:r>
            <a:r>
              <a:rPr sz="1600" u="none" spc="-10" dirty="0">
                <a:latin typeface="Calibri"/>
                <a:cs typeface="Calibri"/>
              </a:rPr>
              <a:t>contact information</a:t>
            </a:r>
            <a:r>
              <a:rPr sz="1600" u="none" spc="-15" dirty="0">
                <a:latin typeface="Calibri"/>
                <a:cs typeface="Calibri"/>
              </a:rPr>
              <a:t> </a:t>
            </a:r>
            <a:r>
              <a:rPr sz="1600" u="none" dirty="0">
                <a:latin typeface="Calibri"/>
                <a:cs typeface="Calibri"/>
              </a:rPr>
              <a:t>will</a:t>
            </a:r>
            <a:r>
              <a:rPr sz="1600" u="none" spc="-20" dirty="0">
                <a:latin typeface="Calibri"/>
                <a:cs typeface="Calibri"/>
              </a:rPr>
              <a:t> </a:t>
            </a:r>
            <a:r>
              <a:rPr sz="1600" u="none" dirty="0">
                <a:latin typeface="Calibri"/>
                <a:cs typeface="Calibri"/>
              </a:rPr>
              <a:t>be</a:t>
            </a:r>
            <a:r>
              <a:rPr sz="1600" u="none" spc="-15" dirty="0">
                <a:latin typeface="Calibri"/>
                <a:cs typeface="Calibri"/>
              </a:rPr>
              <a:t> </a:t>
            </a:r>
            <a:r>
              <a:rPr sz="1600" u="none" spc="-10" dirty="0">
                <a:latin typeface="Calibri"/>
                <a:cs typeface="Calibri"/>
              </a:rPr>
              <a:t>automatically</a:t>
            </a:r>
            <a:r>
              <a:rPr sz="1600" u="none" spc="-25" dirty="0">
                <a:latin typeface="Calibri"/>
                <a:cs typeface="Calibri"/>
              </a:rPr>
              <a:t> </a:t>
            </a:r>
            <a:r>
              <a:rPr sz="1600" u="none" dirty="0">
                <a:latin typeface="Calibri"/>
                <a:cs typeface="Calibri"/>
              </a:rPr>
              <a:t>added</a:t>
            </a:r>
            <a:r>
              <a:rPr sz="1600" u="none" spc="-35" dirty="0">
                <a:latin typeface="Calibri"/>
                <a:cs typeface="Calibri"/>
              </a:rPr>
              <a:t> </a:t>
            </a:r>
            <a:r>
              <a:rPr sz="1600" u="none" dirty="0">
                <a:latin typeface="Calibri"/>
                <a:cs typeface="Calibri"/>
              </a:rPr>
              <a:t>to</a:t>
            </a:r>
            <a:r>
              <a:rPr sz="1600" u="none" spc="-5" dirty="0">
                <a:latin typeface="Calibri"/>
                <a:cs typeface="Calibri"/>
              </a:rPr>
              <a:t> </a:t>
            </a:r>
            <a:r>
              <a:rPr sz="1600" u="none" dirty="0">
                <a:latin typeface="Calibri"/>
                <a:cs typeface="Calibri"/>
              </a:rPr>
              <a:t>the</a:t>
            </a:r>
            <a:r>
              <a:rPr sz="1600" u="none" spc="-5" dirty="0">
                <a:latin typeface="Calibri"/>
                <a:cs typeface="Calibri"/>
              </a:rPr>
              <a:t> </a:t>
            </a:r>
            <a:r>
              <a:rPr sz="1600" u="none" dirty="0">
                <a:latin typeface="Calibri"/>
                <a:cs typeface="Calibri"/>
              </a:rPr>
              <a:t>case</a:t>
            </a:r>
            <a:r>
              <a:rPr sz="1600" u="none" spc="-20" dirty="0">
                <a:latin typeface="Calibri"/>
                <a:cs typeface="Calibri"/>
              </a:rPr>
              <a:t> from </a:t>
            </a:r>
            <a:r>
              <a:rPr sz="1600" u="none" dirty="0">
                <a:latin typeface="Calibri"/>
                <a:cs typeface="Calibri"/>
              </a:rPr>
              <a:t>your</a:t>
            </a:r>
            <a:r>
              <a:rPr sz="1600" u="none" spc="-25" dirty="0">
                <a:latin typeface="Calibri"/>
                <a:cs typeface="Calibri"/>
              </a:rPr>
              <a:t> </a:t>
            </a:r>
            <a:r>
              <a:rPr sz="1600" u="none" dirty="0">
                <a:latin typeface="Calibri"/>
                <a:cs typeface="Calibri"/>
              </a:rPr>
              <a:t>user</a:t>
            </a:r>
            <a:r>
              <a:rPr sz="1600" u="none" spc="-25" dirty="0">
                <a:latin typeface="Calibri"/>
                <a:cs typeface="Calibri"/>
              </a:rPr>
              <a:t> </a:t>
            </a:r>
            <a:r>
              <a:rPr sz="1600" u="none" spc="-10" dirty="0">
                <a:latin typeface="Calibri"/>
                <a:cs typeface="Calibri"/>
              </a:rPr>
              <a:t>registration</a:t>
            </a:r>
            <a:r>
              <a:rPr sz="1600" u="none" spc="-15" dirty="0">
                <a:latin typeface="Calibri"/>
                <a:cs typeface="Calibri"/>
              </a:rPr>
              <a:t> </a:t>
            </a:r>
            <a:r>
              <a:rPr sz="1600" u="none" spc="-10" dirty="0">
                <a:latin typeface="Calibri"/>
                <a:cs typeface="Calibri"/>
              </a:rPr>
              <a:t>information</a:t>
            </a:r>
            <a:r>
              <a:rPr sz="1600" u="none" spc="-25" dirty="0">
                <a:latin typeface="Calibri"/>
                <a:cs typeface="Calibri"/>
              </a:rPr>
              <a:t> </a:t>
            </a:r>
            <a:r>
              <a:rPr sz="1600" u="none" spc="-10" dirty="0">
                <a:latin typeface="Calibri"/>
                <a:cs typeface="Calibri"/>
              </a:rPr>
              <a:t>regardless</a:t>
            </a:r>
            <a:r>
              <a:rPr sz="1600" u="none" spc="-25" dirty="0">
                <a:latin typeface="Calibri"/>
                <a:cs typeface="Calibri"/>
              </a:rPr>
              <a:t> </a:t>
            </a:r>
            <a:r>
              <a:rPr sz="1600" u="none" dirty="0">
                <a:latin typeface="Calibri"/>
                <a:cs typeface="Calibri"/>
              </a:rPr>
              <a:t>of</a:t>
            </a:r>
            <a:r>
              <a:rPr sz="1600" u="none" spc="-25" dirty="0">
                <a:latin typeface="Calibri"/>
                <a:cs typeface="Calibri"/>
              </a:rPr>
              <a:t> </a:t>
            </a:r>
            <a:r>
              <a:rPr sz="1600" u="none" spc="-10" dirty="0">
                <a:latin typeface="Calibri"/>
                <a:cs typeface="Calibri"/>
              </a:rPr>
              <a:t>whether </a:t>
            </a:r>
            <a:r>
              <a:rPr sz="1600" u="none" dirty="0">
                <a:latin typeface="Calibri"/>
                <a:cs typeface="Calibri"/>
              </a:rPr>
              <a:t>you</a:t>
            </a:r>
            <a:r>
              <a:rPr sz="1600" u="none" spc="-25" dirty="0">
                <a:latin typeface="Calibri"/>
                <a:cs typeface="Calibri"/>
              </a:rPr>
              <a:t> </a:t>
            </a:r>
            <a:r>
              <a:rPr sz="1600" u="none" dirty="0">
                <a:latin typeface="Calibri"/>
                <a:cs typeface="Calibri"/>
              </a:rPr>
              <a:t>are</a:t>
            </a:r>
            <a:r>
              <a:rPr sz="1600" u="none" spc="-25" dirty="0">
                <a:latin typeface="Calibri"/>
                <a:cs typeface="Calibri"/>
              </a:rPr>
              <a:t> </a:t>
            </a:r>
            <a:r>
              <a:rPr sz="1600" u="none" dirty="0">
                <a:latin typeface="Calibri"/>
                <a:cs typeface="Calibri"/>
              </a:rPr>
              <a:t>filing</a:t>
            </a:r>
            <a:r>
              <a:rPr sz="1600" u="none" spc="-30" dirty="0">
                <a:latin typeface="Calibri"/>
                <a:cs typeface="Calibri"/>
              </a:rPr>
              <a:t> </a:t>
            </a:r>
            <a:r>
              <a:rPr sz="1600" u="none" dirty="0">
                <a:latin typeface="Calibri"/>
                <a:cs typeface="Calibri"/>
              </a:rPr>
              <a:t>on</a:t>
            </a:r>
            <a:r>
              <a:rPr sz="1600" u="none" spc="-20" dirty="0">
                <a:latin typeface="Calibri"/>
                <a:cs typeface="Calibri"/>
              </a:rPr>
              <a:t> </a:t>
            </a:r>
            <a:r>
              <a:rPr sz="1600" u="none" dirty="0">
                <a:latin typeface="Calibri"/>
                <a:cs typeface="Calibri"/>
              </a:rPr>
              <a:t>your</a:t>
            </a:r>
            <a:r>
              <a:rPr sz="1600" u="none" spc="-25" dirty="0">
                <a:latin typeface="Calibri"/>
                <a:cs typeface="Calibri"/>
              </a:rPr>
              <a:t> </a:t>
            </a:r>
            <a:r>
              <a:rPr sz="1600" u="none" dirty="0">
                <a:latin typeface="Calibri"/>
                <a:cs typeface="Calibri"/>
              </a:rPr>
              <a:t>own</a:t>
            </a:r>
            <a:r>
              <a:rPr sz="1600" u="none" spc="-20" dirty="0">
                <a:latin typeface="Calibri"/>
                <a:cs typeface="Calibri"/>
              </a:rPr>
              <a:t> </a:t>
            </a:r>
            <a:r>
              <a:rPr sz="1600" u="none" dirty="0">
                <a:latin typeface="Calibri"/>
                <a:cs typeface="Calibri"/>
              </a:rPr>
              <a:t>behalf</a:t>
            </a:r>
            <a:r>
              <a:rPr sz="1600" u="none" spc="-30" dirty="0">
                <a:latin typeface="Calibri"/>
                <a:cs typeface="Calibri"/>
              </a:rPr>
              <a:t> </a:t>
            </a:r>
            <a:r>
              <a:rPr sz="1600" u="none" dirty="0">
                <a:latin typeface="Calibri"/>
                <a:cs typeface="Calibri"/>
              </a:rPr>
              <a:t>or</a:t>
            </a:r>
            <a:r>
              <a:rPr sz="1600" u="none" spc="-25" dirty="0">
                <a:latin typeface="Calibri"/>
                <a:cs typeface="Calibri"/>
              </a:rPr>
              <a:t> </a:t>
            </a:r>
            <a:r>
              <a:rPr sz="1600" u="none" dirty="0">
                <a:latin typeface="Calibri"/>
                <a:cs typeface="Calibri"/>
              </a:rPr>
              <a:t>on</a:t>
            </a:r>
            <a:r>
              <a:rPr sz="1600" u="none" spc="-20" dirty="0">
                <a:latin typeface="Calibri"/>
                <a:cs typeface="Calibri"/>
              </a:rPr>
              <a:t> </a:t>
            </a:r>
            <a:r>
              <a:rPr sz="1600" u="none" dirty="0">
                <a:latin typeface="Calibri"/>
                <a:cs typeface="Calibri"/>
              </a:rPr>
              <a:t>behalf</a:t>
            </a:r>
            <a:r>
              <a:rPr sz="1600" u="none" spc="-30" dirty="0">
                <a:latin typeface="Calibri"/>
                <a:cs typeface="Calibri"/>
              </a:rPr>
              <a:t> </a:t>
            </a:r>
            <a:r>
              <a:rPr sz="1600" u="none" dirty="0">
                <a:latin typeface="Calibri"/>
                <a:cs typeface="Calibri"/>
              </a:rPr>
              <a:t>of</a:t>
            </a:r>
            <a:r>
              <a:rPr sz="1600" u="none" spc="-25" dirty="0">
                <a:latin typeface="Calibri"/>
                <a:cs typeface="Calibri"/>
              </a:rPr>
              <a:t> </a:t>
            </a:r>
            <a:r>
              <a:rPr sz="1600" u="none" spc="-10" dirty="0">
                <a:latin typeface="Calibri"/>
                <a:cs typeface="Calibri"/>
              </a:rPr>
              <a:t>someone else.</a:t>
            </a:r>
            <a:endParaRPr sz="1600">
              <a:latin typeface="Calibri"/>
              <a:cs typeface="Calibri"/>
            </a:endParaRPr>
          </a:p>
        </p:txBody>
      </p:sp>
      <p:grpSp>
        <p:nvGrpSpPr>
          <p:cNvPr id="3" name="object 3"/>
          <p:cNvGrpSpPr/>
          <p:nvPr/>
        </p:nvGrpSpPr>
        <p:grpSpPr>
          <a:xfrm>
            <a:off x="466537" y="4933378"/>
            <a:ext cx="4804410" cy="1732914"/>
            <a:chOff x="466537" y="4933378"/>
            <a:chExt cx="4804410" cy="1732914"/>
          </a:xfrm>
        </p:grpSpPr>
        <p:pic>
          <p:nvPicPr>
            <p:cNvPr id="4" name="object 4"/>
            <p:cNvPicPr/>
            <p:nvPr/>
          </p:nvPicPr>
          <p:blipFill>
            <a:blip r:embed="rId2" cstate="print"/>
            <a:stretch>
              <a:fillRect/>
            </a:stretch>
          </p:blipFill>
          <p:spPr>
            <a:xfrm>
              <a:off x="876300" y="4952237"/>
              <a:ext cx="4394453" cy="1713737"/>
            </a:xfrm>
            <a:prstGeom prst="rect">
              <a:avLst/>
            </a:prstGeom>
          </p:spPr>
        </p:pic>
        <p:pic>
          <p:nvPicPr>
            <p:cNvPr id="5" name="object 5"/>
            <p:cNvPicPr/>
            <p:nvPr/>
          </p:nvPicPr>
          <p:blipFill>
            <a:blip r:embed="rId3" cstate="print"/>
            <a:stretch>
              <a:fillRect/>
            </a:stretch>
          </p:blipFill>
          <p:spPr>
            <a:xfrm>
              <a:off x="939545" y="5015483"/>
              <a:ext cx="4214621" cy="1533905"/>
            </a:xfrm>
            <a:prstGeom prst="rect">
              <a:avLst/>
            </a:prstGeom>
          </p:spPr>
        </p:pic>
        <p:sp>
          <p:nvSpPr>
            <p:cNvPr id="6" name="object 6"/>
            <p:cNvSpPr/>
            <p:nvPr/>
          </p:nvSpPr>
          <p:spPr>
            <a:xfrm>
              <a:off x="920495" y="4996433"/>
              <a:ext cx="4253230" cy="1572260"/>
            </a:xfrm>
            <a:custGeom>
              <a:avLst/>
              <a:gdLst/>
              <a:ahLst/>
              <a:cxnLst/>
              <a:rect l="l" t="t" r="r" b="b"/>
              <a:pathLst>
                <a:path w="4253230" h="1572259">
                  <a:moveTo>
                    <a:pt x="0" y="0"/>
                  </a:moveTo>
                  <a:lnTo>
                    <a:pt x="4252722" y="0"/>
                  </a:lnTo>
                  <a:lnTo>
                    <a:pt x="4252722" y="1572006"/>
                  </a:lnTo>
                  <a:lnTo>
                    <a:pt x="0" y="1572006"/>
                  </a:lnTo>
                  <a:lnTo>
                    <a:pt x="0" y="0"/>
                  </a:lnTo>
                  <a:close/>
                </a:path>
              </a:pathLst>
            </a:custGeom>
            <a:ln w="38100">
              <a:solidFill>
                <a:srgbClr val="000000"/>
              </a:solidFill>
            </a:ln>
          </p:spPr>
          <p:txBody>
            <a:bodyPr wrap="square" lIns="0" tIns="0" rIns="0" bIns="0" rtlCol="0"/>
            <a:lstStyle/>
            <a:p>
              <a:endParaRPr/>
            </a:p>
          </p:txBody>
        </p:sp>
        <p:sp>
          <p:nvSpPr>
            <p:cNvPr id="7" name="object 7"/>
            <p:cNvSpPr/>
            <p:nvPr/>
          </p:nvSpPr>
          <p:spPr>
            <a:xfrm>
              <a:off x="2316860" y="6033896"/>
              <a:ext cx="1712595" cy="516255"/>
            </a:xfrm>
            <a:custGeom>
              <a:avLst/>
              <a:gdLst/>
              <a:ahLst/>
              <a:cxnLst/>
              <a:rect l="l" t="t" r="r" b="b"/>
              <a:pathLst>
                <a:path w="1712595" h="516254">
                  <a:moveTo>
                    <a:pt x="0" y="257936"/>
                  </a:moveTo>
                  <a:lnTo>
                    <a:pt x="11204" y="216097"/>
                  </a:lnTo>
                  <a:lnTo>
                    <a:pt x="43644" y="176408"/>
                  </a:lnTo>
                  <a:lnTo>
                    <a:pt x="95555" y="139399"/>
                  </a:lnTo>
                  <a:lnTo>
                    <a:pt x="165177" y="105602"/>
                  </a:lnTo>
                  <a:lnTo>
                    <a:pt x="206078" y="90073"/>
                  </a:lnTo>
                  <a:lnTo>
                    <a:pt x="250745" y="75547"/>
                  </a:lnTo>
                  <a:lnTo>
                    <a:pt x="298959" y="62089"/>
                  </a:lnTo>
                  <a:lnTo>
                    <a:pt x="350498" y="49766"/>
                  </a:lnTo>
                  <a:lnTo>
                    <a:pt x="405143" y="38644"/>
                  </a:lnTo>
                  <a:lnTo>
                    <a:pt x="462673" y="28790"/>
                  </a:lnTo>
                  <a:lnTo>
                    <a:pt x="522868" y="20269"/>
                  </a:lnTo>
                  <a:lnTo>
                    <a:pt x="585508" y="13149"/>
                  </a:lnTo>
                  <a:lnTo>
                    <a:pt x="650372" y="7496"/>
                  </a:lnTo>
                  <a:lnTo>
                    <a:pt x="717240" y="3375"/>
                  </a:lnTo>
                  <a:lnTo>
                    <a:pt x="785892" y="855"/>
                  </a:lnTo>
                  <a:lnTo>
                    <a:pt x="856107" y="0"/>
                  </a:lnTo>
                  <a:lnTo>
                    <a:pt x="926321" y="855"/>
                  </a:lnTo>
                  <a:lnTo>
                    <a:pt x="994973" y="3375"/>
                  </a:lnTo>
                  <a:lnTo>
                    <a:pt x="1061841" y="7496"/>
                  </a:lnTo>
                  <a:lnTo>
                    <a:pt x="1126705" y="13149"/>
                  </a:lnTo>
                  <a:lnTo>
                    <a:pt x="1189345" y="20269"/>
                  </a:lnTo>
                  <a:lnTo>
                    <a:pt x="1249540" y="28790"/>
                  </a:lnTo>
                  <a:lnTo>
                    <a:pt x="1307070" y="38644"/>
                  </a:lnTo>
                  <a:lnTo>
                    <a:pt x="1361715" y="49766"/>
                  </a:lnTo>
                  <a:lnTo>
                    <a:pt x="1413254" y="62089"/>
                  </a:lnTo>
                  <a:lnTo>
                    <a:pt x="1461468" y="75547"/>
                  </a:lnTo>
                  <a:lnTo>
                    <a:pt x="1506135" y="90073"/>
                  </a:lnTo>
                  <a:lnTo>
                    <a:pt x="1547036" y="105602"/>
                  </a:lnTo>
                  <a:lnTo>
                    <a:pt x="1583950" y="122066"/>
                  </a:lnTo>
                  <a:lnTo>
                    <a:pt x="1644937" y="157535"/>
                  </a:lnTo>
                  <a:lnTo>
                    <a:pt x="1687333" y="195951"/>
                  </a:lnTo>
                  <a:lnTo>
                    <a:pt x="1709376" y="236781"/>
                  </a:lnTo>
                  <a:lnTo>
                    <a:pt x="1712214" y="257936"/>
                  </a:lnTo>
                  <a:lnTo>
                    <a:pt x="1709376" y="279092"/>
                  </a:lnTo>
                  <a:lnTo>
                    <a:pt x="1687333" y="319922"/>
                  </a:lnTo>
                  <a:lnTo>
                    <a:pt x="1644937" y="358338"/>
                  </a:lnTo>
                  <a:lnTo>
                    <a:pt x="1583950" y="393807"/>
                  </a:lnTo>
                  <a:lnTo>
                    <a:pt x="1547036" y="410271"/>
                  </a:lnTo>
                  <a:lnTo>
                    <a:pt x="1506135" y="425800"/>
                  </a:lnTo>
                  <a:lnTo>
                    <a:pt x="1461468" y="440326"/>
                  </a:lnTo>
                  <a:lnTo>
                    <a:pt x="1413254" y="453784"/>
                  </a:lnTo>
                  <a:lnTo>
                    <a:pt x="1361715" y="466107"/>
                  </a:lnTo>
                  <a:lnTo>
                    <a:pt x="1307070" y="477229"/>
                  </a:lnTo>
                  <a:lnTo>
                    <a:pt x="1249540" y="487083"/>
                  </a:lnTo>
                  <a:lnTo>
                    <a:pt x="1189345" y="495604"/>
                  </a:lnTo>
                  <a:lnTo>
                    <a:pt x="1126705" y="502724"/>
                  </a:lnTo>
                  <a:lnTo>
                    <a:pt x="1061841" y="508377"/>
                  </a:lnTo>
                  <a:lnTo>
                    <a:pt x="994973" y="512498"/>
                  </a:lnTo>
                  <a:lnTo>
                    <a:pt x="926321" y="515018"/>
                  </a:lnTo>
                  <a:lnTo>
                    <a:pt x="856107" y="515873"/>
                  </a:lnTo>
                  <a:lnTo>
                    <a:pt x="785892" y="515018"/>
                  </a:lnTo>
                  <a:lnTo>
                    <a:pt x="717240" y="512498"/>
                  </a:lnTo>
                  <a:lnTo>
                    <a:pt x="650372" y="508377"/>
                  </a:lnTo>
                  <a:lnTo>
                    <a:pt x="585508" y="502724"/>
                  </a:lnTo>
                  <a:lnTo>
                    <a:pt x="522868" y="495604"/>
                  </a:lnTo>
                  <a:lnTo>
                    <a:pt x="462673" y="487083"/>
                  </a:lnTo>
                  <a:lnTo>
                    <a:pt x="405143" y="477229"/>
                  </a:lnTo>
                  <a:lnTo>
                    <a:pt x="350498" y="466107"/>
                  </a:lnTo>
                  <a:lnTo>
                    <a:pt x="298959" y="453784"/>
                  </a:lnTo>
                  <a:lnTo>
                    <a:pt x="250745" y="440326"/>
                  </a:lnTo>
                  <a:lnTo>
                    <a:pt x="206078" y="425800"/>
                  </a:lnTo>
                  <a:lnTo>
                    <a:pt x="165177" y="410271"/>
                  </a:lnTo>
                  <a:lnTo>
                    <a:pt x="128263" y="393807"/>
                  </a:lnTo>
                  <a:lnTo>
                    <a:pt x="67276" y="358338"/>
                  </a:lnTo>
                  <a:lnTo>
                    <a:pt x="24880" y="319922"/>
                  </a:lnTo>
                  <a:lnTo>
                    <a:pt x="2837" y="279092"/>
                  </a:lnTo>
                  <a:lnTo>
                    <a:pt x="0" y="257936"/>
                  </a:lnTo>
                  <a:close/>
                </a:path>
              </a:pathLst>
            </a:custGeom>
            <a:ln w="12700">
              <a:solidFill>
                <a:srgbClr val="FF0000"/>
              </a:solidFill>
            </a:ln>
          </p:spPr>
          <p:txBody>
            <a:bodyPr wrap="square" lIns="0" tIns="0" rIns="0" bIns="0" rtlCol="0"/>
            <a:lstStyle/>
            <a:p>
              <a:endParaRPr/>
            </a:p>
          </p:txBody>
        </p:sp>
        <p:sp>
          <p:nvSpPr>
            <p:cNvPr id="8" name="object 8"/>
            <p:cNvSpPr/>
            <p:nvPr/>
          </p:nvSpPr>
          <p:spPr>
            <a:xfrm>
              <a:off x="480824" y="4947665"/>
              <a:ext cx="9525" cy="1426210"/>
            </a:xfrm>
            <a:custGeom>
              <a:avLst/>
              <a:gdLst/>
              <a:ahLst/>
              <a:cxnLst/>
              <a:rect l="l" t="t" r="r" b="b"/>
              <a:pathLst>
                <a:path w="9525" h="1426210">
                  <a:moveTo>
                    <a:pt x="9245" y="0"/>
                  </a:moveTo>
                  <a:lnTo>
                    <a:pt x="0" y="1425981"/>
                  </a:lnTo>
                </a:path>
              </a:pathLst>
            </a:custGeom>
            <a:ln w="28575">
              <a:solidFill>
                <a:srgbClr val="FF0000"/>
              </a:solidFill>
            </a:ln>
          </p:spPr>
          <p:txBody>
            <a:bodyPr wrap="square" lIns="0" tIns="0" rIns="0" bIns="0" rtlCol="0"/>
            <a:lstStyle/>
            <a:p>
              <a:endParaRPr/>
            </a:p>
          </p:txBody>
        </p:sp>
        <p:sp>
          <p:nvSpPr>
            <p:cNvPr id="9" name="object 9"/>
            <p:cNvSpPr/>
            <p:nvPr/>
          </p:nvSpPr>
          <p:spPr>
            <a:xfrm>
              <a:off x="488441" y="6365975"/>
              <a:ext cx="1671320" cy="5715"/>
            </a:xfrm>
            <a:custGeom>
              <a:avLst/>
              <a:gdLst/>
              <a:ahLst/>
              <a:cxnLst/>
              <a:rect l="l" t="t" r="r" b="b"/>
              <a:pathLst>
                <a:path w="1671320" h="5714">
                  <a:moveTo>
                    <a:pt x="0" y="5321"/>
                  </a:moveTo>
                  <a:lnTo>
                    <a:pt x="1670799" y="0"/>
                  </a:lnTo>
                </a:path>
              </a:pathLst>
            </a:custGeom>
            <a:ln w="28575">
              <a:solidFill>
                <a:srgbClr val="FF0000"/>
              </a:solidFill>
            </a:ln>
          </p:spPr>
          <p:txBody>
            <a:bodyPr wrap="square" lIns="0" tIns="0" rIns="0" bIns="0" rtlCol="0"/>
            <a:lstStyle/>
            <a:p>
              <a:endParaRPr/>
            </a:p>
          </p:txBody>
        </p:sp>
        <p:sp>
          <p:nvSpPr>
            <p:cNvPr id="10" name="object 10"/>
            <p:cNvSpPr/>
            <p:nvPr/>
          </p:nvSpPr>
          <p:spPr>
            <a:xfrm>
              <a:off x="2144819" y="6323162"/>
              <a:ext cx="86360" cy="85725"/>
            </a:xfrm>
            <a:custGeom>
              <a:avLst/>
              <a:gdLst/>
              <a:ahLst/>
              <a:cxnLst/>
              <a:rect l="l" t="t" r="r" b="b"/>
              <a:pathLst>
                <a:path w="86360" h="85725">
                  <a:moveTo>
                    <a:pt x="0" y="0"/>
                  </a:moveTo>
                  <a:lnTo>
                    <a:pt x="279" y="85725"/>
                  </a:lnTo>
                  <a:lnTo>
                    <a:pt x="85864" y="42583"/>
                  </a:lnTo>
                  <a:lnTo>
                    <a:pt x="0" y="0"/>
                  </a:lnTo>
                  <a:close/>
                </a:path>
              </a:pathLst>
            </a:custGeom>
            <a:solidFill>
              <a:srgbClr val="FF0000"/>
            </a:solidFill>
          </p:spPr>
          <p:txBody>
            <a:bodyPr wrap="square" lIns="0" tIns="0" rIns="0" bIns="0" rtlCol="0"/>
            <a:lstStyle/>
            <a:p>
              <a:endParaRPr/>
            </a:p>
          </p:txBody>
        </p:sp>
      </p:grpSp>
      <p:pic>
        <p:nvPicPr>
          <p:cNvPr id="11" name="object 11"/>
          <p:cNvPicPr/>
          <p:nvPr/>
        </p:nvPicPr>
        <p:blipFill>
          <a:blip r:embed="rId4" cstate="print"/>
          <a:stretch>
            <a:fillRect/>
          </a:stretch>
        </p:blipFill>
        <p:spPr>
          <a:xfrm>
            <a:off x="2265426" y="170688"/>
            <a:ext cx="7522463" cy="976883"/>
          </a:xfrm>
          <a:prstGeom prst="rect">
            <a:avLst/>
          </a:prstGeom>
        </p:spPr>
      </p:pic>
      <p:sp>
        <p:nvSpPr>
          <p:cNvPr id="12" name="object 12" descr="$PPTXTitle"/>
          <p:cNvSpPr txBox="1">
            <a:spLocks noGrp="1"/>
          </p:cNvSpPr>
          <p:nvPr>
            <p:ph type="title"/>
          </p:nvPr>
        </p:nvSpPr>
        <p:spPr>
          <a:prstGeom prst="rect">
            <a:avLst/>
          </a:prstGeom>
        </p:spPr>
        <p:txBody>
          <a:bodyPr vert="horz" wrap="square" lIns="0" tIns="12700" rIns="0" bIns="0" rtlCol="0">
            <a:spAutoFit/>
          </a:bodyPr>
          <a:lstStyle/>
          <a:p>
            <a:pPr marL="1995170">
              <a:lnSpc>
                <a:spcPct val="100000"/>
              </a:lnSpc>
              <a:spcBef>
                <a:spcPts val="100"/>
              </a:spcBef>
            </a:pPr>
            <a:r>
              <a:rPr dirty="0"/>
              <a:t>Step</a:t>
            </a:r>
            <a:r>
              <a:rPr spc="-55" dirty="0"/>
              <a:t> </a:t>
            </a:r>
            <a:r>
              <a:rPr dirty="0"/>
              <a:t>3:</a:t>
            </a:r>
            <a:r>
              <a:rPr spc="-55" dirty="0"/>
              <a:t> </a:t>
            </a:r>
            <a:r>
              <a:rPr dirty="0"/>
              <a:t>Fill</a:t>
            </a:r>
            <a:r>
              <a:rPr spc="-55" dirty="0"/>
              <a:t> </a:t>
            </a:r>
            <a:r>
              <a:rPr dirty="0"/>
              <a:t>in</a:t>
            </a:r>
            <a:r>
              <a:rPr spc="-65" dirty="0"/>
              <a:t> </a:t>
            </a:r>
            <a:r>
              <a:rPr dirty="0"/>
              <a:t>the</a:t>
            </a:r>
            <a:r>
              <a:rPr spc="-55" dirty="0"/>
              <a:t> </a:t>
            </a:r>
            <a:r>
              <a:rPr spc="-10" dirty="0"/>
              <a:t>relevant</a:t>
            </a:r>
            <a:r>
              <a:rPr spc="-60" dirty="0"/>
              <a:t> </a:t>
            </a:r>
            <a:r>
              <a:rPr dirty="0"/>
              <a:t>contact</a:t>
            </a:r>
            <a:r>
              <a:rPr spc="-50" dirty="0"/>
              <a:t> </a:t>
            </a:r>
            <a:r>
              <a:rPr spc="-10" dirty="0"/>
              <a:t>information.</a:t>
            </a:r>
          </a:p>
        </p:txBody>
      </p:sp>
      <p:grpSp>
        <p:nvGrpSpPr>
          <p:cNvPr id="13" name="object 13"/>
          <p:cNvGrpSpPr/>
          <p:nvPr/>
        </p:nvGrpSpPr>
        <p:grpSpPr>
          <a:xfrm>
            <a:off x="5332476" y="3149345"/>
            <a:ext cx="6375400" cy="3244850"/>
            <a:chOff x="5332476" y="3149345"/>
            <a:chExt cx="6375400" cy="3244850"/>
          </a:xfrm>
        </p:grpSpPr>
        <p:pic>
          <p:nvPicPr>
            <p:cNvPr id="14" name="object 14"/>
            <p:cNvPicPr/>
            <p:nvPr/>
          </p:nvPicPr>
          <p:blipFill>
            <a:blip r:embed="rId5" cstate="print"/>
            <a:stretch>
              <a:fillRect/>
            </a:stretch>
          </p:blipFill>
          <p:spPr>
            <a:xfrm>
              <a:off x="5332476" y="3149345"/>
              <a:ext cx="6374891" cy="3244595"/>
            </a:xfrm>
            <a:prstGeom prst="rect">
              <a:avLst/>
            </a:prstGeom>
          </p:spPr>
        </p:pic>
        <p:pic>
          <p:nvPicPr>
            <p:cNvPr id="15" name="object 15"/>
            <p:cNvPicPr/>
            <p:nvPr/>
          </p:nvPicPr>
          <p:blipFill>
            <a:blip r:embed="rId6" cstate="print"/>
            <a:stretch>
              <a:fillRect/>
            </a:stretch>
          </p:blipFill>
          <p:spPr>
            <a:xfrm>
              <a:off x="5395722" y="3212591"/>
              <a:ext cx="6195059" cy="3064763"/>
            </a:xfrm>
            <a:prstGeom prst="rect">
              <a:avLst/>
            </a:prstGeom>
          </p:spPr>
        </p:pic>
        <p:sp>
          <p:nvSpPr>
            <p:cNvPr id="16" name="object 16"/>
            <p:cNvSpPr/>
            <p:nvPr/>
          </p:nvSpPr>
          <p:spPr>
            <a:xfrm>
              <a:off x="5376672" y="3193541"/>
              <a:ext cx="6233160" cy="3103245"/>
            </a:xfrm>
            <a:custGeom>
              <a:avLst/>
              <a:gdLst/>
              <a:ahLst/>
              <a:cxnLst/>
              <a:rect l="l" t="t" r="r" b="b"/>
              <a:pathLst>
                <a:path w="6233159" h="3103245">
                  <a:moveTo>
                    <a:pt x="0" y="0"/>
                  </a:moveTo>
                  <a:lnTo>
                    <a:pt x="6233160" y="0"/>
                  </a:lnTo>
                  <a:lnTo>
                    <a:pt x="6233160" y="3102864"/>
                  </a:lnTo>
                  <a:lnTo>
                    <a:pt x="0" y="3102864"/>
                  </a:lnTo>
                  <a:lnTo>
                    <a:pt x="0" y="0"/>
                  </a:lnTo>
                  <a:close/>
                </a:path>
              </a:pathLst>
            </a:custGeom>
            <a:ln w="38100">
              <a:solidFill>
                <a:srgbClr val="000000"/>
              </a:solidFill>
            </a:ln>
          </p:spPr>
          <p:txBody>
            <a:bodyPr wrap="square" lIns="0" tIns="0" rIns="0" bIns="0" rtlCol="0"/>
            <a:lstStyle/>
            <a:p>
              <a:endParaRPr/>
            </a:p>
          </p:txBody>
        </p:sp>
      </p:grpSp>
      <p:grpSp>
        <p:nvGrpSpPr>
          <p:cNvPr id="17" name="object 17"/>
          <p:cNvGrpSpPr/>
          <p:nvPr/>
        </p:nvGrpSpPr>
        <p:grpSpPr>
          <a:xfrm>
            <a:off x="5256466" y="1331214"/>
            <a:ext cx="5101590" cy="1424940"/>
            <a:chOff x="5256466" y="1331214"/>
            <a:chExt cx="5101590" cy="1424940"/>
          </a:xfrm>
        </p:grpSpPr>
        <p:pic>
          <p:nvPicPr>
            <p:cNvPr id="18" name="object 18"/>
            <p:cNvPicPr/>
            <p:nvPr/>
          </p:nvPicPr>
          <p:blipFill>
            <a:blip r:embed="rId7" cstate="print"/>
            <a:stretch>
              <a:fillRect/>
            </a:stretch>
          </p:blipFill>
          <p:spPr>
            <a:xfrm>
              <a:off x="5963412" y="1331214"/>
              <a:ext cx="4394453" cy="1424939"/>
            </a:xfrm>
            <a:prstGeom prst="rect">
              <a:avLst/>
            </a:prstGeom>
          </p:spPr>
        </p:pic>
        <p:pic>
          <p:nvPicPr>
            <p:cNvPr id="19" name="object 19"/>
            <p:cNvPicPr/>
            <p:nvPr/>
          </p:nvPicPr>
          <p:blipFill>
            <a:blip r:embed="rId8" cstate="print"/>
            <a:stretch>
              <a:fillRect/>
            </a:stretch>
          </p:blipFill>
          <p:spPr>
            <a:xfrm>
              <a:off x="6026657" y="1394460"/>
              <a:ext cx="4214621" cy="1245107"/>
            </a:xfrm>
            <a:prstGeom prst="rect">
              <a:avLst/>
            </a:prstGeom>
          </p:spPr>
        </p:pic>
        <p:sp>
          <p:nvSpPr>
            <p:cNvPr id="20" name="object 20"/>
            <p:cNvSpPr/>
            <p:nvPr/>
          </p:nvSpPr>
          <p:spPr>
            <a:xfrm>
              <a:off x="6007607" y="1375409"/>
              <a:ext cx="4253230" cy="1283335"/>
            </a:xfrm>
            <a:custGeom>
              <a:avLst/>
              <a:gdLst/>
              <a:ahLst/>
              <a:cxnLst/>
              <a:rect l="l" t="t" r="r" b="b"/>
              <a:pathLst>
                <a:path w="4253230" h="1283335">
                  <a:moveTo>
                    <a:pt x="0" y="0"/>
                  </a:moveTo>
                  <a:lnTo>
                    <a:pt x="4252722" y="0"/>
                  </a:lnTo>
                  <a:lnTo>
                    <a:pt x="4252722" y="1283208"/>
                  </a:lnTo>
                  <a:lnTo>
                    <a:pt x="0" y="1283208"/>
                  </a:lnTo>
                  <a:lnTo>
                    <a:pt x="0" y="0"/>
                  </a:lnTo>
                  <a:close/>
                </a:path>
              </a:pathLst>
            </a:custGeom>
            <a:ln w="38100">
              <a:solidFill>
                <a:srgbClr val="000000"/>
              </a:solidFill>
            </a:ln>
          </p:spPr>
          <p:txBody>
            <a:bodyPr wrap="square" lIns="0" tIns="0" rIns="0" bIns="0" rtlCol="0"/>
            <a:lstStyle/>
            <a:p>
              <a:endParaRPr/>
            </a:p>
          </p:txBody>
        </p:sp>
        <p:sp>
          <p:nvSpPr>
            <p:cNvPr id="21" name="object 21"/>
            <p:cNvSpPr/>
            <p:nvPr/>
          </p:nvSpPr>
          <p:spPr>
            <a:xfrm>
              <a:off x="6093713" y="2374391"/>
              <a:ext cx="1558290" cy="180975"/>
            </a:xfrm>
            <a:custGeom>
              <a:avLst/>
              <a:gdLst/>
              <a:ahLst/>
              <a:cxnLst/>
              <a:rect l="l" t="t" r="r" b="b"/>
              <a:pathLst>
                <a:path w="1558290" h="180975">
                  <a:moveTo>
                    <a:pt x="1558289" y="0"/>
                  </a:moveTo>
                  <a:lnTo>
                    <a:pt x="0" y="0"/>
                  </a:lnTo>
                  <a:lnTo>
                    <a:pt x="0" y="180594"/>
                  </a:lnTo>
                  <a:lnTo>
                    <a:pt x="1558289" y="180594"/>
                  </a:lnTo>
                  <a:lnTo>
                    <a:pt x="1558289" y="0"/>
                  </a:lnTo>
                  <a:close/>
                </a:path>
              </a:pathLst>
            </a:custGeom>
            <a:solidFill>
              <a:srgbClr val="FFFFFF"/>
            </a:solidFill>
          </p:spPr>
          <p:txBody>
            <a:bodyPr wrap="square" lIns="0" tIns="0" rIns="0" bIns="0" rtlCol="0"/>
            <a:lstStyle/>
            <a:p>
              <a:endParaRPr/>
            </a:p>
          </p:txBody>
        </p:sp>
        <p:sp>
          <p:nvSpPr>
            <p:cNvPr id="22" name="object 22"/>
            <p:cNvSpPr/>
            <p:nvPr/>
          </p:nvSpPr>
          <p:spPr>
            <a:xfrm>
              <a:off x="5270753" y="2369174"/>
              <a:ext cx="2092960" cy="3810"/>
            </a:xfrm>
            <a:custGeom>
              <a:avLst/>
              <a:gdLst/>
              <a:ahLst/>
              <a:cxnLst/>
              <a:rect l="l" t="t" r="r" b="b"/>
              <a:pathLst>
                <a:path w="2092959" h="3810">
                  <a:moveTo>
                    <a:pt x="0" y="3581"/>
                  </a:moveTo>
                  <a:lnTo>
                    <a:pt x="2092490" y="0"/>
                  </a:lnTo>
                </a:path>
              </a:pathLst>
            </a:custGeom>
            <a:ln w="28575">
              <a:solidFill>
                <a:srgbClr val="FF0000"/>
              </a:solidFill>
            </a:ln>
          </p:spPr>
          <p:txBody>
            <a:bodyPr wrap="square" lIns="0" tIns="0" rIns="0" bIns="0" rtlCol="0"/>
            <a:lstStyle/>
            <a:p>
              <a:endParaRPr/>
            </a:p>
          </p:txBody>
        </p:sp>
        <p:sp>
          <p:nvSpPr>
            <p:cNvPr id="23" name="object 23"/>
            <p:cNvSpPr/>
            <p:nvPr/>
          </p:nvSpPr>
          <p:spPr>
            <a:xfrm>
              <a:off x="7348882" y="2326345"/>
              <a:ext cx="86360" cy="85725"/>
            </a:xfrm>
            <a:custGeom>
              <a:avLst/>
              <a:gdLst/>
              <a:ahLst/>
              <a:cxnLst/>
              <a:rect l="l" t="t" r="r" b="b"/>
              <a:pathLst>
                <a:path w="86359" h="85725">
                  <a:moveTo>
                    <a:pt x="0" y="0"/>
                  </a:moveTo>
                  <a:lnTo>
                    <a:pt x="152" y="85725"/>
                  </a:lnTo>
                  <a:lnTo>
                    <a:pt x="85801" y="42710"/>
                  </a:lnTo>
                  <a:lnTo>
                    <a:pt x="0" y="0"/>
                  </a:lnTo>
                  <a:close/>
                </a:path>
              </a:pathLst>
            </a:custGeom>
            <a:solidFill>
              <a:srgbClr val="FF0000"/>
            </a:solidFill>
          </p:spPr>
          <p:txBody>
            <a:bodyPr wrap="square" lIns="0" tIns="0" rIns="0" bIns="0" rtlCol="0"/>
            <a:lstStyle/>
            <a:p>
              <a:endParaRPr/>
            </a:p>
          </p:txBody>
        </p:sp>
      </p:grpSp>
      <p:sp>
        <p:nvSpPr>
          <p:cNvPr id="24" name="object 24"/>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spc="-50" dirty="0"/>
              <a:t>6</a:t>
            </a:fld>
            <a:endParaRPr spc="-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330708" y="996122"/>
            <a:ext cx="4386099" cy="5129609"/>
          </a:xfrm>
          <a:prstGeom prst="rect">
            <a:avLst/>
          </a:prstGeom>
        </p:spPr>
        <p:txBody>
          <a:bodyPr vert="horz" wrap="square" lIns="0" tIns="12700" rIns="0" bIns="0" rtlCol="0">
            <a:spAutoFit/>
          </a:bodyPr>
          <a:lstStyle/>
          <a:p>
            <a:pPr marL="13335" marR="5080" indent="-635" algn="just">
              <a:lnSpc>
                <a:spcPct val="100000"/>
              </a:lnSpc>
              <a:spcBef>
                <a:spcPts val="100"/>
              </a:spcBef>
            </a:pPr>
            <a:r>
              <a:rPr sz="1600" dirty="0">
                <a:latin typeface="Calibri"/>
                <a:cs typeface="Calibri"/>
              </a:rPr>
              <a:t>Bureaus</a:t>
            </a:r>
            <a:r>
              <a:rPr sz="1600" spc="-5" dirty="0">
                <a:latin typeface="Calibri"/>
                <a:cs typeface="Calibri"/>
              </a:rPr>
              <a:t> </a:t>
            </a:r>
            <a:r>
              <a:rPr sz="1600" dirty="0">
                <a:latin typeface="Calibri"/>
                <a:cs typeface="Calibri"/>
              </a:rPr>
              <a:t>and offices selected at</a:t>
            </a:r>
            <a:r>
              <a:rPr sz="1600" spc="5" dirty="0">
                <a:latin typeface="Calibri"/>
                <a:cs typeface="Calibri"/>
              </a:rPr>
              <a:t> </a:t>
            </a:r>
            <a:r>
              <a:rPr sz="1600" dirty="0">
                <a:latin typeface="Calibri"/>
                <a:cs typeface="Calibri"/>
              </a:rPr>
              <a:t>this step</a:t>
            </a:r>
            <a:r>
              <a:rPr sz="1600" spc="5" dirty="0">
                <a:latin typeface="Calibri"/>
                <a:cs typeface="Calibri"/>
              </a:rPr>
              <a:t> </a:t>
            </a:r>
            <a:r>
              <a:rPr sz="1600" spc="-20" dirty="0">
                <a:latin typeface="Calibri"/>
                <a:cs typeface="Calibri"/>
              </a:rPr>
              <a:t>will </a:t>
            </a:r>
            <a:r>
              <a:rPr sz="1600" dirty="0">
                <a:latin typeface="Calibri"/>
                <a:cs typeface="Calibri"/>
              </a:rPr>
              <a:t>receive</a:t>
            </a:r>
            <a:r>
              <a:rPr sz="1600" spc="110" dirty="0">
                <a:latin typeface="Calibri"/>
                <a:cs typeface="Calibri"/>
              </a:rPr>
              <a:t> </a:t>
            </a:r>
            <a:r>
              <a:rPr sz="1600" dirty="0">
                <a:latin typeface="Calibri"/>
                <a:cs typeface="Calibri"/>
              </a:rPr>
              <a:t>an</a:t>
            </a:r>
            <a:r>
              <a:rPr sz="1600" spc="114" dirty="0">
                <a:latin typeface="Calibri"/>
                <a:cs typeface="Calibri"/>
              </a:rPr>
              <a:t> </a:t>
            </a:r>
            <a:r>
              <a:rPr sz="1600" dirty="0">
                <a:latin typeface="Calibri"/>
                <a:cs typeface="Calibri"/>
              </a:rPr>
              <a:t>email</a:t>
            </a:r>
            <a:r>
              <a:rPr sz="1600" spc="105" dirty="0">
                <a:latin typeface="Calibri"/>
                <a:cs typeface="Calibri"/>
              </a:rPr>
              <a:t> </a:t>
            </a:r>
            <a:r>
              <a:rPr sz="1600" dirty="0">
                <a:latin typeface="Calibri"/>
                <a:cs typeface="Calibri"/>
              </a:rPr>
              <a:t>notification</a:t>
            </a:r>
            <a:r>
              <a:rPr sz="1600" spc="114" dirty="0">
                <a:latin typeface="Calibri"/>
                <a:cs typeface="Calibri"/>
              </a:rPr>
              <a:t> </a:t>
            </a:r>
            <a:r>
              <a:rPr sz="1600" dirty="0">
                <a:latin typeface="Calibri"/>
                <a:cs typeface="Calibri"/>
              </a:rPr>
              <a:t>that</a:t>
            </a:r>
            <a:r>
              <a:rPr sz="1600" spc="110" dirty="0">
                <a:latin typeface="Calibri"/>
                <a:cs typeface="Calibri"/>
              </a:rPr>
              <a:t> </a:t>
            </a:r>
            <a:r>
              <a:rPr sz="1600" dirty="0">
                <a:latin typeface="Calibri"/>
                <a:cs typeface="Calibri"/>
              </a:rPr>
              <a:t>your</a:t>
            </a:r>
            <a:r>
              <a:rPr sz="1600" spc="120" dirty="0">
                <a:latin typeface="Calibri"/>
                <a:cs typeface="Calibri"/>
              </a:rPr>
              <a:t> </a:t>
            </a:r>
            <a:r>
              <a:rPr sz="1600" spc="-20" dirty="0">
                <a:latin typeface="Calibri"/>
                <a:cs typeface="Calibri"/>
              </a:rPr>
              <a:t>case </a:t>
            </a:r>
            <a:r>
              <a:rPr sz="1600" dirty="0">
                <a:latin typeface="Calibri"/>
                <a:cs typeface="Calibri"/>
              </a:rPr>
              <a:t>has</a:t>
            </a:r>
            <a:r>
              <a:rPr sz="1600" spc="365" dirty="0">
                <a:latin typeface="Calibri"/>
                <a:cs typeface="Calibri"/>
              </a:rPr>
              <a:t> </a:t>
            </a:r>
            <a:r>
              <a:rPr sz="1600" dirty="0">
                <a:latin typeface="Calibri"/>
                <a:cs typeface="Calibri"/>
              </a:rPr>
              <a:t>been</a:t>
            </a:r>
            <a:r>
              <a:rPr sz="1600" spc="365" dirty="0">
                <a:latin typeface="Calibri"/>
                <a:cs typeface="Calibri"/>
              </a:rPr>
              <a:t> </a:t>
            </a:r>
            <a:r>
              <a:rPr sz="1600" dirty="0">
                <a:latin typeface="Calibri"/>
                <a:cs typeface="Calibri"/>
              </a:rPr>
              <a:t>filed</a:t>
            </a:r>
            <a:r>
              <a:rPr sz="1600" spc="365" dirty="0">
                <a:latin typeface="Calibri"/>
                <a:cs typeface="Calibri"/>
              </a:rPr>
              <a:t> </a:t>
            </a:r>
            <a:r>
              <a:rPr sz="1600" dirty="0">
                <a:latin typeface="Calibri"/>
                <a:cs typeface="Calibri"/>
              </a:rPr>
              <a:t>with</a:t>
            </a:r>
            <a:r>
              <a:rPr sz="1600" spc="365" dirty="0">
                <a:latin typeface="Calibri"/>
                <a:cs typeface="Calibri"/>
              </a:rPr>
              <a:t> </a:t>
            </a:r>
            <a:r>
              <a:rPr sz="1600" dirty="0">
                <a:latin typeface="Calibri"/>
                <a:cs typeface="Calibri"/>
              </a:rPr>
              <a:t>OHA.</a:t>
            </a:r>
            <a:r>
              <a:rPr sz="1600" spc="370" dirty="0">
                <a:latin typeface="Calibri"/>
                <a:cs typeface="Calibri"/>
              </a:rPr>
              <a:t> </a:t>
            </a:r>
            <a:r>
              <a:rPr sz="1600" dirty="0">
                <a:latin typeface="Calibri"/>
                <a:cs typeface="Calibri"/>
              </a:rPr>
              <a:t>Any</a:t>
            </a:r>
            <a:r>
              <a:rPr sz="1600" spc="370" dirty="0">
                <a:latin typeface="Calibri"/>
                <a:cs typeface="Calibri"/>
              </a:rPr>
              <a:t> </a:t>
            </a:r>
            <a:r>
              <a:rPr sz="1600" spc="-10" dirty="0">
                <a:latin typeface="Calibri"/>
                <a:cs typeface="Calibri"/>
              </a:rPr>
              <a:t>documents </a:t>
            </a:r>
            <a:r>
              <a:rPr sz="1600" dirty="0">
                <a:latin typeface="Calibri"/>
                <a:cs typeface="Calibri"/>
              </a:rPr>
              <a:t>submitted</a:t>
            </a:r>
            <a:r>
              <a:rPr sz="1600" spc="195" dirty="0">
                <a:latin typeface="Calibri"/>
                <a:cs typeface="Calibri"/>
              </a:rPr>
              <a:t>  </a:t>
            </a:r>
            <a:r>
              <a:rPr sz="1600" dirty="0">
                <a:latin typeface="Calibri"/>
                <a:cs typeface="Calibri"/>
              </a:rPr>
              <a:t>with</a:t>
            </a:r>
            <a:r>
              <a:rPr sz="1600" spc="195" dirty="0">
                <a:latin typeface="Calibri"/>
                <a:cs typeface="Calibri"/>
              </a:rPr>
              <a:t>  </a:t>
            </a:r>
            <a:r>
              <a:rPr sz="1600" dirty="0">
                <a:latin typeface="Calibri"/>
                <a:cs typeface="Calibri"/>
              </a:rPr>
              <a:t>your</a:t>
            </a:r>
            <a:r>
              <a:rPr sz="1600" spc="200" dirty="0">
                <a:latin typeface="Calibri"/>
                <a:cs typeface="Calibri"/>
              </a:rPr>
              <a:t>  </a:t>
            </a:r>
            <a:r>
              <a:rPr sz="1600" dirty="0">
                <a:latin typeface="Calibri"/>
                <a:cs typeface="Calibri"/>
              </a:rPr>
              <a:t>new</a:t>
            </a:r>
            <a:r>
              <a:rPr sz="1600" spc="195" dirty="0">
                <a:latin typeface="Calibri"/>
                <a:cs typeface="Calibri"/>
              </a:rPr>
              <a:t>  </a:t>
            </a:r>
            <a:r>
              <a:rPr sz="1600" dirty="0">
                <a:latin typeface="Calibri"/>
                <a:cs typeface="Calibri"/>
              </a:rPr>
              <a:t>case</a:t>
            </a:r>
            <a:r>
              <a:rPr sz="1600" spc="195" dirty="0">
                <a:latin typeface="Calibri"/>
                <a:cs typeface="Calibri"/>
              </a:rPr>
              <a:t>  </a:t>
            </a:r>
            <a:r>
              <a:rPr sz="1600" dirty="0">
                <a:latin typeface="Calibri"/>
                <a:cs typeface="Calibri"/>
              </a:rPr>
              <a:t>will</a:t>
            </a:r>
            <a:r>
              <a:rPr sz="1600" spc="195" dirty="0">
                <a:latin typeface="Calibri"/>
                <a:cs typeface="Calibri"/>
              </a:rPr>
              <a:t>  </a:t>
            </a:r>
            <a:r>
              <a:rPr sz="1600" spc="-25" dirty="0">
                <a:latin typeface="Calibri"/>
                <a:cs typeface="Calibri"/>
              </a:rPr>
              <a:t>be </a:t>
            </a:r>
            <a:r>
              <a:rPr sz="1600" dirty="0">
                <a:latin typeface="Calibri"/>
                <a:cs typeface="Calibri"/>
              </a:rPr>
              <a:t>attached</a:t>
            </a:r>
            <a:r>
              <a:rPr sz="1600" spc="455" dirty="0">
                <a:latin typeface="Calibri"/>
                <a:cs typeface="Calibri"/>
              </a:rPr>
              <a:t> </a:t>
            </a:r>
            <a:r>
              <a:rPr sz="1600" dirty="0">
                <a:latin typeface="Calibri"/>
                <a:cs typeface="Calibri"/>
              </a:rPr>
              <a:t>to</a:t>
            </a:r>
            <a:r>
              <a:rPr sz="1600" spc="465" dirty="0">
                <a:latin typeface="Calibri"/>
                <a:cs typeface="Calibri"/>
              </a:rPr>
              <a:t> </a:t>
            </a:r>
            <a:r>
              <a:rPr sz="1600" dirty="0">
                <a:latin typeface="Calibri"/>
                <a:cs typeface="Calibri"/>
              </a:rPr>
              <a:t>the</a:t>
            </a:r>
            <a:r>
              <a:rPr sz="1600" spc="459" dirty="0">
                <a:latin typeface="Calibri"/>
                <a:cs typeface="Calibri"/>
              </a:rPr>
              <a:t> </a:t>
            </a:r>
            <a:r>
              <a:rPr sz="1600" dirty="0">
                <a:latin typeface="Calibri"/>
                <a:cs typeface="Calibri"/>
              </a:rPr>
              <a:t>email</a:t>
            </a:r>
            <a:r>
              <a:rPr sz="1600" spc="455" dirty="0">
                <a:latin typeface="Calibri"/>
                <a:cs typeface="Calibri"/>
              </a:rPr>
              <a:t> </a:t>
            </a:r>
            <a:r>
              <a:rPr sz="1600" dirty="0">
                <a:latin typeface="Calibri"/>
                <a:cs typeface="Calibri"/>
              </a:rPr>
              <a:t>notification,</a:t>
            </a:r>
            <a:r>
              <a:rPr sz="1600" spc="450" dirty="0">
                <a:latin typeface="Calibri"/>
                <a:cs typeface="Calibri"/>
              </a:rPr>
              <a:t> </a:t>
            </a:r>
            <a:r>
              <a:rPr sz="1600" spc="-10" dirty="0">
                <a:latin typeface="Calibri"/>
                <a:cs typeface="Calibri"/>
              </a:rPr>
              <a:t>which </a:t>
            </a:r>
            <a:r>
              <a:rPr sz="1600" dirty="0">
                <a:latin typeface="Calibri"/>
                <a:cs typeface="Calibri"/>
              </a:rPr>
              <a:t>will</a:t>
            </a:r>
            <a:r>
              <a:rPr sz="1600" spc="250" dirty="0">
                <a:latin typeface="Calibri"/>
                <a:cs typeface="Calibri"/>
              </a:rPr>
              <a:t> </a:t>
            </a:r>
            <a:r>
              <a:rPr sz="1600" dirty="0">
                <a:latin typeface="Calibri"/>
                <a:cs typeface="Calibri"/>
              </a:rPr>
              <a:t>constitute</a:t>
            </a:r>
            <a:r>
              <a:rPr sz="1600" spc="254" dirty="0">
                <a:latin typeface="Calibri"/>
                <a:cs typeface="Calibri"/>
              </a:rPr>
              <a:t> </a:t>
            </a:r>
            <a:r>
              <a:rPr sz="1600" dirty="0">
                <a:latin typeface="Calibri"/>
                <a:cs typeface="Calibri"/>
              </a:rPr>
              <a:t>service</a:t>
            </a:r>
            <a:r>
              <a:rPr sz="1600" spc="260" dirty="0">
                <a:latin typeface="Calibri"/>
                <a:cs typeface="Calibri"/>
              </a:rPr>
              <a:t> </a:t>
            </a:r>
            <a:r>
              <a:rPr sz="1600" dirty="0">
                <a:latin typeface="Calibri"/>
                <a:cs typeface="Calibri"/>
              </a:rPr>
              <a:t>of</a:t>
            </a:r>
            <a:r>
              <a:rPr sz="1600" spc="250" dirty="0">
                <a:latin typeface="Calibri"/>
                <a:cs typeface="Calibri"/>
              </a:rPr>
              <a:t> </a:t>
            </a:r>
            <a:r>
              <a:rPr sz="1600" dirty="0">
                <a:latin typeface="Calibri"/>
                <a:cs typeface="Calibri"/>
              </a:rPr>
              <a:t>those</a:t>
            </a:r>
            <a:r>
              <a:rPr sz="1600" spc="254" dirty="0">
                <a:latin typeface="Calibri"/>
                <a:cs typeface="Calibri"/>
              </a:rPr>
              <a:t> </a:t>
            </a:r>
            <a:r>
              <a:rPr sz="1600" spc="-10" dirty="0">
                <a:latin typeface="Calibri"/>
                <a:cs typeface="Calibri"/>
              </a:rPr>
              <a:t>documents </a:t>
            </a:r>
            <a:r>
              <a:rPr sz="1600" dirty="0">
                <a:latin typeface="Calibri"/>
                <a:cs typeface="Calibri"/>
              </a:rPr>
              <a:t>on</a:t>
            </a:r>
            <a:r>
              <a:rPr sz="1600" spc="-35" dirty="0">
                <a:latin typeface="Calibri"/>
                <a:cs typeface="Calibri"/>
              </a:rPr>
              <a:t> </a:t>
            </a:r>
            <a:r>
              <a:rPr sz="1600" dirty="0">
                <a:latin typeface="Calibri"/>
                <a:cs typeface="Calibri"/>
              </a:rPr>
              <a:t>the</a:t>
            </a:r>
            <a:r>
              <a:rPr sz="1600" spc="-25" dirty="0">
                <a:latin typeface="Calibri"/>
                <a:cs typeface="Calibri"/>
              </a:rPr>
              <a:t> </a:t>
            </a:r>
            <a:r>
              <a:rPr sz="1600" dirty="0">
                <a:latin typeface="Calibri"/>
                <a:cs typeface="Calibri"/>
              </a:rPr>
              <a:t>selected</a:t>
            </a:r>
            <a:r>
              <a:rPr sz="1600" spc="-35" dirty="0">
                <a:latin typeface="Calibri"/>
                <a:cs typeface="Calibri"/>
              </a:rPr>
              <a:t> </a:t>
            </a:r>
            <a:r>
              <a:rPr sz="1600" dirty="0">
                <a:latin typeface="Calibri"/>
                <a:cs typeface="Calibri"/>
              </a:rPr>
              <a:t>bureaus</a:t>
            </a:r>
            <a:r>
              <a:rPr sz="1600" spc="-35" dirty="0">
                <a:latin typeface="Calibri"/>
                <a:cs typeface="Calibri"/>
              </a:rPr>
              <a:t> </a:t>
            </a:r>
            <a:r>
              <a:rPr sz="1600" dirty="0">
                <a:latin typeface="Calibri"/>
                <a:cs typeface="Calibri"/>
              </a:rPr>
              <a:t>and</a:t>
            </a:r>
            <a:r>
              <a:rPr sz="1600" spc="-40" dirty="0">
                <a:latin typeface="Calibri"/>
                <a:cs typeface="Calibri"/>
              </a:rPr>
              <a:t> </a:t>
            </a:r>
            <a:r>
              <a:rPr sz="1600" spc="-10" dirty="0">
                <a:latin typeface="Calibri"/>
                <a:cs typeface="Calibri"/>
              </a:rPr>
              <a:t>offices.</a:t>
            </a:r>
            <a:r>
              <a:rPr lang="en-US" sz="1600" spc="-10" dirty="0">
                <a:latin typeface="Calibri"/>
                <a:cs typeface="Calibri"/>
              </a:rPr>
              <a:t> For most cases, you will need to serve the DOI bureau or office that issued the decision being challenged and the appropriate Office of the Solicitor. Check the service terms specified in the OHA Standing Orders for more information on effecting service of your case. </a:t>
            </a:r>
          </a:p>
          <a:p>
            <a:pPr marL="13335" marR="5080" indent="-635" algn="just">
              <a:lnSpc>
                <a:spcPct val="100000"/>
              </a:lnSpc>
              <a:spcBef>
                <a:spcPts val="100"/>
              </a:spcBef>
            </a:pPr>
            <a:r>
              <a:rPr lang="en-US" sz="1200" dirty="0">
                <a:hlinkClick r:id="rId3"/>
              </a:rPr>
              <a:t>OHA Standing Orders | U.S. Department of the Interior</a:t>
            </a:r>
            <a:r>
              <a:rPr lang="en-US" sz="1200" spc="-10" dirty="0">
                <a:latin typeface="Calibri"/>
                <a:cs typeface="Calibri"/>
              </a:rPr>
              <a:t> </a:t>
            </a:r>
            <a:endParaRPr sz="1200" dirty="0">
              <a:latin typeface="Calibri"/>
              <a:cs typeface="Calibri"/>
            </a:endParaRPr>
          </a:p>
          <a:p>
            <a:pPr marL="12700" marR="5080" algn="just">
              <a:lnSpc>
                <a:spcPct val="100000"/>
              </a:lnSpc>
              <a:spcBef>
                <a:spcPts val="1920"/>
              </a:spcBef>
            </a:pPr>
            <a:r>
              <a:rPr sz="1600" dirty="0">
                <a:latin typeface="Calibri"/>
                <a:cs typeface="Calibri"/>
              </a:rPr>
              <a:t>Check</a:t>
            </a:r>
            <a:r>
              <a:rPr sz="1600" spc="310" dirty="0">
                <a:latin typeface="Calibri"/>
                <a:cs typeface="Calibri"/>
              </a:rPr>
              <a:t> </a:t>
            </a:r>
            <a:r>
              <a:rPr sz="1600" dirty="0">
                <a:latin typeface="Calibri"/>
                <a:cs typeface="Calibri"/>
              </a:rPr>
              <a:t>the</a:t>
            </a:r>
            <a:r>
              <a:rPr sz="1600" spc="315" dirty="0">
                <a:latin typeface="Calibri"/>
                <a:cs typeface="Calibri"/>
              </a:rPr>
              <a:t> </a:t>
            </a:r>
            <a:r>
              <a:rPr sz="1600" dirty="0">
                <a:latin typeface="Calibri"/>
                <a:cs typeface="Calibri"/>
              </a:rPr>
              <a:t>boxes</a:t>
            </a:r>
            <a:r>
              <a:rPr sz="1600" spc="315" dirty="0">
                <a:latin typeface="Calibri"/>
                <a:cs typeface="Calibri"/>
              </a:rPr>
              <a:t> </a:t>
            </a:r>
            <a:r>
              <a:rPr sz="1600" dirty="0">
                <a:latin typeface="Calibri"/>
                <a:cs typeface="Calibri"/>
              </a:rPr>
              <a:t>next</a:t>
            </a:r>
            <a:r>
              <a:rPr sz="1600" spc="320" dirty="0">
                <a:latin typeface="Calibri"/>
                <a:cs typeface="Calibri"/>
              </a:rPr>
              <a:t> </a:t>
            </a:r>
            <a:r>
              <a:rPr sz="1600" dirty="0">
                <a:latin typeface="Calibri"/>
                <a:cs typeface="Calibri"/>
              </a:rPr>
              <a:t>to</a:t>
            </a:r>
            <a:r>
              <a:rPr sz="1600" spc="325" dirty="0">
                <a:latin typeface="Calibri"/>
                <a:cs typeface="Calibri"/>
              </a:rPr>
              <a:t> </a:t>
            </a:r>
            <a:r>
              <a:rPr sz="1600" dirty="0">
                <a:latin typeface="Calibri"/>
                <a:cs typeface="Calibri"/>
              </a:rPr>
              <a:t>the</a:t>
            </a:r>
            <a:r>
              <a:rPr sz="1600" spc="320" dirty="0">
                <a:latin typeface="Calibri"/>
                <a:cs typeface="Calibri"/>
              </a:rPr>
              <a:t> </a:t>
            </a:r>
            <a:r>
              <a:rPr sz="1600" dirty="0">
                <a:latin typeface="Calibri"/>
                <a:cs typeface="Calibri"/>
              </a:rPr>
              <a:t>DOI</a:t>
            </a:r>
            <a:r>
              <a:rPr sz="1600" spc="325" dirty="0">
                <a:latin typeface="Calibri"/>
                <a:cs typeface="Calibri"/>
              </a:rPr>
              <a:t> </a:t>
            </a:r>
            <a:r>
              <a:rPr sz="1600" spc="-10" dirty="0">
                <a:latin typeface="Calibri"/>
                <a:cs typeface="Calibri"/>
              </a:rPr>
              <a:t>bureaus </a:t>
            </a:r>
            <a:r>
              <a:rPr sz="1600" dirty="0">
                <a:latin typeface="Calibri"/>
                <a:cs typeface="Calibri"/>
              </a:rPr>
              <a:t>and offices that you want</a:t>
            </a:r>
            <a:r>
              <a:rPr sz="1600" spc="5" dirty="0">
                <a:latin typeface="Calibri"/>
                <a:cs typeface="Calibri"/>
              </a:rPr>
              <a:t> </a:t>
            </a:r>
            <a:r>
              <a:rPr sz="1600" dirty="0">
                <a:latin typeface="Calibri"/>
                <a:cs typeface="Calibri"/>
              </a:rPr>
              <a:t>to</a:t>
            </a:r>
            <a:r>
              <a:rPr sz="1600" spc="10" dirty="0">
                <a:latin typeface="Calibri"/>
                <a:cs typeface="Calibri"/>
              </a:rPr>
              <a:t> </a:t>
            </a:r>
            <a:r>
              <a:rPr sz="1600" dirty="0">
                <a:latin typeface="Calibri"/>
                <a:cs typeface="Calibri"/>
              </a:rPr>
              <a:t>receive</a:t>
            </a:r>
            <a:r>
              <a:rPr sz="1600" spc="5" dirty="0">
                <a:latin typeface="Calibri"/>
                <a:cs typeface="Calibri"/>
              </a:rPr>
              <a:t> </a:t>
            </a:r>
            <a:r>
              <a:rPr sz="1600" spc="-10" dirty="0">
                <a:latin typeface="Calibri"/>
                <a:cs typeface="Calibri"/>
              </a:rPr>
              <a:t>service. </a:t>
            </a:r>
            <a:r>
              <a:rPr sz="1600" dirty="0">
                <a:latin typeface="Calibri"/>
                <a:cs typeface="Calibri"/>
              </a:rPr>
              <a:t>The</a:t>
            </a:r>
            <a:r>
              <a:rPr sz="1600" spc="285" dirty="0">
                <a:latin typeface="Calibri"/>
                <a:cs typeface="Calibri"/>
              </a:rPr>
              <a:t> </a:t>
            </a:r>
            <a:r>
              <a:rPr sz="1600" dirty="0">
                <a:latin typeface="Calibri"/>
                <a:cs typeface="Calibri"/>
              </a:rPr>
              <a:t>service</a:t>
            </a:r>
            <a:r>
              <a:rPr sz="1600" spc="290" dirty="0">
                <a:latin typeface="Calibri"/>
                <a:cs typeface="Calibri"/>
              </a:rPr>
              <a:t> </a:t>
            </a:r>
            <a:r>
              <a:rPr sz="1600" dirty="0">
                <a:latin typeface="Calibri"/>
                <a:cs typeface="Calibri"/>
              </a:rPr>
              <a:t>list</a:t>
            </a:r>
            <a:r>
              <a:rPr sz="1600" spc="280" dirty="0">
                <a:latin typeface="Calibri"/>
                <a:cs typeface="Calibri"/>
              </a:rPr>
              <a:t> </a:t>
            </a:r>
            <a:r>
              <a:rPr sz="1600" dirty="0">
                <a:latin typeface="Calibri"/>
                <a:cs typeface="Calibri"/>
              </a:rPr>
              <a:t>is</a:t>
            </a:r>
            <a:r>
              <a:rPr sz="1600" spc="280" dirty="0">
                <a:latin typeface="Calibri"/>
                <a:cs typeface="Calibri"/>
              </a:rPr>
              <a:t> </a:t>
            </a:r>
            <a:r>
              <a:rPr sz="1600" dirty="0">
                <a:latin typeface="Calibri"/>
                <a:cs typeface="Calibri"/>
              </a:rPr>
              <a:t>tiered,</a:t>
            </a:r>
            <a:r>
              <a:rPr sz="1600" spc="290" dirty="0">
                <a:latin typeface="Calibri"/>
                <a:cs typeface="Calibri"/>
              </a:rPr>
              <a:t> </a:t>
            </a:r>
            <a:r>
              <a:rPr sz="1600" dirty="0">
                <a:latin typeface="Calibri"/>
                <a:cs typeface="Calibri"/>
              </a:rPr>
              <a:t>starting</a:t>
            </a:r>
            <a:r>
              <a:rPr sz="1600" spc="280" dirty="0">
                <a:latin typeface="Calibri"/>
                <a:cs typeface="Calibri"/>
              </a:rPr>
              <a:t> </a:t>
            </a:r>
            <a:r>
              <a:rPr sz="1600" dirty="0">
                <a:latin typeface="Calibri"/>
                <a:cs typeface="Calibri"/>
              </a:rPr>
              <a:t>with</a:t>
            </a:r>
            <a:r>
              <a:rPr sz="1600" spc="285" dirty="0">
                <a:latin typeface="Calibri"/>
                <a:cs typeface="Calibri"/>
              </a:rPr>
              <a:t> </a:t>
            </a:r>
            <a:r>
              <a:rPr sz="1600" spc="-25" dirty="0">
                <a:latin typeface="Calibri"/>
                <a:cs typeface="Calibri"/>
              </a:rPr>
              <a:t>the </a:t>
            </a:r>
            <a:r>
              <a:rPr sz="1600" dirty="0">
                <a:latin typeface="Calibri"/>
                <a:cs typeface="Calibri"/>
              </a:rPr>
              <a:t>highest</a:t>
            </a:r>
            <a:r>
              <a:rPr sz="1600" spc="310" dirty="0">
                <a:latin typeface="Calibri"/>
                <a:cs typeface="Calibri"/>
              </a:rPr>
              <a:t> </a:t>
            </a:r>
            <a:r>
              <a:rPr sz="1600" dirty="0">
                <a:latin typeface="Calibri"/>
                <a:cs typeface="Calibri"/>
              </a:rPr>
              <a:t>level</a:t>
            </a:r>
            <a:r>
              <a:rPr sz="1600" spc="310" dirty="0">
                <a:latin typeface="Calibri"/>
                <a:cs typeface="Calibri"/>
              </a:rPr>
              <a:t> </a:t>
            </a:r>
            <a:r>
              <a:rPr sz="1600" dirty="0">
                <a:latin typeface="Calibri"/>
                <a:cs typeface="Calibri"/>
              </a:rPr>
              <a:t>offices</a:t>
            </a:r>
            <a:r>
              <a:rPr sz="1600" spc="310" dirty="0">
                <a:latin typeface="Calibri"/>
                <a:cs typeface="Calibri"/>
              </a:rPr>
              <a:t> </a:t>
            </a:r>
            <a:r>
              <a:rPr sz="1600" dirty="0">
                <a:latin typeface="Calibri"/>
                <a:cs typeface="Calibri"/>
              </a:rPr>
              <a:t>and</a:t>
            </a:r>
            <a:r>
              <a:rPr sz="1600" spc="315" dirty="0">
                <a:latin typeface="Calibri"/>
                <a:cs typeface="Calibri"/>
              </a:rPr>
              <a:t> </a:t>
            </a:r>
            <a:r>
              <a:rPr sz="1600" dirty="0">
                <a:latin typeface="Calibri"/>
                <a:cs typeface="Calibri"/>
              </a:rPr>
              <a:t>filtering</a:t>
            </a:r>
            <a:r>
              <a:rPr sz="1600" spc="315" dirty="0">
                <a:latin typeface="Calibri"/>
                <a:cs typeface="Calibri"/>
              </a:rPr>
              <a:t> </a:t>
            </a:r>
            <a:r>
              <a:rPr sz="1600" dirty="0">
                <a:latin typeface="Calibri"/>
                <a:cs typeface="Calibri"/>
              </a:rPr>
              <a:t>down</a:t>
            </a:r>
            <a:r>
              <a:rPr sz="1600" spc="315" dirty="0">
                <a:latin typeface="Calibri"/>
                <a:cs typeface="Calibri"/>
              </a:rPr>
              <a:t> </a:t>
            </a:r>
            <a:r>
              <a:rPr sz="1600" spc="-25" dirty="0">
                <a:latin typeface="Calibri"/>
                <a:cs typeface="Calibri"/>
              </a:rPr>
              <a:t>to </a:t>
            </a:r>
            <a:r>
              <a:rPr sz="1600" dirty="0">
                <a:latin typeface="Calibri"/>
                <a:cs typeface="Calibri"/>
              </a:rPr>
              <a:t>the</a:t>
            </a:r>
            <a:r>
              <a:rPr sz="1600" spc="-15" dirty="0">
                <a:latin typeface="Calibri"/>
                <a:cs typeface="Calibri"/>
              </a:rPr>
              <a:t> </a:t>
            </a:r>
            <a:r>
              <a:rPr sz="1600" dirty="0">
                <a:latin typeface="Calibri"/>
                <a:cs typeface="Calibri"/>
              </a:rPr>
              <a:t>agency</a:t>
            </a:r>
            <a:r>
              <a:rPr sz="1600" spc="-35" dirty="0">
                <a:latin typeface="Calibri"/>
                <a:cs typeface="Calibri"/>
              </a:rPr>
              <a:t> </a:t>
            </a:r>
            <a:r>
              <a:rPr sz="1600" dirty="0">
                <a:latin typeface="Calibri"/>
                <a:cs typeface="Calibri"/>
              </a:rPr>
              <a:t>and</a:t>
            </a:r>
            <a:r>
              <a:rPr sz="1600" spc="-25" dirty="0">
                <a:latin typeface="Calibri"/>
                <a:cs typeface="Calibri"/>
              </a:rPr>
              <a:t> </a:t>
            </a:r>
            <a:r>
              <a:rPr sz="1600" dirty="0">
                <a:latin typeface="Calibri"/>
                <a:cs typeface="Calibri"/>
              </a:rPr>
              <a:t>field</a:t>
            </a:r>
            <a:r>
              <a:rPr sz="1600" spc="-20" dirty="0">
                <a:latin typeface="Calibri"/>
                <a:cs typeface="Calibri"/>
              </a:rPr>
              <a:t> </a:t>
            </a:r>
            <a:r>
              <a:rPr sz="1600" spc="-10" dirty="0">
                <a:latin typeface="Calibri"/>
                <a:cs typeface="Calibri"/>
              </a:rPr>
              <a:t>offices.</a:t>
            </a:r>
            <a:endParaRPr sz="1600" dirty="0">
              <a:latin typeface="Calibri"/>
              <a:cs typeface="Calibri"/>
            </a:endParaRPr>
          </a:p>
          <a:p>
            <a:pPr marL="12700" marR="6350" algn="just">
              <a:lnSpc>
                <a:spcPct val="100000"/>
              </a:lnSpc>
              <a:spcBef>
                <a:spcPts val="1920"/>
              </a:spcBef>
            </a:pPr>
            <a:r>
              <a:rPr sz="1600" dirty="0">
                <a:latin typeface="Calibri"/>
                <a:cs typeface="Calibri"/>
              </a:rPr>
              <a:t>Once</a:t>
            </a:r>
            <a:r>
              <a:rPr sz="1600" spc="385" dirty="0">
                <a:latin typeface="Calibri"/>
                <a:cs typeface="Calibri"/>
              </a:rPr>
              <a:t> </a:t>
            </a:r>
            <a:r>
              <a:rPr sz="1600" dirty="0">
                <a:latin typeface="Calibri"/>
                <a:cs typeface="Calibri"/>
              </a:rPr>
              <a:t>you</a:t>
            </a:r>
            <a:r>
              <a:rPr sz="1600" spc="385" dirty="0">
                <a:latin typeface="Calibri"/>
                <a:cs typeface="Calibri"/>
              </a:rPr>
              <a:t> </a:t>
            </a:r>
            <a:r>
              <a:rPr sz="1600" dirty="0">
                <a:latin typeface="Calibri"/>
                <a:cs typeface="Calibri"/>
              </a:rPr>
              <a:t>have</a:t>
            </a:r>
            <a:r>
              <a:rPr sz="1600" spc="385" dirty="0">
                <a:latin typeface="Calibri"/>
                <a:cs typeface="Calibri"/>
              </a:rPr>
              <a:t> </a:t>
            </a:r>
            <a:r>
              <a:rPr sz="1600" dirty="0">
                <a:latin typeface="Calibri"/>
                <a:cs typeface="Calibri"/>
              </a:rPr>
              <a:t>selected</a:t>
            </a:r>
            <a:r>
              <a:rPr sz="1600" spc="390" dirty="0">
                <a:latin typeface="Calibri"/>
                <a:cs typeface="Calibri"/>
              </a:rPr>
              <a:t> </a:t>
            </a:r>
            <a:r>
              <a:rPr sz="1600" dirty="0">
                <a:latin typeface="Calibri"/>
                <a:cs typeface="Calibri"/>
              </a:rPr>
              <a:t>the</a:t>
            </a:r>
            <a:r>
              <a:rPr sz="1600" spc="385" dirty="0">
                <a:latin typeface="Calibri"/>
                <a:cs typeface="Calibri"/>
              </a:rPr>
              <a:t> </a:t>
            </a:r>
            <a:r>
              <a:rPr sz="1600" dirty="0">
                <a:latin typeface="Calibri"/>
                <a:cs typeface="Calibri"/>
              </a:rPr>
              <a:t>bureaus</a:t>
            </a:r>
            <a:r>
              <a:rPr sz="1600" spc="380" dirty="0">
                <a:latin typeface="Calibri"/>
                <a:cs typeface="Calibri"/>
              </a:rPr>
              <a:t> </a:t>
            </a:r>
            <a:r>
              <a:rPr sz="1600" spc="-25" dirty="0">
                <a:latin typeface="Calibri"/>
                <a:cs typeface="Calibri"/>
              </a:rPr>
              <a:t>and </a:t>
            </a:r>
            <a:r>
              <a:rPr sz="1600" dirty="0">
                <a:latin typeface="Calibri"/>
                <a:cs typeface="Calibri"/>
              </a:rPr>
              <a:t>offices that</a:t>
            </a:r>
            <a:r>
              <a:rPr sz="1600" spc="5" dirty="0">
                <a:latin typeface="Calibri"/>
                <a:cs typeface="Calibri"/>
              </a:rPr>
              <a:t> </a:t>
            </a:r>
            <a:r>
              <a:rPr sz="1600" dirty="0">
                <a:latin typeface="Calibri"/>
                <a:cs typeface="Calibri"/>
              </a:rPr>
              <a:t>you</a:t>
            </a:r>
            <a:r>
              <a:rPr sz="1600" spc="10" dirty="0">
                <a:latin typeface="Calibri"/>
                <a:cs typeface="Calibri"/>
              </a:rPr>
              <a:t> </a:t>
            </a:r>
            <a:r>
              <a:rPr sz="1600" dirty="0">
                <a:latin typeface="Calibri"/>
                <a:cs typeface="Calibri"/>
              </a:rPr>
              <a:t>want</a:t>
            </a:r>
            <a:r>
              <a:rPr sz="1600" spc="5" dirty="0">
                <a:latin typeface="Calibri"/>
                <a:cs typeface="Calibri"/>
              </a:rPr>
              <a:t> </a:t>
            </a:r>
            <a:r>
              <a:rPr sz="1600" dirty="0">
                <a:latin typeface="Calibri"/>
                <a:cs typeface="Calibri"/>
              </a:rPr>
              <a:t>to</a:t>
            </a:r>
            <a:r>
              <a:rPr sz="1600" spc="5" dirty="0">
                <a:latin typeface="Calibri"/>
                <a:cs typeface="Calibri"/>
              </a:rPr>
              <a:t> </a:t>
            </a:r>
            <a:r>
              <a:rPr sz="1600" dirty="0">
                <a:latin typeface="Calibri"/>
                <a:cs typeface="Calibri"/>
              </a:rPr>
              <a:t>serve,</a:t>
            </a:r>
            <a:r>
              <a:rPr sz="1600" spc="5" dirty="0">
                <a:latin typeface="Calibri"/>
                <a:cs typeface="Calibri"/>
              </a:rPr>
              <a:t> </a:t>
            </a:r>
            <a:r>
              <a:rPr sz="1600" dirty="0">
                <a:latin typeface="Calibri"/>
                <a:cs typeface="Calibri"/>
              </a:rPr>
              <a:t>click </a:t>
            </a:r>
            <a:r>
              <a:rPr sz="1600" spc="-10" dirty="0">
                <a:latin typeface="Calibri"/>
                <a:cs typeface="Calibri"/>
              </a:rPr>
              <a:t>"Update </a:t>
            </a:r>
            <a:r>
              <a:rPr sz="1600" dirty="0">
                <a:latin typeface="Calibri"/>
                <a:cs typeface="Calibri"/>
              </a:rPr>
              <a:t>Service</a:t>
            </a:r>
            <a:r>
              <a:rPr sz="1600" spc="-20" dirty="0">
                <a:latin typeface="Calibri"/>
                <a:cs typeface="Calibri"/>
              </a:rPr>
              <a:t> </a:t>
            </a:r>
            <a:r>
              <a:rPr sz="1600" spc="-10" dirty="0">
                <a:latin typeface="Calibri"/>
                <a:cs typeface="Calibri"/>
              </a:rPr>
              <a:t>List."</a:t>
            </a:r>
            <a:endParaRPr sz="1600" dirty="0">
              <a:latin typeface="Calibri"/>
              <a:cs typeface="Calibri"/>
            </a:endParaRPr>
          </a:p>
        </p:txBody>
      </p:sp>
      <p:pic>
        <p:nvPicPr>
          <p:cNvPr id="3" name="object 3"/>
          <p:cNvPicPr/>
          <p:nvPr/>
        </p:nvPicPr>
        <p:blipFill>
          <a:blip r:embed="rId4" cstate="print"/>
          <a:stretch>
            <a:fillRect/>
          </a:stretch>
        </p:blipFill>
        <p:spPr>
          <a:xfrm>
            <a:off x="281940" y="170688"/>
            <a:ext cx="11579352" cy="976883"/>
          </a:xfrm>
          <a:prstGeom prst="rect">
            <a:avLst/>
          </a:prstGeom>
        </p:spPr>
      </p:pic>
      <p:sp>
        <p:nvSpPr>
          <p:cNvPr id="4" name="object 4" descr="$PPTXTitle"/>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Step</a:t>
            </a:r>
            <a:r>
              <a:rPr spc="-40" dirty="0"/>
              <a:t> </a:t>
            </a:r>
            <a:r>
              <a:rPr dirty="0"/>
              <a:t>4:</a:t>
            </a:r>
            <a:r>
              <a:rPr spc="-40" dirty="0"/>
              <a:t> </a:t>
            </a:r>
            <a:r>
              <a:rPr dirty="0"/>
              <a:t>Select</a:t>
            </a:r>
            <a:r>
              <a:rPr spc="-25" dirty="0"/>
              <a:t> </a:t>
            </a:r>
            <a:r>
              <a:rPr dirty="0"/>
              <a:t>the</a:t>
            </a:r>
            <a:r>
              <a:rPr spc="-45" dirty="0"/>
              <a:t> </a:t>
            </a:r>
            <a:r>
              <a:rPr dirty="0"/>
              <a:t>DOI</a:t>
            </a:r>
            <a:r>
              <a:rPr spc="-40" dirty="0"/>
              <a:t> </a:t>
            </a:r>
            <a:r>
              <a:rPr dirty="0"/>
              <a:t>bureaus</a:t>
            </a:r>
            <a:r>
              <a:rPr spc="-50" dirty="0"/>
              <a:t> </a:t>
            </a:r>
            <a:r>
              <a:rPr dirty="0"/>
              <a:t>and</a:t>
            </a:r>
            <a:r>
              <a:rPr spc="-55" dirty="0"/>
              <a:t> </a:t>
            </a:r>
            <a:r>
              <a:rPr dirty="0"/>
              <a:t>offices</a:t>
            </a:r>
            <a:r>
              <a:rPr spc="-45" dirty="0"/>
              <a:t> </a:t>
            </a:r>
            <a:r>
              <a:rPr dirty="0"/>
              <a:t>to</a:t>
            </a:r>
            <a:r>
              <a:rPr spc="-40" dirty="0"/>
              <a:t> </a:t>
            </a:r>
            <a:r>
              <a:rPr dirty="0"/>
              <a:t>be</a:t>
            </a:r>
            <a:r>
              <a:rPr spc="-45" dirty="0"/>
              <a:t> </a:t>
            </a:r>
            <a:r>
              <a:rPr dirty="0"/>
              <a:t>notified</a:t>
            </a:r>
            <a:r>
              <a:rPr spc="-50" dirty="0"/>
              <a:t> </a:t>
            </a:r>
            <a:r>
              <a:rPr dirty="0"/>
              <a:t>of</a:t>
            </a:r>
            <a:r>
              <a:rPr spc="-50" dirty="0"/>
              <a:t> </a:t>
            </a:r>
            <a:r>
              <a:rPr dirty="0"/>
              <a:t>your</a:t>
            </a:r>
            <a:r>
              <a:rPr spc="-50" dirty="0"/>
              <a:t> </a:t>
            </a:r>
            <a:r>
              <a:rPr dirty="0"/>
              <a:t>new</a:t>
            </a:r>
            <a:r>
              <a:rPr spc="-40" dirty="0"/>
              <a:t> </a:t>
            </a:r>
            <a:r>
              <a:rPr spc="-10" dirty="0"/>
              <a:t>case.</a:t>
            </a:r>
          </a:p>
        </p:txBody>
      </p:sp>
      <p:grpSp>
        <p:nvGrpSpPr>
          <p:cNvPr id="5" name="object 5"/>
          <p:cNvGrpSpPr/>
          <p:nvPr/>
        </p:nvGrpSpPr>
        <p:grpSpPr>
          <a:xfrm>
            <a:off x="5105400" y="3810000"/>
            <a:ext cx="6414234" cy="3009900"/>
            <a:chOff x="4645152" y="1782318"/>
            <a:chExt cx="7272655" cy="3605529"/>
          </a:xfrm>
        </p:grpSpPr>
        <p:pic>
          <p:nvPicPr>
            <p:cNvPr id="6" name="object 6"/>
            <p:cNvPicPr/>
            <p:nvPr/>
          </p:nvPicPr>
          <p:blipFill>
            <a:blip r:embed="rId5" cstate="print"/>
            <a:stretch>
              <a:fillRect/>
            </a:stretch>
          </p:blipFill>
          <p:spPr>
            <a:xfrm>
              <a:off x="4645152" y="1782318"/>
              <a:ext cx="7272527" cy="3605021"/>
            </a:xfrm>
            <a:prstGeom prst="rect">
              <a:avLst/>
            </a:prstGeom>
          </p:spPr>
        </p:pic>
        <p:pic>
          <p:nvPicPr>
            <p:cNvPr id="7" name="object 7"/>
            <p:cNvPicPr/>
            <p:nvPr/>
          </p:nvPicPr>
          <p:blipFill>
            <a:blip r:embed="rId6" cstate="print"/>
            <a:stretch>
              <a:fillRect/>
            </a:stretch>
          </p:blipFill>
          <p:spPr>
            <a:xfrm>
              <a:off x="4708398" y="1845564"/>
              <a:ext cx="7092694" cy="3425176"/>
            </a:xfrm>
            <a:prstGeom prst="rect">
              <a:avLst/>
            </a:prstGeom>
          </p:spPr>
        </p:pic>
        <p:sp>
          <p:nvSpPr>
            <p:cNvPr id="8" name="object 8"/>
            <p:cNvSpPr/>
            <p:nvPr/>
          </p:nvSpPr>
          <p:spPr>
            <a:xfrm>
              <a:off x="4689348" y="1826513"/>
              <a:ext cx="7131050" cy="3463290"/>
            </a:xfrm>
            <a:custGeom>
              <a:avLst/>
              <a:gdLst/>
              <a:ahLst/>
              <a:cxnLst/>
              <a:rect l="l" t="t" r="r" b="b"/>
              <a:pathLst>
                <a:path w="7131050" h="3463290">
                  <a:moveTo>
                    <a:pt x="0" y="0"/>
                  </a:moveTo>
                  <a:lnTo>
                    <a:pt x="7130796" y="0"/>
                  </a:lnTo>
                  <a:lnTo>
                    <a:pt x="7130796" y="3463290"/>
                  </a:lnTo>
                  <a:lnTo>
                    <a:pt x="0" y="3463290"/>
                  </a:lnTo>
                  <a:lnTo>
                    <a:pt x="0" y="0"/>
                  </a:lnTo>
                  <a:close/>
                </a:path>
              </a:pathLst>
            </a:custGeom>
            <a:ln w="38100">
              <a:solidFill>
                <a:srgbClr val="000000"/>
              </a:solidFill>
            </a:ln>
          </p:spPr>
          <p:txBody>
            <a:bodyPr wrap="square" lIns="0" tIns="0" rIns="0" bIns="0" rtlCol="0"/>
            <a:lstStyle/>
            <a:p>
              <a:endParaRPr/>
            </a:p>
          </p:txBody>
        </p:sp>
      </p:grpSp>
      <p:sp>
        <p:nvSpPr>
          <p:cNvPr id="9" name="object 9"/>
          <p:cNvSpPr txBox="1">
            <a:spLocks noGrp="1"/>
          </p:cNvSpPr>
          <p:nvPr>
            <p:ph type="sldNum" sz="quarter" idx="7"/>
          </p:nvPr>
        </p:nvSpPr>
        <p:spPr>
          <a:xfrm>
            <a:off x="11558500" y="6544339"/>
            <a:ext cx="166370" cy="177800"/>
          </a:xfrm>
          <a:prstGeom prst="rect">
            <a:avLst/>
          </a:prstGeom>
        </p:spPr>
        <p:txBody>
          <a:bodyPr vert="horz" wrap="square" lIns="0" tIns="0" rIns="0" bIns="0" rtlCol="0">
            <a:spAutoFit/>
          </a:bodyPr>
          <a:lstStyle/>
          <a:p>
            <a:pPr marL="38100">
              <a:lnSpc>
                <a:spcPts val="1240"/>
              </a:lnSpc>
            </a:pPr>
            <a:fld id="{81D60167-4931-47E6-BA6A-407CBD079E47}" type="slidenum">
              <a:rPr lang="en-US" spc="-50" smtClean="0"/>
              <a:t>7</a:t>
            </a:fld>
            <a:endParaRPr spc="-50" dirty="0"/>
          </a:p>
        </p:txBody>
      </p:sp>
      <p:pic>
        <p:nvPicPr>
          <p:cNvPr id="13" name="Picture 12">
            <a:extLst>
              <a:ext uri="{FF2B5EF4-FFF2-40B4-BE49-F238E27FC236}">
                <a16:creationId xmlns:a16="http://schemas.microsoft.com/office/drawing/2014/main" id="{7B54CE3D-DC9F-89EB-1430-A69B4F0F83B6}"/>
              </a:ext>
            </a:extLst>
          </p:cNvPr>
          <p:cNvPicPr>
            <a:picLocks noChangeAspect="1"/>
          </p:cNvPicPr>
          <p:nvPr/>
        </p:nvPicPr>
        <p:blipFill>
          <a:blip r:embed="rId7"/>
          <a:stretch>
            <a:fillRect/>
          </a:stretch>
        </p:blipFill>
        <p:spPr>
          <a:xfrm>
            <a:off x="5166572" y="1066800"/>
            <a:ext cx="6289343" cy="2743200"/>
          </a:xfrm>
          <a:prstGeom prst="rect">
            <a:avLst/>
          </a:prstGeom>
          <a:ln w="31750">
            <a:solidFill>
              <a:schemeClr val="tx1"/>
            </a:solid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txBox="1"/>
          <p:nvPr/>
        </p:nvSpPr>
        <p:spPr>
          <a:xfrm>
            <a:off x="5889212" y="1275614"/>
            <a:ext cx="2774315" cy="243656"/>
          </a:xfrm>
          <a:prstGeom prst="rect">
            <a:avLst/>
          </a:prstGeom>
        </p:spPr>
        <p:txBody>
          <a:bodyPr vert="horz" wrap="square" lIns="0" tIns="12700" rIns="0" bIns="0" rtlCol="0">
            <a:spAutoFit/>
          </a:bodyPr>
          <a:lstStyle/>
          <a:p>
            <a:pPr marL="12700">
              <a:lnSpc>
                <a:spcPct val="100000"/>
              </a:lnSpc>
              <a:spcBef>
                <a:spcPts val="100"/>
              </a:spcBef>
              <a:tabLst>
                <a:tab pos="354965" algn="l"/>
              </a:tabLst>
            </a:pPr>
            <a:endParaRPr sz="1500" dirty="0">
              <a:latin typeface="Calibri"/>
              <a:cs typeface="Calibri"/>
            </a:endParaRPr>
          </a:p>
        </p:txBody>
      </p:sp>
      <p:pic>
        <p:nvPicPr>
          <p:cNvPr id="11" name="object 11"/>
          <p:cNvPicPr/>
          <p:nvPr/>
        </p:nvPicPr>
        <p:blipFill>
          <a:blip r:embed="rId3" cstate="print"/>
          <a:stretch>
            <a:fillRect/>
          </a:stretch>
        </p:blipFill>
        <p:spPr>
          <a:xfrm>
            <a:off x="1093469" y="170688"/>
            <a:ext cx="10014203" cy="976883"/>
          </a:xfrm>
          <a:prstGeom prst="rect">
            <a:avLst/>
          </a:prstGeom>
        </p:spPr>
      </p:pic>
      <p:sp>
        <p:nvSpPr>
          <p:cNvPr id="12" name="object 12" descr="$PPTXTitle"/>
          <p:cNvSpPr txBox="1">
            <a:spLocks noGrp="1"/>
          </p:cNvSpPr>
          <p:nvPr>
            <p:ph type="title"/>
          </p:nvPr>
        </p:nvSpPr>
        <p:spPr>
          <a:prstGeom prst="rect">
            <a:avLst/>
          </a:prstGeom>
        </p:spPr>
        <p:txBody>
          <a:bodyPr vert="horz" wrap="square" lIns="0" tIns="12700" rIns="0" bIns="0" rtlCol="0">
            <a:spAutoFit/>
          </a:bodyPr>
          <a:lstStyle/>
          <a:p>
            <a:pPr marL="823594">
              <a:lnSpc>
                <a:spcPct val="100000"/>
              </a:lnSpc>
              <a:spcBef>
                <a:spcPts val="100"/>
              </a:spcBef>
            </a:pPr>
            <a:r>
              <a:rPr dirty="0"/>
              <a:t>Step</a:t>
            </a:r>
            <a:r>
              <a:rPr spc="-50" dirty="0"/>
              <a:t> </a:t>
            </a:r>
            <a:r>
              <a:rPr dirty="0"/>
              <a:t>5:</a:t>
            </a:r>
            <a:r>
              <a:rPr spc="-40" dirty="0"/>
              <a:t> </a:t>
            </a:r>
            <a:r>
              <a:rPr dirty="0"/>
              <a:t>Upload</a:t>
            </a:r>
            <a:r>
              <a:rPr spc="-50" dirty="0"/>
              <a:t> </a:t>
            </a:r>
            <a:r>
              <a:rPr dirty="0"/>
              <a:t>the</a:t>
            </a:r>
            <a:r>
              <a:rPr spc="-60" dirty="0"/>
              <a:t> </a:t>
            </a:r>
            <a:r>
              <a:rPr dirty="0"/>
              <a:t>documents</a:t>
            </a:r>
            <a:r>
              <a:rPr spc="-65" dirty="0"/>
              <a:t> </a:t>
            </a:r>
            <a:r>
              <a:rPr dirty="0"/>
              <a:t>that</a:t>
            </a:r>
            <a:r>
              <a:rPr spc="-45" dirty="0"/>
              <a:t> </a:t>
            </a:r>
            <a:r>
              <a:rPr dirty="0"/>
              <a:t>you</a:t>
            </a:r>
            <a:r>
              <a:rPr spc="-55" dirty="0"/>
              <a:t> </a:t>
            </a:r>
            <a:r>
              <a:rPr dirty="0"/>
              <a:t>want</a:t>
            </a:r>
            <a:r>
              <a:rPr spc="-45" dirty="0"/>
              <a:t> </a:t>
            </a:r>
            <a:r>
              <a:rPr dirty="0"/>
              <a:t>to</a:t>
            </a:r>
            <a:r>
              <a:rPr spc="-45" dirty="0"/>
              <a:t> </a:t>
            </a:r>
            <a:r>
              <a:rPr dirty="0"/>
              <a:t>submit</a:t>
            </a:r>
            <a:r>
              <a:rPr spc="-55" dirty="0"/>
              <a:t> </a:t>
            </a:r>
            <a:r>
              <a:rPr dirty="0"/>
              <a:t>to</a:t>
            </a:r>
            <a:r>
              <a:rPr spc="-45" dirty="0"/>
              <a:t> </a:t>
            </a:r>
            <a:r>
              <a:rPr spc="-20" dirty="0"/>
              <a:t>OHA.</a:t>
            </a:r>
          </a:p>
        </p:txBody>
      </p:sp>
      <p:sp>
        <p:nvSpPr>
          <p:cNvPr id="21" name="object 21"/>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spc="-50" dirty="0"/>
              <a:t>8</a:t>
            </a:fld>
            <a:endParaRPr spc="-50" dirty="0"/>
          </a:p>
        </p:txBody>
      </p:sp>
      <p:sp>
        <p:nvSpPr>
          <p:cNvPr id="14" name="object 14"/>
          <p:cNvSpPr/>
          <p:nvPr/>
        </p:nvSpPr>
        <p:spPr>
          <a:xfrm>
            <a:off x="1535811" y="3954398"/>
            <a:ext cx="290830" cy="339090"/>
          </a:xfrm>
          <a:custGeom>
            <a:avLst/>
            <a:gdLst/>
            <a:ahLst/>
            <a:cxnLst/>
            <a:rect l="l" t="t" r="r" b="b"/>
            <a:pathLst>
              <a:path w="290830" h="339089">
                <a:moveTo>
                  <a:pt x="0" y="0"/>
                </a:moveTo>
                <a:lnTo>
                  <a:pt x="290322" y="0"/>
                </a:lnTo>
                <a:lnTo>
                  <a:pt x="290322" y="339089"/>
                </a:lnTo>
                <a:lnTo>
                  <a:pt x="0" y="339089"/>
                </a:lnTo>
                <a:lnTo>
                  <a:pt x="0" y="0"/>
                </a:lnTo>
                <a:close/>
              </a:path>
            </a:pathLst>
          </a:custGeom>
          <a:ln w="9525">
            <a:solidFill>
              <a:srgbClr val="000000"/>
            </a:solidFill>
          </a:ln>
        </p:spPr>
        <p:txBody>
          <a:bodyPr wrap="square" lIns="0" tIns="0" rIns="0" bIns="0" rtlCol="0"/>
          <a:lstStyle/>
          <a:p>
            <a:endParaRPr/>
          </a:p>
        </p:txBody>
      </p:sp>
      <p:pic>
        <p:nvPicPr>
          <p:cNvPr id="30" name="Picture 29">
            <a:extLst>
              <a:ext uri="{FF2B5EF4-FFF2-40B4-BE49-F238E27FC236}">
                <a16:creationId xmlns:a16="http://schemas.microsoft.com/office/drawing/2014/main" id="{FF81D396-43CC-BF9D-A42F-4B04F0EDDBEE}"/>
              </a:ext>
            </a:extLst>
          </p:cNvPr>
          <p:cNvPicPr>
            <a:picLocks noChangeAspect="1"/>
          </p:cNvPicPr>
          <p:nvPr/>
        </p:nvPicPr>
        <p:blipFill>
          <a:blip r:embed="rId4"/>
          <a:srcRect r="39944" b="1927"/>
          <a:stretch>
            <a:fillRect/>
          </a:stretch>
        </p:blipFill>
        <p:spPr>
          <a:xfrm>
            <a:off x="670812" y="455865"/>
            <a:ext cx="5486400" cy="6096001"/>
          </a:xfrm>
          <a:prstGeom prst="rect">
            <a:avLst/>
          </a:prstGeom>
        </p:spPr>
      </p:pic>
      <p:sp>
        <p:nvSpPr>
          <p:cNvPr id="8" name="object 8"/>
          <p:cNvSpPr txBox="1"/>
          <p:nvPr/>
        </p:nvSpPr>
        <p:spPr>
          <a:xfrm>
            <a:off x="5889212" y="2339427"/>
            <a:ext cx="5845588" cy="1910779"/>
          </a:xfrm>
          <a:prstGeom prst="rect">
            <a:avLst/>
          </a:prstGeom>
        </p:spPr>
        <p:txBody>
          <a:bodyPr vert="horz" wrap="square" lIns="0" tIns="12700" rIns="0" bIns="0" rtlCol="0">
            <a:spAutoFit/>
          </a:bodyPr>
          <a:lstStyle/>
          <a:p>
            <a:pPr marL="355600" marR="5080" indent="-342900">
              <a:lnSpc>
                <a:spcPct val="100000"/>
              </a:lnSpc>
              <a:spcBef>
                <a:spcPts val="100"/>
              </a:spcBef>
              <a:tabLst>
                <a:tab pos="354965" algn="l"/>
              </a:tabLst>
            </a:pPr>
            <a:r>
              <a:rPr lang="en-US" sz="1500" spc="-25" dirty="0">
                <a:latin typeface="Calibri"/>
                <a:cs typeface="Calibri"/>
              </a:rPr>
              <a:t>	2</a:t>
            </a:r>
            <a:r>
              <a:rPr sz="1500" spc="-25" dirty="0">
                <a:latin typeface="Calibri"/>
                <a:cs typeface="Calibri"/>
              </a:rPr>
              <a:t>.</a:t>
            </a:r>
            <a:r>
              <a:rPr lang="en-US" sz="1500" spc="-25" dirty="0">
                <a:latin typeface="Calibri"/>
                <a:cs typeface="Calibri"/>
              </a:rPr>
              <a:t>  </a:t>
            </a:r>
            <a:r>
              <a:rPr lang="en-US" sz="1500" dirty="0">
                <a:latin typeface="Calibri"/>
                <a:cs typeface="Calibri"/>
              </a:rPr>
              <a:t>Select a file to Upload to your case. The maximum submission size for case-initiating documents is 30 MB.</a:t>
            </a:r>
          </a:p>
          <a:p>
            <a:pPr marL="355600" marR="5080" indent="-342900">
              <a:lnSpc>
                <a:spcPct val="100000"/>
              </a:lnSpc>
              <a:spcBef>
                <a:spcPts val="100"/>
              </a:spcBef>
              <a:tabLst>
                <a:tab pos="354965" algn="l"/>
              </a:tabLst>
            </a:pPr>
            <a:endParaRPr lang="en-US" sz="1500" dirty="0">
              <a:latin typeface="Calibri"/>
              <a:cs typeface="Calibri"/>
            </a:endParaRPr>
          </a:p>
          <a:p>
            <a:pPr marL="355600" marR="5080" indent="-342900">
              <a:lnSpc>
                <a:spcPct val="100000"/>
              </a:lnSpc>
              <a:spcBef>
                <a:spcPts val="100"/>
              </a:spcBef>
              <a:tabLst>
                <a:tab pos="354965" algn="l"/>
              </a:tabLst>
            </a:pPr>
            <a:r>
              <a:rPr lang="en-US" sz="1500" dirty="0">
                <a:latin typeface="Calibri"/>
                <a:cs typeface="Calibri"/>
              </a:rPr>
              <a:t>	3.  If</a:t>
            </a:r>
            <a:r>
              <a:rPr lang="en-US" sz="1500" spc="-30" dirty="0">
                <a:latin typeface="Calibri"/>
                <a:cs typeface="Calibri"/>
              </a:rPr>
              <a:t> </a:t>
            </a:r>
            <a:r>
              <a:rPr lang="en-US" sz="1500" spc="-25" dirty="0">
                <a:latin typeface="Calibri"/>
                <a:cs typeface="Calibri"/>
              </a:rPr>
              <a:t>you </a:t>
            </a:r>
            <a:r>
              <a:rPr lang="en-US" sz="1500" dirty="0">
                <a:latin typeface="Calibri"/>
                <a:cs typeface="Calibri"/>
              </a:rPr>
              <a:t>are</a:t>
            </a:r>
            <a:r>
              <a:rPr lang="en-US" sz="1500" spc="-50" dirty="0">
                <a:latin typeface="Calibri"/>
                <a:cs typeface="Calibri"/>
              </a:rPr>
              <a:t> </a:t>
            </a:r>
            <a:r>
              <a:rPr lang="en-US" sz="1500" dirty="0">
                <a:latin typeface="Calibri"/>
                <a:cs typeface="Calibri"/>
              </a:rPr>
              <a:t>splitting a</a:t>
            </a:r>
            <a:r>
              <a:rPr lang="en-US" sz="1500" spc="-45" dirty="0">
                <a:latin typeface="Calibri"/>
                <a:cs typeface="Calibri"/>
              </a:rPr>
              <a:t> </a:t>
            </a:r>
            <a:r>
              <a:rPr lang="en-US" sz="1500" dirty="0">
                <a:latin typeface="Calibri"/>
                <a:cs typeface="Calibri"/>
              </a:rPr>
              <a:t>document</a:t>
            </a:r>
            <a:r>
              <a:rPr lang="en-US" sz="1500" spc="-40" dirty="0">
                <a:latin typeface="Calibri"/>
                <a:cs typeface="Calibri"/>
              </a:rPr>
              <a:t> </a:t>
            </a:r>
            <a:r>
              <a:rPr lang="en-US" sz="1500" dirty="0">
                <a:latin typeface="Calibri"/>
                <a:cs typeface="Calibri"/>
              </a:rPr>
              <a:t>into</a:t>
            </a:r>
            <a:r>
              <a:rPr lang="en-US" sz="1500" spc="-40" dirty="0">
                <a:latin typeface="Calibri"/>
                <a:cs typeface="Calibri"/>
              </a:rPr>
              <a:t> </a:t>
            </a:r>
            <a:r>
              <a:rPr lang="en-US" sz="1500" dirty="0">
                <a:latin typeface="Calibri"/>
                <a:cs typeface="Calibri"/>
              </a:rPr>
              <a:t>multiple</a:t>
            </a:r>
            <a:r>
              <a:rPr lang="en-US" sz="1500" spc="-20" dirty="0">
                <a:latin typeface="Calibri"/>
                <a:cs typeface="Calibri"/>
              </a:rPr>
              <a:t> </a:t>
            </a:r>
            <a:r>
              <a:rPr lang="en-US" sz="1500" dirty="0">
                <a:latin typeface="Calibri"/>
                <a:cs typeface="Calibri"/>
              </a:rPr>
              <a:t>parts,</a:t>
            </a:r>
            <a:r>
              <a:rPr lang="en-US" sz="1500" spc="-50" dirty="0">
                <a:latin typeface="Calibri"/>
                <a:cs typeface="Calibri"/>
              </a:rPr>
              <a:t> </a:t>
            </a:r>
            <a:r>
              <a:rPr lang="en-US" sz="1500" dirty="0">
                <a:latin typeface="Calibri"/>
                <a:cs typeface="Calibri"/>
              </a:rPr>
              <a:t>you</a:t>
            </a:r>
            <a:r>
              <a:rPr lang="en-US" sz="1500" spc="-50" dirty="0">
                <a:latin typeface="Calibri"/>
                <a:cs typeface="Calibri"/>
              </a:rPr>
              <a:t> </a:t>
            </a:r>
            <a:r>
              <a:rPr lang="en-US" sz="1500" dirty="0">
                <a:latin typeface="Calibri"/>
                <a:cs typeface="Calibri"/>
              </a:rPr>
              <a:t>may</a:t>
            </a:r>
            <a:r>
              <a:rPr lang="en-US" sz="1500" spc="-50" dirty="0">
                <a:latin typeface="Calibri"/>
                <a:cs typeface="Calibri"/>
              </a:rPr>
              <a:t> </a:t>
            </a:r>
            <a:r>
              <a:rPr lang="en-US" sz="1500" dirty="0">
                <a:latin typeface="Calibri"/>
                <a:cs typeface="Calibri"/>
              </a:rPr>
              <a:t>assign</a:t>
            </a:r>
            <a:r>
              <a:rPr lang="en-US" sz="1500" spc="-50" dirty="0">
                <a:latin typeface="Calibri"/>
                <a:cs typeface="Calibri"/>
              </a:rPr>
              <a:t> a       </a:t>
            </a:r>
            <a:r>
              <a:rPr lang="en-US" sz="1500" spc="-10" dirty="0">
                <a:latin typeface="Calibri"/>
                <a:cs typeface="Calibri"/>
              </a:rPr>
              <a:t>consecutive</a:t>
            </a:r>
            <a:r>
              <a:rPr lang="en-US" sz="1500" spc="-25" dirty="0">
                <a:latin typeface="Calibri"/>
                <a:cs typeface="Calibri"/>
              </a:rPr>
              <a:t> </a:t>
            </a:r>
            <a:r>
              <a:rPr lang="en-US" sz="1500" dirty="0">
                <a:latin typeface="Calibri"/>
                <a:cs typeface="Calibri"/>
              </a:rPr>
              <a:t>number</a:t>
            </a:r>
            <a:r>
              <a:rPr lang="en-US" sz="1500" spc="-15" dirty="0">
                <a:latin typeface="Calibri"/>
                <a:cs typeface="Calibri"/>
              </a:rPr>
              <a:t> </a:t>
            </a:r>
            <a:r>
              <a:rPr lang="en-US" sz="1500" dirty="0">
                <a:latin typeface="Calibri"/>
                <a:cs typeface="Calibri"/>
              </a:rPr>
              <a:t>to</a:t>
            </a:r>
            <a:r>
              <a:rPr lang="en-US" sz="1500" spc="-35" dirty="0">
                <a:latin typeface="Calibri"/>
                <a:cs typeface="Calibri"/>
              </a:rPr>
              <a:t> </a:t>
            </a:r>
            <a:r>
              <a:rPr lang="en-US" sz="1500" dirty="0">
                <a:latin typeface="Calibri"/>
                <a:cs typeface="Calibri"/>
              </a:rPr>
              <a:t>each</a:t>
            </a:r>
            <a:r>
              <a:rPr lang="en-US" sz="1500" spc="-25" dirty="0">
                <a:latin typeface="Calibri"/>
                <a:cs typeface="Calibri"/>
              </a:rPr>
              <a:t> </a:t>
            </a:r>
            <a:r>
              <a:rPr lang="en-US" sz="1500" dirty="0">
                <a:latin typeface="Calibri"/>
                <a:cs typeface="Calibri"/>
              </a:rPr>
              <a:t>part.</a:t>
            </a:r>
            <a:r>
              <a:rPr lang="en-US" sz="1500" spc="-45" dirty="0">
                <a:latin typeface="Calibri"/>
                <a:cs typeface="Calibri"/>
              </a:rPr>
              <a:t> </a:t>
            </a:r>
            <a:r>
              <a:rPr lang="en-US" sz="1500" dirty="0">
                <a:latin typeface="Calibri"/>
                <a:cs typeface="Calibri"/>
              </a:rPr>
              <a:t>If</a:t>
            </a:r>
            <a:r>
              <a:rPr lang="en-US" sz="1500" spc="-25" dirty="0">
                <a:latin typeface="Calibri"/>
                <a:cs typeface="Calibri"/>
              </a:rPr>
              <a:t> </a:t>
            </a:r>
            <a:r>
              <a:rPr lang="en-US" sz="1500" dirty="0">
                <a:latin typeface="Calibri"/>
                <a:cs typeface="Calibri"/>
              </a:rPr>
              <a:t>you</a:t>
            </a:r>
            <a:r>
              <a:rPr lang="en-US" sz="1500" spc="-40" dirty="0">
                <a:latin typeface="Calibri"/>
                <a:cs typeface="Calibri"/>
              </a:rPr>
              <a:t> </a:t>
            </a:r>
            <a:r>
              <a:rPr lang="en-US" sz="1500" dirty="0">
                <a:latin typeface="Calibri"/>
                <a:cs typeface="Calibri"/>
              </a:rPr>
              <a:t>are</a:t>
            </a:r>
            <a:r>
              <a:rPr lang="en-US" sz="1500" spc="-35" dirty="0">
                <a:latin typeface="Calibri"/>
                <a:cs typeface="Calibri"/>
              </a:rPr>
              <a:t> not splitting a documen</a:t>
            </a:r>
            <a:r>
              <a:rPr lang="en-US" sz="1500" dirty="0">
                <a:latin typeface="Calibri"/>
                <a:cs typeface="Calibri"/>
              </a:rPr>
              <a:t>t</a:t>
            </a:r>
            <a:r>
              <a:rPr lang="en-US" sz="1500" spc="-30" dirty="0">
                <a:latin typeface="Calibri"/>
                <a:cs typeface="Calibri"/>
              </a:rPr>
              <a:t> </a:t>
            </a:r>
            <a:r>
              <a:rPr lang="en-US" sz="1500" dirty="0">
                <a:latin typeface="Calibri"/>
                <a:cs typeface="Calibri"/>
              </a:rPr>
              <a:t>into</a:t>
            </a:r>
            <a:r>
              <a:rPr lang="en-US" sz="1500" spc="-40" dirty="0">
                <a:latin typeface="Calibri"/>
                <a:cs typeface="Calibri"/>
              </a:rPr>
              <a:t> </a:t>
            </a:r>
            <a:r>
              <a:rPr lang="en-US" sz="1500" dirty="0">
                <a:latin typeface="Calibri"/>
                <a:cs typeface="Calibri"/>
              </a:rPr>
              <a:t>multiple</a:t>
            </a:r>
            <a:r>
              <a:rPr lang="en-US" sz="1500" spc="-10" dirty="0">
                <a:latin typeface="Calibri"/>
                <a:cs typeface="Calibri"/>
              </a:rPr>
              <a:t> </a:t>
            </a:r>
            <a:r>
              <a:rPr lang="en-US" sz="1500" dirty="0">
                <a:latin typeface="Calibri"/>
                <a:cs typeface="Calibri"/>
              </a:rPr>
              <a:t>parts,</a:t>
            </a:r>
            <a:r>
              <a:rPr lang="en-US" sz="1500" spc="-40" dirty="0">
                <a:latin typeface="Calibri"/>
                <a:cs typeface="Calibri"/>
              </a:rPr>
              <a:t> </a:t>
            </a:r>
            <a:r>
              <a:rPr lang="en-US" sz="1500" u="sng" dirty="0">
                <a:uFill>
                  <a:solidFill>
                    <a:srgbClr val="000000"/>
                  </a:solidFill>
                </a:uFill>
                <a:latin typeface="Calibri"/>
                <a:cs typeface="Calibri"/>
              </a:rPr>
              <a:t>do</a:t>
            </a:r>
            <a:r>
              <a:rPr lang="en-US" sz="1500" u="sng" spc="-35" dirty="0">
                <a:uFill>
                  <a:solidFill>
                    <a:srgbClr val="000000"/>
                  </a:solidFill>
                </a:uFill>
                <a:latin typeface="Calibri"/>
                <a:cs typeface="Calibri"/>
              </a:rPr>
              <a:t> </a:t>
            </a:r>
            <a:r>
              <a:rPr lang="en-US" sz="1500" u="sng" dirty="0">
                <a:uFill>
                  <a:solidFill>
                    <a:srgbClr val="000000"/>
                  </a:solidFill>
                </a:uFill>
                <a:latin typeface="Calibri"/>
                <a:cs typeface="Calibri"/>
              </a:rPr>
              <a:t>not</a:t>
            </a:r>
            <a:r>
              <a:rPr lang="en-US" sz="1500" u="sng" spc="-35" dirty="0">
                <a:uFill>
                  <a:solidFill>
                    <a:srgbClr val="000000"/>
                  </a:solidFill>
                </a:uFill>
                <a:latin typeface="Calibri"/>
                <a:cs typeface="Calibri"/>
              </a:rPr>
              <a:t> </a:t>
            </a:r>
            <a:r>
              <a:rPr lang="en-US" sz="1500" u="sng" dirty="0">
                <a:uFill>
                  <a:solidFill>
                    <a:srgbClr val="000000"/>
                  </a:solidFill>
                </a:uFill>
                <a:latin typeface="Calibri"/>
                <a:cs typeface="Calibri"/>
              </a:rPr>
              <a:t>assign</a:t>
            </a:r>
            <a:r>
              <a:rPr lang="en-US" sz="1500" u="sng" spc="-45" dirty="0">
                <a:uFill>
                  <a:solidFill>
                    <a:srgbClr val="000000"/>
                  </a:solidFill>
                </a:uFill>
                <a:latin typeface="Calibri"/>
                <a:cs typeface="Calibri"/>
              </a:rPr>
              <a:t> </a:t>
            </a:r>
            <a:r>
              <a:rPr lang="en-US" sz="1500" u="sng" dirty="0">
                <a:uFill>
                  <a:solidFill>
                    <a:srgbClr val="000000"/>
                  </a:solidFill>
                </a:uFill>
                <a:latin typeface="Calibri"/>
                <a:cs typeface="Calibri"/>
              </a:rPr>
              <a:t>a</a:t>
            </a:r>
            <a:r>
              <a:rPr lang="en-US" sz="1500" u="sng" spc="-40" dirty="0">
                <a:uFill>
                  <a:solidFill>
                    <a:srgbClr val="000000"/>
                  </a:solidFill>
                </a:uFill>
                <a:latin typeface="Calibri"/>
                <a:cs typeface="Calibri"/>
              </a:rPr>
              <a:t> </a:t>
            </a:r>
            <a:r>
              <a:rPr lang="en-US" sz="1500" u="sng" dirty="0">
                <a:uFill>
                  <a:solidFill>
                    <a:srgbClr val="000000"/>
                  </a:solidFill>
                </a:uFill>
                <a:latin typeface="Calibri"/>
                <a:cs typeface="Calibri"/>
              </a:rPr>
              <a:t>part</a:t>
            </a:r>
            <a:r>
              <a:rPr lang="en-US" sz="1500" u="sng" spc="-35" dirty="0">
                <a:uFill>
                  <a:solidFill>
                    <a:srgbClr val="000000"/>
                  </a:solidFill>
                </a:uFill>
                <a:latin typeface="Calibri"/>
                <a:cs typeface="Calibri"/>
              </a:rPr>
              <a:t> </a:t>
            </a:r>
            <a:r>
              <a:rPr lang="en-US" sz="1500" u="sng" spc="-10" dirty="0">
                <a:uFill>
                  <a:solidFill>
                    <a:srgbClr val="000000"/>
                  </a:solidFill>
                </a:uFill>
                <a:latin typeface="Calibri"/>
                <a:cs typeface="Calibri"/>
              </a:rPr>
              <a:t>number</a:t>
            </a:r>
            <a:r>
              <a:rPr lang="en-US" sz="1500" u="none" spc="-10" dirty="0">
                <a:latin typeface="Calibri"/>
                <a:cs typeface="Calibri"/>
              </a:rPr>
              <a:t>.</a:t>
            </a:r>
          </a:p>
          <a:p>
            <a:pPr marL="355600" marR="5080" indent="-342900">
              <a:lnSpc>
                <a:spcPct val="100000"/>
              </a:lnSpc>
              <a:spcBef>
                <a:spcPts val="100"/>
              </a:spcBef>
              <a:tabLst>
                <a:tab pos="354965" algn="l"/>
              </a:tabLst>
            </a:pPr>
            <a:endParaRPr lang="en-US" sz="1500" spc="-10" dirty="0">
              <a:latin typeface="Calibri"/>
              <a:cs typeface="Calibri"/>
            </a:endParaRPr>
          </a:p>
          <a:p>
            <a:pPr marL="355600" marR="5080" indent="-342900">
              <a:lnSpc>
                <a:spcPct val="100000"/>
              </a:lnSpc>
              <a:spcBef>
                <a:spcPts val="100"/>
              </a:spcBef>
              <a:tabLst>
                <a:tab pos="354965" algn="l"/>
              </a:tabLst>
            </a:pPr>
            <a:r>
              <a:rPr lang="en-US" sz="1500" spc="-10" dirty="0">
                <a:latin typeface="Calibri"/>
                <a:cs typeface="Calibri"/>
              </a:rPr>
              <a:t>	</a:t>
            </a:r>
            <a:endParaRPr sz="1500" dirty="0">
              <a:latin typeface="Calibri"/>
              <a:cs typeface="Calibri"/>
            </a:endParaRPr>
          </a:p>
        </p:txBody>
      </p:sp>
      <p:sp>
        <p:nvSpPr>
          <p:cNvPr id="9" name="object 9"/>
          <p:cNvSpPr txBox="1"/>
          <p:nvPr/>
        </p:nvSpPr>
        <p:spPr>
          <a:xfrm>
            <a:off x="5889212" y="3485414"/>
            <a:ext cx="5769388" cy="1423467"/>
          </a:xfrm>
          <a:prstGeom prst="rect">
            <a:avLst/>
          </a:prstGeom>
        </p:spPr>
        <p:txBody>
          <a:bodyPr vert="horz" wrap="square" lIns="0" tIns="12700" rIns="0" bIns="0" rtlCol="0">
            <a:spAutoFit/>
          </a:bodyPr>
          <a:lstStyle/>
          <a:p>
            <a:pPr marL="355600" marR="5080" indent="-342900">
              <a:lnSpc>
                <a:spcPct val="100000"/>
              </a:lnSpc>
              <a:spcBef>
                <a:spcPts val="100"/>
              </a:spcBef>
              <a:tabLst>
                <a:tab pos="354965" algn="l"/>
              </a:tabLst>
            </a:pPr>
            <a:r>
              <a:rPr lang="en-US" sz="1500" spc="-25" dirty="0">
                <a:latin typeface="Calibri"/>
                <a:cs typeface="Calibri"/>
              </a:rPr>
              <a:t>	</a:t>
            </a:r>
          </a:p>
          <a:p>
            <a:pPr marL="355600" marR="5080" indent="-342900">
              <a:lnSpc>
                <a:spcPct val="100000"/>
              </a:lnSpc>
              <a:spcBef>
                <a:spcPts val="100"/>
              </a:spcBef>
              <a:tabLst>
                <a:tab pos="354965" algn="l"/>
              </a:tabLst>
            </a:pPr>
            <a:r>
              <a:rPr lang="en-US" sz="1500" spc="-25" dirty="0">
                <a:latin typeface="Calibri"/>
                <a:cs typeface="Calibri"/>
              </a:rPr>
              <a:t>	</a:t>
            </a:r>
          </a:p>
          <a:p>
            <a:pPr marL="355600" marR="5080" indent="-342900">
              <a:lnSpc>
                <a:spcPct val="100000"/>
              </a:lnSpc>
              <a:spcBef>
                <a:spcPts val="100"/>
              </a:spcBef>
              <a:tabLst>
                <a:tab pos="354965" algn="l"/>
              </a:tabLst>
            </a:pPr>
            <a:r>
              <a:rPr lang="en-US" sz="1500" spc="-25" dirty="0">
                <a:latin typeface="Calibri"/>
                <a:cs typeface="Calibri"/>
              </a:rPr>
              <a:t>	4</a:t>
            </a:r>
            <a:r>
              <a:rPr sz="1500" spc="-25" dirty="0">
                <a:latin typeface="Calibri"/>
                <a:cs typeface="Calibri"/>
              </a:rPr>
              <a:t>.</a:t>
            </a:r>
            <a:r>
              <a:rPr lang="en-US" sz="1500" spc="-25" dirty="0">
                <a:latin typeface="Calibri"/>
                <a:cs typeface="Calibri"/>
              </a:rPr>
              <a:t>  </a:t>
            </a:r>
            <a:r>
              <a:rPr sz="1500" dirty="0">
                <a:latin typeface="Calibri"/>
                <a:cs typeface="Calibri"/>
              </a:rPr>
              <a:t>Select</a:t>
            </a:r>
            <a:r>
              <a:rPr sz="1500" spc="-10" dirty="0">
                <a:latin typeface="Calibri"/>
                <a:cs typeface="Calibri"/>
              </a:rPr>
              <a:t> </a:t>
            </a:r>
            <a:r>
              <a:rPr sz="1500" dirty="0">
                <a:latin typeface="Calibri"/>
                <a:cs typeface="Calibri"/>
              </a:rPr>
              <a:t>an</a:t>
            </a:r>
            <a:r>
              <a:rPr sz="1500" spc="-40" dirty="0">
                <a:latin typeface="Calibri"/>
                <a:cs typeface="Calibri"/>
              </a:rPr>
              <a:t> </a:t>
            </a:r>
            <a:r>
              <a:rPr sz="1500" dirty="0">
                <a:latin typeface="Calibri"/>
                <a:cs typeface="Calibri"/>
              </a:rPr>
              <a:t>Action</a:t>
            </a:r>
            <a:r>
              <a:rPr sz="1500" spc="-35" dirty="0">
                <a:latin typeface="Calibri"/>
                <a:cs typeface="Calibri"/>
              </a:rPr>
              <a:t> </a:t>
            </a:r>
            <a:r>
              <a:rPr sz="1500" spc="-10" dirty="0">
                <a:latin typeface="Calibri"/>
                <a:cs typeface="Calibri"/>
              </a:rPr>
              <a:t>Type</a:t>
            </a:r>
            <a:r>
              <a:rPr sz="1500" spc="-35" dirty="0">
                <a:latin typeface="Calibri"/>
                <a:cs typeface="Calibri"/>
              </a:rPr>
              <a:t> </a:t>
            </a:r>
            <a:r>
              <a:rPr sz="1500" dirty="0">
                <a:latin typeface="Calibri"/>
                <a:cs typeface="Calibri"/>
              </a:rPr>
              <a:t>and</a:t>
            </a:r>
            <a:r>
              <a:rPr sz="1500" spc="-35" dirty="0">
                <a:latin typeface="Calibri"/>
                <a:cs typeface="Calibri"/>
              </a:rPr>
              <a:t> </a:t>
            </a:r>
            <a:r>
              <a:rPr lang="en-US" sz="1500" spc="-10" dirty="0">
                <a:latin typeface="Calibri"/>
                <a:cs typeface="Calibri"/>
              </a:rPr>
              <a:t>Sub-</a:t>
            </a:r>
            <a:r>
              <a:rPr lang="en-US" sz="1500" dirty="0">
                <a:latin typeface="Calibri"/>
                <a:cs typeface="Calibri"/>
              </a:rPr>
              <a:t>Type,</a:t>
            </a:r>
            <a:r>
              <a:rPr lang="en-US" sz="1500" spc="-25" dirty="0">
                <a:latin typeface="Calibri"/>
                <a:cs typeface="Calibri"/>
              </a:rPr>
              <a:t> </a:t>
            </a:r>
            <a:r>
              <a:rPr lang="en-US" sz="1500" dirty="0">
                <a:latin typeface="Calibri"/>
                <a:cs typeface="Calibri"/>
              </a:rPr>
              <a:t>if</a:t>
            </a:r>
            <a:r>
              <a:rPr lang="en-US" sz="1500" spc="-15" dirty="0">
                <a:latin typeface="Calibri"/>
                <a:cs typeface="Calibri"/>
              </a:rPr>
              <a:t> </a:t>
            </a:r>
            <a:r>
              <a:rPr lang="en-US" sz="1500" spc="-10" dirty="0">
                <a:latin typeface="Calibri"/>
                <a:cs typeface="Calibri"/>
              </a:rPr>
              <a:t>applicable.</a:t>
            </a:r>
            <a:r>
              <a:rPr lang="en-US" sz="1500" spc="-20" dirty="0">
                <a:latin typeface="Calibri"/>
                <a:cs typeface="Calibri"/>
              </a:rPr>
              <a:t> </a:t>
            </a:r>
            <a:r>
              <a:rPr lang="en-US" sz="1500" u="sng" dirty="0">
                <a:uFill>
                  <a:solidFill>
                    <a:srgbClr val="000000"/>
                  </a:solidFill>
                </a:uFill>
                <a:latin typeface="Calibri"/>
                <a:cs typeface="Calibri"/>
              </a:rPr>
              <a:t>The</a:t>
            </a:r>
            <a:r>
              <a:rPr lang="en-US" sz="1500" u="sng" spc="-25" dirty="0">
                <a:uFill>
                  <a:solidFill>
                    <a:srgbClr val="000000"/>
                  </a:solidFill>
                </a:uFill>
                <a:latin typeface="Calibri"/>
                <a:cs typeface="Calibri"/>
              </a:rPr>
              <a:t> </a:t>
            </a:r>
            <a:r>
              <a:rPr lang="en-US" sz="1500" u="sng" spc="-10" dirty="0">
                <a:uFill>
                  <a:solidFill>
                    <a:srgbClr val="000000"/>
                  </a:solidFill>
                </a:uFill>
                <a:latin typeface="Calibri"/>
                <a:cs typeface="Calibri"/>
              </a:rPr>
              <a:t>Action</a:t>
            </a:r>
            <a:r>
              <a:rPr lang="en-US" sz="1500" u="none" spc="-10" dirty="0">
                <a:latin typeface="Calibri"/>
                <a:cs typeface="Calibri"/>
              </a:rPr>
              <a:t> </a:t>
            </a:r>
            <a:r>
              <a:rPr lang="en-US" sz="1500" u="sng" spc="-10" dirty="0">
                <a:uFill>
                  <a:solidFill>
                    <a:srgbClr val="000000"/>
                  </a:solidFill>
                </a:uFill>
                <a:latin typeface="Calibri"/>
                <a:cs typeface="Calibri"/>
              </a:rPr>
              <a:t>Type</a:t>
            </a:r>
            <a:r>
              <a:rPr lang="en-US" sz="1500" u="sng" spc="-35" dirty="0">
                <a:uFill>
                  <a:solidFill>
                    <a:srgbClr val="000000"/>
                  </a:solidFill>
                </a:uFill>
                <a:latin typeface="Calibri"/>
                <a:cs typeface="Calibri"/>
              </a:rPr>
              <a:t> </a:t>
            </a:r>
            <a:r>
              <a:rPr lang="en-US" sz="1500" u="sng" dirty="0">
                <a:uFill>
                  <a:solidFill>
                    <a:srgbClr val="000000"/>
                  </a:solidFill>
                </a:uFill>
                <a:latin typeface="Calibri"/>
                <a:cs typeface="Calibri"/>
              </a:rPr>
              <a:t>options</a:t>
            </a:r>
            <a:r>
              <a:rPr lang="en-US" sz="1500" u="sng" spc="-35" dirty="0">
                <a:uFill>
                  <a:solidFill>
                    <a:srgbClr val="000000"/>
                  </a:solidFill>
                </a:uFill>
                <a:latin typeface="Calibri"/>
                <a:cs typeface="Calibri"/>
              </a:rPr>
              <a:t> </a:t>
            </a:r>
            <a:r>
              <a:rPr lang="en-US" sz="1500" u="sng" dirty="0">
                <a:uFill>
                  <a:solidFill>
                    <a:srgbClr val="000000"/>
                  </a:solidFill>
                </a:uFill>
                <a:latin typeface="Calibri"/>
                <a:cs typeface="Calibri"/>
              </a:rPr>
              <a:t>vary</a:t>
            </a:r>
            <a:r>
              <a:rPr lang="en-US" sz="1500" u="sng" spc="-35" dirty="0">
                <a:uFill>
                  <a:solidFill>
                    <a:srgbClr val="000000"/>
                  </a:solidFill>
                </a:uFill>
                <a:latin typeface="Calibri"/>
                <a:cs typeface="Calibri"/>
              </a:rPr>
              <a:t> </a:t>
            </a:r>
            <a:r>
              <a:rPr lang="en-US" sz="1500" u="sng" dirty="0">
                <a:uFill>
                  <a:solidFill>
                    <a:srgbClr val="000000"/>
                  </a:solidFill>
                </a:uFill>
                <a:latin typeface="Calibri"/>
                <a:cs typeface="Calibri"/>
              </a:rPr>
              <a:t>by</a:t>
            </a:r>
            <a:r>
              <a:rPr lang="en-US" sz="1500" u="sng" spc="-30" dirty="0">
                <a:uFill>
                  <a:solidFill>
                    <a:srgbClr val="000000"/>
                  </a:solidFill>
                </a:uFill>
                <a:latin typeface="Calibri"/>
                <a:cs typeface="Calibri"/>
              </a:rPr>
              <a:t> </a:t>
            </a:r>
            <a:r>
              <a:rPr lang="en-US" sz="1500" u="sng" dirty="0">
                <a:uFill>
                  <a:solidFill>
                    <a:srgbClr val="000000"/>
                  </a:solidFill>
                </a:uFill>
                <a:latin typeface="Calibri"/>
                <a:cs typeface="Calibri"/>
              </a:rPr>
              <a:t>OHA</a:t>
            </a:r>
            <a:r>
              <a:rPr lang="en-US" sz="1500" u="sng" spc="-35" dirty="0">
                <a:uFill>
                  <a:solidFill>
                    <a:srgbClr val="000000"/>
                  </a:solidFill>
                </a:uFill>
                <a:latin typeface="Calibri"/>
                <a:cs typeface="Calibri"/>
              </a:rPr>
              <a:t> </a:t>
            </a:r>
            <a:r>
              <a:rPr lang="en-US" sz="1500" u="sng" dirty="0">
                <a:uFill>
                  <a:solidFill>
                    <a:srgbClr val="000000"/>
                  </a:solidFill>
                </a:uFill>
                <a:latin typeface="Calibri"/>
                <a:cs typeface="Calibri"/>
              </a:rPr>
              <a:t>unit</a:t>
            </a:r>
            <a:r>
              <a:rPr lang="en-US" sz="1500" u="none" dirty="0">
                <a:latin typeface="Calibri"/>
                <a:cs typeface="Calibri"/>
              </a:rPr>
              <a:t>.</a:t>
            </a:r>
            <a:r>
              <a:rPr lang="en-US" sz="1500" u="none" spc="-25" dirty="0">
                <a:latin typeface="Calibri"/>
                <a:cs typeface="Calibri"/>
              </a:rPr>
              <a:t> </a:t>
            </a:r>
            <a:r>
              <a:rPr lang="en-US" sz="1500" u="none" dirty="0">
                <a:latin typeface="Calibri"/>
                <a:cs typeface="Calibri"/>
              </a:rPr>
              <a:t>A</a:t>
            </a:r>
            <a:r>
              <a:rPr lang="en-US" sz="1500" u="none" spc="-30" dirty="0">
                <a:latin typeface="Calibri"/>
                <a:cs typeface="Calibri"/>
              </a:rPr>
              <a:t> </a:t>
            </a:r>
            <a:r>
              <a:rPr lang="en-US" sz="1500" u="none" dirty="0">
                <a:latin typeface="Calibri"/>
                <a:cs typeface="Calibri"/>
              </a:rPr>
              <a:t>list</a:t>
            </a:r>
            <a:r>
              <a:rPr lang="en-US" sz="1500" u="none" spc="-15" dirty="0">
                <a:latin typeface="Calibri"/>
                <a:cs typeface="Calibri"/>
              </a:rPr>
              <a:t> </a:t>
            </a:r>
            <a:r>
              <a:rPr lang="en-US" sz="1500" u="none" dirty="0">
                <a:latin typeface="Calibri"/>
                <a:cs typeface="Calibri"/>
              </a:rPr>
              <a:t>of</a:t>
            </a:r>
            <a:r>
              <a:rPr lang="en-US" sz="1500" u="none" spc="-25" dirty="0">
                <a:latin typeface="Calibri"/>
                <a:cs typeface="Calibri"/>
              </a:rPr>
              <a:t> </a:t>
            </a:r>
            <a:r>
              <a:rPr lang="en-US" sz="1500" u="none" dirty="0">
                <a:latin typeface="Calibri"/>
                <a:cs typeface="Calibri"/>
              </a:rPr>
              <a:t>the</a:t>
            </a:r>
            <a:r>
              <a:rPr lang="en-US" sz="1500" u="none" spc="-25" dirty="0">
                <a:latin typeface="Calibri"/>
                <a:cs typeface="Calibri"/>
              </a:rPr>
              <a:t> </a:t>
            </a:r>
            <a:r>
              <a:rPr lang="en-US" sz="1500" u="none" spc="-10" dirty="0">
                <a:latin typeface="Calibri"/>
                <a:cs typeface="Calibri"/>
              </a:rPr>
              <a:t>available</a:t>
            </a:r>
            <a:r>
              <a:rPr lang="en-US" sz="1500" u="none" spc="-20" dirty="0">
                <a:latin typeface="Calibri"/>
                <a:cs typeface="Calibri"/>
              </a:rPr>
              <a:t> </a:t>
            </a:r>
            <a:r>
              <a:rPr lang="en-US" sz="1500" u="none" spc="-10" dirty="0">
                <a:latin typeface="Calibri"/>
                <a:cs typeface="Calibri"/>
              </a:rPr>
              <a:t>Action Types</a:t>
            </a:r>
            <a:r>
              <a:rPr lang="en-US" sz="1500" u="none" spc="-40" dirty="0">
                <a:latin typeface="Calibri"/>
                <a:cs typeface="Calibri"/>
              </a:rPr>
              <a:t> </a:t>
            </a:r>
            <a:r>
              <a:rPr lang="en-US" sz="1500" u="none" dirty="0">
                <a:latin typeface="Calibri"/>
                <a:cs typeface="Calibri"/>
              </a:rPr>
              <a:t>is</a:t>
            </a:r>
            <a:r>
              <a:rPr lang="en-US" sz="1500" u="none" spc="-15" dirty="0">
                <a:latin typeface="Calibri"/>
                <a:cs typeface="Calibri"/>
              </a:rPr>
              <a:t> </a:t>
            </a:r>
            <a:r>
              <a:rPr lang="en-US" sz="1500" u="none" dirty="0">
                <a:latin typeface="Calibri"/>
                <a:cs typeface="Calibri"/>
              </a:rPr>
              <a:t>included</a:t>
            </a:r>
            <a:r>
              <a:rPr lang="en-US" sz="1500" u="none" spc="-10" dirty="0">
                <a:latin typeface="Calibri"/>
                <a:cs typeface="Calibri"/>
              </a:rPr>
              <a:t> </a:t>
            </a:r>
            <a:r>
              <a:rPr lang="en-US" sz="1500" u="none" dirty="0">
                <a:latin typeface="Calibri"/>
                <a:cs typeface="Calibri"/>
              </a:rPr>
              <a:t>in</a:t>
            </a:r>
            <a:r>
              <a:rPr lang="en-US" sz="1500" u="none" spc="-20" dirty="0">
                <a:latin typeface="Calibri"/>
                <a:cs typeface="Calibri"/>
              </a:rPr>
              <a:t> </a:t>
            </a:r>
            <a:r>
              <a:rPr lang="en-US" sz="1500" u="none" dirty="0">
                <a:latin typeface="Calibri"/>
                <a:cs typeface="Calibri"/>
              </a:rPr>
              <a:t>Appendix</a:t>
            </a:r>
            <a:r>
              <a:rPr lang="en-US" sz="1500" u="none" spc="-20" dirty="0">
                <a:latin typeface="Calibri"/>
                <a:cs typeface="Calibri"/>
              </a:rPr>
              <a:t> </a:t>
            </a:r>
            <a:r>
              <a:rPr lang="en-US" sz="1500" u="none" dirty="0">
                <a:latin typeface="Calibri"/>
                <a:cs typeface="Calibri"/>
              </a:rPr>
              <a:t>1</a:t>
            </a:r>
            <a:r>
              <a:rPr lang="en-US" sz="1500" u="none" spc="-30" dirty="0">
                <a:latin typeface="Calibri"/>
                <a:cs typeface="Calibri"/>
              </a:rPr>
              <a:t> </a:t>
            </a:r>
            <a:r>
              <a:rPr lang="en-US" sz="1500" u="none" dirty="0">
                <a:latin typeface="Calibri"/>
                <a:cs typeface="Calibri"/>
              </a:rPr>
              <a:t>and</a:t>
            </a:r>
            <a:r>
              <a:rPr lang="en-US" sz="1500" u="none" spc="-40" dirty="0">
                <a:latin typeface="Calibri"/>
                <a:cs typeface="Calibri"/>
              </a:rPr>
              <a:t> </a:t>
            </a:r>
            <a:r>
              <a:rPr lang="en-US" sz="1500" u="none" dirty="0">
                <a:latin typeface="Calibri"/>
                <a:cs typeface="Calibri"/>
              </a:rPr>
              <a:t>2</a:t>
            </a:r>
            <a:r>
              <a:rPr lang="en-US" sz="1500" u="none" spc="-30" dirty="0">
                <a:latin typeface="Calibri"/>
                <a:cs typeface="Calibri"/>
              </a:rPr>
              <a:t> </a:t>
            </a:r>
            <a:r>
              <a:rPr lang="en-US" sz="1500" u="none" dirty="0">
                <a:latin typeface="Calibri"/>
                <a:cs typeface="Calibri"/>
              </a:rPr>
              <a:t>of</a:t>
            </a:r>
            <a:r>
              <a:rPr lang="en-US" sz="1500" u="none" spc="-30" dirty="0">
                <a:latin typeface="Calibri"/>
                <a:cs typeface="Calibri"/>
              </a:rPr>
              <a:t> </a:t>
            </a:r>
            <a:r>
              <a:rPr lang="en-US" sz="1500" u="none" dirty="0">
                <a:latin typeface="Calibri"/>
                <a:cs typeface="Calibri"/>
              </a:rPr>
              <a:t>the</a:t>
            </a:r>
            <a:r>
              <a:rPr lang="en-US" sz="1500" u="none" spc="-25" dirty="0">
                <a:latin typeface="Calibri"/>
                <a:cs typeface="Calibri"/>
              </a:rPr>
              <a:t> </a:t>
            </a:r>
            <a:r>
              <a:rPr lang="en-US" sz="1500" u="none" spc="-20" dirty="0">
                <a:latin typeface="Calibri"/>
                <a:cs typeface="Calibri"/>
              </a:rPr>
              <a:t>User </a:t>
            </a:r>
            <a:r>
              <a:rPr lang="en-US" sz="1500" dirty="0">
                <a:latin typeface="Calibri"/>
                <a:cs typeface="Calibri"/>
              </a:rPr>
              <a:t>Guides,</a:t>
            </a:r>
            <a:r>
              <a:rPr lang="en-US" sz="1500" spc="-60" dirty="0">
                <a:latin typeface="Calibri"/>
                <a:cs typeface="Calibri"/>
              </a:rPr>
              <a:t> </a:t>
            </a:r>
            <a:r>
              <a:rPr lang="en-US" sz="1500" u="sng" spc="-10" dirty="0">
                <a:solidFill>
                  <a:srgbClr val="0562C1"/>
                </a:solidFill>
                <a:uFill>
                  <a:solidFill>
                    <a:srgbClr val="0562C1"/>
                  </a:solidFill>
                </a:uFill>
                <a:latin typeface="Calibri"/>
                <a:cs typeface="Calibri"/>
                <a:hlinkClick r:id="rId5"/>
              </a:rPr>
              <a:t>https://www.doi.gov/oha/bfs/support</a:t>
            </a:r>
            <a:r>
              <a:rPr lang="en-US" sz="1500" u="none" spc="-10" dirty="0">
                <a:latin typeface="Calibri"/>
                <a:cs typeface="Calibri"/>
              </a:rPr>
              <a:t>.</a:t>
            </a:r>
            <a:endParaRPr lang="en-US" sz="1500" dirty="0">
              <a:latin typeface="Calibri"/>
              <a:cs typeface="Calibri"/>
            </a:endParaRPr>
          </a:p>
        </p:txBody>
      </p:sp>
      <p:sp>
        <p:nvSpPr>
          <p:cNvPr id="10" name="object 10"/>
          <p:cNvSpPr txBox="1"/>
          <p:nvPr/>
        </p:nvSpPr>
        <p:spPr>
          <a:xfrm>
            <a:off x="4953000" y="4603268"/>
            <a:ext cx="6781800" cy="1859483"/>
          </a:xfrm>
          <a:prstGeom prst="rect">
            <a:avLst/>
          </a:prstGeom>
        </p:spPr>
        <p:txBody>
          <a:bodyPr vert="horz" wrap="square" lIns="0" tIns="12700" rIns="0" bIns="0" rtlCol="0">
            <a:spAutoFit/>
          </a:bodyPr>
          <a:lstStyle/>
          <a:p>
            <a:pPr marL="12700">
              <a:lnSpc>
                <a:spcPct val="100000"/>
              </a:lnSpc>
              <a:spcBef>
                <a:spcPts val="100"/>
              </a:spcBef>
              <a:tabLst>
                <a:tab pos="354965" algn="l"/>
              </a:tabLst>
            </a:pPr>
            <a:endParaRPr lang="en-US" sz="1500" spc="-25" dirty="0">
              <a:latin typeface="Calibri"/>
              <a:cs typeface="Calibri"/>
            </a:endParaRPr>
          </a:p>
          <a:p>
            <a:pPr marL="12700">
              <a:lnSpc>
                <a:spcPct val="100000"/>
              </a:lnSpc>
              <a:spcBef>
                <a:spcPts val="100"/>
              </a:spcBef>
              <a:tabLst>
                <a:tab pos="354965" algn="l"/>
              </a:tabLst>
            </a:pPr>
            <a:r>
              <a:rPr lang="en-US" sz="1500" spc="-25" dirty="0">
                <a:latin typeface="Calibri"/>
                <a:cs typeface="Calibri"/>
              </a:rPr>
              <a:t>	</a:t>
            </a:r>
          </a:p>
          <a:p>
            <a:pPr marL="12700">
              <a:lnSpc>
                <a:spcPct val="100000"/>
              </a:lnSpc>
              <a:spcBef>
                <a:spcPts val="100"/>
              </a:spcBef>
              <a:tabLst>
                <a:tab pos="354965" algn="l"/>
              </a:tabLst>
            </a:pPr>
            <a:r>
              <a:rPr lang="en-US" sz="1500" spc="-25" dirty="0">
                <a:latin typeface="Calibri"/>
                <a:cs typeface="Calibri"/>
              </a:rPr>
              <a:t>		         5</a:t>
            </a:r>
            <a:r>
              <a:rPr sz="1500" spc="-25" dirty="0">
                <a:latin typeface="Calibri"/>
                <a:cs typeface="Calibri"/>
              </a:rPr>
              <a:t>.</a:t>
            </a:r>
            <a:r>
              <a:rPr lang="en-US" sz="1500" spc="-25" dirty="0">
                <a:latin typeface="Calibri"/>
                <a:cs typeface="Calibri"/>
              </a:rPr>
              <a:t>  </a:t>
            </a:r>
            <a:r>
              <a:rPr sz="1500" dirty="0">
                <a:latin typeface="Calibri"/>
                <a:cs typeface="Calibri"/>
              </a:rPr>
              <a:t>Click</a:t>
            </a:r>
            <a:r>
              <a:rPr sz="1500" spc="-25" dirty="0">
                <a:latin typeface="Calibri"/>
                <a:cs typeface="Calibri"/>
              </a:rPr>
              <a:t> </a:t>
            </a:r>
            <a:r>
              <a:rPr sz="1500" dirty="0">
                <a:latin typeface="Calibri"/>
                <a:cs typeface="Calibri"/>
              </a:rPr>
              <a:t>“Save”</a:t>
            </a:r>
            <a:r>
              <a:rPr sz="1500" spc="-45" dirty="0">
                <a:latin typeface="Calibri"/>
                <a:cs typeface="Calibri"/>
              </a:rPr>
              <a:t> </a:t>
            </a:r>
            <a:r>
              <a:rPr sz="1500" dirty="0">
                <a:latin typeface="Calibri"/>
                <a:cs typeface="Calibri"/>
              </a:rPr>
              <a:t>to</a:t>
            </a:r>
            <a:r>
              <a:rPr sz="1500" spc="-45" dirty="0">
                <a:latin typeface="Calibri"/>
                <a:cs typeface="Calibri"/>
              </a:rPr>
              <a:t> </a:t>
            </a:r>
            <a:r>
              <a:rPr sz="1500" dirty="0">
                <a:latin typeface="Calibri"/>
                <a:cs typeface="Calibri"/>
              </a:rPr>
              <a:t>add</a:t>
            </a:r>
            <a:r>
              <a:rPr sz="1500" spc="-40" dirty="0">
                <a:latin typeface="Calibri"/>
                <a:cs typeface="Calibri"/>
              </a:rPr>
              <a:t> </a:t>
            </a:r>
            <a:r>
              <a:rPr sz="1500" dirty="0">
                <a:latin typeface="Calibri"/>
                <a:cs typeface="Calibri"/>
              </a:rPr>
              <a:t>your</a:t>
            </a:r>
            <a:r>
              <a:rPr sz="1500" spc="-30" dirty="0">
                <a:latin typeface="Calibri"/>
                <a:cs typeface="Calibri"/>
              </a:rPr>
              <a:t> </a:t>
            </a:r>
            <a:r>
              <a:rPr sz="1500" dirty="0">
                <a:latin typeface="Calibri"/>
                <a:cs typeface="Calibri"/>
              </a:rPr>
              <a:t>document</a:t>
            </a:r>
            <a:r>
              <a:rPr sz="1500" spc="-35" dirty="0">
                <a:latin typeface="Calibri"/>
                <a:cs typeface="Calibri"/>
              </a:rPr>
              <a:t> </a:t>
            </a:r>
            <a:r>
              <a:rPr sz="1500" dirty="0">
                <a:latin typeface="Calibri"/>
                <a:cs typeface="Calibri"/>
              </a:rPr>
              <a:t>to</a:t>
            </a:r>
            <a:r>
              <a:rPr sz="1500" spc="-40" dirty="0">
                <a:latin typeface="Calibri"/>
                <a:cs typeface="Calibri"/>
              </a:rPr>
              <a:t> </a:t>
            </a:r>
            <a:r>
              <a:rPr sz="1500" dirty="0">
                <a:latin typeface="Calibri"/>
                <a:cs typeface="Calibri"/>
              </a:rPr>
              <a:t>the</a:t>
            </a:r>
            <a:r>
              <a:rPr sz="1500" spc="-35" dirty="0">
                <a:latin typeface="Calibri"/>
                <a:cs typeface="Calibri"/>
              </a:rPr>
              <a:t> </a:t>
            </a:r>
            <a:r>
              <a:rPr sz="1500" spc="-10" dirty="0">
                <a:latin typeface="Calibri"/>
                <a:cs typeface="Calibri"/>
              </a:rPr>
              <a:t>submission.</a:t>
            </a:r>
            <a:endParaRPr lang="en-US" sz="1500" spc="-10" dirty="0">
              <a:latin typeface="Calibri"/>
              <a:cs typeface="Calibri"/>
            </a:endParaRPr>
          </a:p>
          <a:p>
            <a:pPr marL="12700" marR="5080">
              <a:lnSpc>
                <a:spcPct val="100000"/>
              </a:lnSpc>
              <a:spcBef>
                <a:spcPts val="1595"/>
              </a:spcBef>
            </a:pPr>
            <a:r>
              <a:rPr sz="1500" b="1" spc="-25" dirty="0">
                <a:latin typeface="Calibri"/>
                <a:cs typeface="Calibri"/>
              </a:rPr>
              <a:t>IMPORTANT:</a:t>
            </a:r>
            <a:r>
              <a:rPr sz="1500" b="1" spc="-50" dirty="0">
                <a:latin typeface="Calibri"/>
                <a:cs typeface="Calibri"/>
              </a:rPr>
              <a:t> </a:t>
            </a:r>
            <a:r>
              <a:rPr sz="1500" u="sng" dirty="0">
                <a:uFill>
                  <a:solidFill>
                    <a:srgbClr val="000000"/>
                  </a:solidFill>
                </a:uFill>
                <a:latin typeface="Calibri"/>
                <a:cs typeface="Calibri"/>
              </a:rPr>
              <a:t>Selecting</a:t>
            </a:r>
            <a:r>
              <a:rPr sz="1500" u="sng" spc="-25" dirty="0">
                <a:uFill>
                  <a:solidFill>
                    <a:srgbClr val="000000"/>
                  </a:solidFill>
                </a:uFill>
                <a:latin typeface="Calibri"/>
                <a:cs typeface="Calibri"/>
              </a:rPr>
              <a:t> </a:t>
            </a:r>
            <a:r>
              <a:rPr sz="1500" u="sng" dirty="0">
                <a:uFill>
                  <a:solidFill>
                    <a:srgbClr val="000000"/>
                  </a:solidFill>
                </a:uFill>
                <a:latin typeface="Calibri"/>
                <a:cs typeface="Calibri"/>
              </a:rPr>
              <a:t>the</a:t>
            </a:r>
            <a:r>
              <a:rPr sz="1500" u="sng" spc="-40" dirty="0">
                <a:uFill>
                  <a:solidFill>
                    <a:srgbClr val="000000"/>
                  </a:solidFill>
                </a:uFill>
                <a:latin typeface="Calibri"/>
                <a:cs typeface="Calibri"/>
              </a:rPr>
              <a:t> </a:t>
            </a:r>
            <a:r>
              <a:rPr sz="1500" u="sng" dirty="0">
                <a:uFill>
                  <a:solidFill>
                    <a:srgbClr val="000000"/>
                  </a:solidFill>
                </a:uFill>
                <a:latin typeface="Calibri"/>
                <a:cs typeface="Calibri"/>
              </a:rPr>
              <a:t>proper</a:t>
            </a:r>
            <a:r>
              <a:rPr sz="1500" u="sng" spc="-35" dirty="0">
                <a:uFill>
                  <a:solidFill>
                    <a:srgbClr val="000000"/>
                  </a:solidFill>
                </a:uFill>
                <a:latin typeface="Calibri"/>
                <a:cs typeface="Calibri"/>
              </a:rPr>
              <a:t> </a:t>
            </a:r>
            <a:r>
              <a:rPr sz="1500" u="sng" dirty="0">
                <a:uFill>
                  <a:solidFill>
                    <a:srgbClr val="000000"/>
                  </a:solidFill>
                </a:uFill>
                <a:latin typeface="Calibri"/>
                <a:cs typeface="Calibri"/>
              </a:rPr>
              <a:t>Action</a:t>
            </a:r>
            <a:r>
              <a:rPr sz="1500" u="sng" spc="-50" dirty="0">
                <a:uFill>
                  <a:solidFill>
                    <a:srgbClr val="000000"/>
                  </a:solidFill>
                </a:uFill>
                <a:latin typeface="Calibri"/>
                <a:cs typeface="Calibri"/>
              </a:rPr>
              <a:t> </a:t>
            </a:r>
            <a:r>
              <a:rPr sz="1500" u="sng" spc="-10" dirty="0">
                <a:uFill>
                  <a:solidFill>
                    <a:srgbClr val="000000"/>
                  </a:solidFill>
                </a:uFill>
                <a:latin typeface="Calibri"/>
                <a:cs typeface="Calibri"/>
              </a:rPr>
              <a:t>Type</a:t>
            </a:r>
            <a:r>
              <a:rPr sz="1500" u="sng" spc="-45" dirty="0">
                <a:uFill>
                  <a:solidFill>
                    <a:srgbClr val="000000"/>
                  </a:solidFill>
                </a:uFill>
                <a:latin typeface="Calibri"/>
                <a:cs typeface="Calibri"/>
              </a:rPr>
              <a:t> </a:t>
            </a:r>
            <a:r>
              <a:rPr sz="1500" u="sng" dirty="0">
                <a:uFill>
                  <a:solidFill>
                    <a:srgbClr val="000000"/>
                  </a:solidFill>
                </a:uFill>
                <a:latin typeface="Calibri"/>
                <a:cs typeface="Calibri"/>
              </a:rPr>
              <a:t>is</a:t>
            </a:r>
            <a:r>
              <a:rPr sz="1500" u="sng" spc="-40" dirty="0">
                <a:uFill>
                  <a:solidFill>
                    <a:srgbClr val="000000"/>
                  </a:solidFill>
                </a:uFill>
                <a:latin typeface="Calibri"/>
                <a:cs typeface="Calibri"/>
              </a:rPr>
              <a:t> </a:t>
            </a:r>
            <a:r>
              <a:rPr sz="1500" u="sng" dirty="0">
                <a:uFill>
                  <a:solidFill>
                    <a:srgbClr val="000000"/>
                  </a:solidFill>
                </a:uFill>
                <a:latin typeface="Calibri"/>
                <a:cs typeface="Calibri"/>
              </a:rPr>
              <a:t>essential</a:t>
            </a:r>
            <a:r>
              <a:rPr lang="en-US" sz="1500" u="sng" spc="-30" dirty="0">
                <a:uFill>
                  <a:solidFill>
                    <a:srgbClr val="000000"/>
                  </a:solidFill>
                </a:uFill>
                <a:latin typeface="Calibri"/>
                <a:cs typeface="Calibri"/>
              </a:rPr>
              <a:t> to </a:t>
            </a:r>
            <a:r>
              <a:rPr sz="1500" u="sng" dirty="0">
                <a:uFill>
                  <a:solidFill>
                    <a:srgbClr val="000000"/>
                  </a:solidFill>
                </a:uFill>
                <a:latin typeface="Calibri"/>
                <a:cs typeface="Calibri"/>
              </a:rPr>
              <a:t>protect</a:t>
            </a:r>
            <a:r>
              <a:rPr sz="1500" u="sng" spc="-30" dirty="0">
                <a:uFill>
                  <a:solidFill>
                    <a:srgbClr val="000000"/>
                  </a:solidFill>
                </a:uFill>
                <a:latin typeface="Calibri"/>
                <a:cs typeface="Calibri"/>
              </a:rPr>
              <a:t> </a:t>
            </a:r>
            <a:r>
              <a:rPr sz="1500" u="sng" spc="-10" dirty="0">
                <a:uFill>
                  <a:solidFill>
                    <a:srgbClr val="000000"/>
                  </a:solidFill>
                </a:uFill>
                <a:latin typeface="Calibri"/>
                <a:cs typeface="Calibri"/>
              </a:rPr>
              <a:t>privileged</a:t>
            </a:r>
            <a:r>
              <a:rPr sz="1500" u="sng" spc="-5" dirty="0">
                <a:uFill>
                  <a:solidFill>
                    <a:srgbClr val="000000"/>
                  </a:solidFill>
                </a:uFill>
                <a:latin typeface="Calibri"/>
                <a:cs typeface="Calibri"/>
              </a:rPr>
              <a:t> </a:t>
            </a:r>
            <a:r>
              <a:rPr sz="1500" u="sng" dirty="0">
                <a:uFill>
                  <a:solidFill>
                    <a:srgbClr val="000000"/>
                  </a:solidFill>
                </a:uFill>
                <a:latin typeface="Calibri"/>
                <a:cs typeface="Calibri"/>
              </a:rPr>
              <a:t>and</a:t>
            </a:r>
            <a:r>
              <a:rPr sz="1500" u="sng" spc="-40" dirty="0">
                <a:uFill>
                  <a:solidFill>
                    <a:srgbClr val="000000"/>
                  </a:solidFill>
                </a:uFill>
                <a:latin typeface="Calibri"/>
                <a:cs typeface="Calibri"/>
              </a:rPr>
              <a:t> </a:t>
            </a:r>
            <a:r>
              <a:rPr sz="1500" u="sng" spc="-10" dirty="0">
                <a:uFill>
                  <a:solidFill>
                    <a:srgbClr val="000000"/>
                  </a:solidFill>
                </a:uFill>
                <a:latin typeface="Calibri"/>
                <a:cs typeface="Calibri"/>
              </a:rPr>
              <a:t>confidential</a:t>
            </a:r>
            <a:r>
              <a:rPr sz="1500" u="sng" spc="-5" dirty="0">
                <a:uFill>
                  <a:solidFill>
                    <a:srgbClr val="000000"/>
                  </a:solidFill>
                </a:uFill>
                <a:latin typeface="Calibri"/>
                <a:cs typeface="Calibri"/>
              </a:rPr>
              <a:t> </a:t>
            </a:r>
            <a:r>
              <a:rPr sz="1500" u="sng" spc="-10" dirty="0">
                <a:uFill>
                  <a:solidFill>
                    <a:srgbClr val="000000"/>
                  </a:solidFill>
                </a:uFill>
                <a:latin typeface="Calibri"/>
                <a:cs typeface="Calibri"/>
              </a:rPr>
              <a:t>information</a:t>
            </a:r>
            <a:r>
              <a:rPr sz="1500" u="sng" spc="-20" dirty="0">
                <a:uFill>
                  <a:solidFill>
                    <a:srgbClr val="000000"/>
                  </a:solidFill>
                </a:uFill>
                <a:latin typeface="Calibri"/>
                <a:cs typeface="Calibri"/>
              </a:rPr>
              <a:t> </a:t>
            </a:r>
            <a:r>
              <a:rPr sz="1500" u="sng" dirty="0">
                <a:uFill>
                  <a:solidFill>
                    <a:srgbClr val="000000"/>
                  </a:solidFill>
                </a:uFill>
                <a:latin typeface="Calibri"/>
                <a:cs typeface="Calibri"/>
              </a:rPr>
              <a:t>from</a:t>
            </a:r>
            <a:r>
              <a:rPr sz="1500" u="sng" spc="-25" dirty="0">
                <a:uFill>
                  <a:solidFill>
                    <a:srgbClr val="000000"/>
                  </a:solidFill>
                </a:uFill>
                <a:latin typeface="Calibri"/>
                <a:cs typeface="Calibri"/>
              </a:rPr>
              <a:t> </a:t>
            </a:r>
            <a:r>
              <a:rPr sz="1500" u="sng" spc="-10" dirty="0">
                <a:uFill>
                  <a:solidFill>
                    <a:srgbClr val="000000"/>
                  </a:solidFill>
                </a:uFill>
                <a:latin typeface="Calibri"/>
                <a:cs typeface="Calibri"/>
              </a:rPr>
              <a:t>being</a:t>
            </a:r>
            <a:r>
              <a:rPr sz="1500" u="none" spc="-10" dirty="0">
                <a:latin typeface="Calibri"/>
                <a:cs typeface="Calibri"/>
              </a:rPr>
              <a:t> </a:t>
            </a:r>
            <a:r>
              <a:rPr sz="1500" u="sng" spc="-10" dirty="0">
                <a:uFill>
                  <a:solidFill>
                    <a:srgbClr val="000000"/>
                  </a:solidFill>
                </a:uFill>
                <a:latin typeface="Calibri"/>
                <a:cs typeface="Calibri"/>
              </a:rPr>
              <a:t>improperly</a:t>
            </a:r>
            <a:r>
              <a:rPr sz="1500" u="sng" spc="-15" dirty="0">
                <a:uFill>
                  <a:solidFill>
                    <a:srgbClr val="000000"/>
                  </a:solidFill>
                </a:uFill>
                <a:latin typeface="Calibri"/>
                <a:cs typeface="Calibri"/>
              </a:rPr>
              <a:t> </a:t>
            </a:r>
            <a:r>
              <a:rPr sz="1500" u="sng" dirty="0">
                <a:uFill>
                  <a:solidFill>
                    <a:srgbClr val="000000"/>
                  </a:solidFill>
                </a:uFill>
                <a:latin typeface="Calibri"/>
                <a:cs typeface="Calibri"/>
              </a:rPr>
              <a:t>disclosed</a:t>
            </a:r>
            <a:r>
              <a:rPr sz="1500" u="sng" spc="-10" dirty="0">
                <a:uFill>
                  <a:solidFill>
                    <a:srgbClr val="000000"/>
                  </a:solidFill>
                </a:uFill>
                <a:latin typeface="Calibri"/>
                <a:cs typeface="Calibri"/>
              </a:rPr>
              <a:t> </a:t>
            </a:r>
            <a:r>
              <a:rPr sz="1500" u="sng" dirty="0">
                <a:uFill>
                  <a:solidFill>
                    <a:srgbClr val="000000"/>
                  </a:solidFill>
                </a:uFill>
                <a:latin typeface="Calibri"/>
                <a:cs typeface="Calibri"/>
              </a:rPr>
              <a:t>to</a:t>
            </a:r>
            <a:r>
              <a:rPr sz="1500" u="sng" spc="-40" dirty="0">
                <a:uFill>
                  <a:solidFill>
                    <a:srgbClr val="000000"/>
                  </a:solidFill>
                </a:uFill>
                <a:latin typeface="Calibri"/>
                <a:cs typeface="Calibri"/>
              </a:rPr>
              <a:t> </a:t>
            </a:r>
            <a:r>
              <a:rPr sz="1500" u="sng" dirty="0">
                <a:uFill>
                  <a:solidFill>
                    <a:srgbClr val="000000"/>
                  </a:solidFill>
                </a:uFill>
                <a:latin typeface="Calibri"/>
                <a:cs typeface="Calibri"/>
              </a:rPr>
              <a:t>OHA</a:t>
            </a:r>
            <a:r>
              <a:rPr sz="1500" u="sng" spc="-40" dirty="0">
                <a:uFill>
                  <a:solidFill>
                    <a:srgbClr val="000000"/>
                  </a:solidFill>
                </a:uFill>
                <a:latin typeface="Calibri"/>
                <a:cs typeface="Calibri"/>
              </a:rPr>
              <a:t> </a:t>
            </a:r>
            <a:r>
              <a:rPr sz="1500" u="sng" dirty="0">
                <a:uFill>
                  <a:solidFill>
                    <a:srgbClr val="000000"/>
                  </a:solidFill>
                </a:uFill>
                <a:latin typeface="Calibri"/>
                <a:cs typeface="Calibri"/>
              </a:rPr>
              <a:t>and/or</a:t>
            </a:r>
            <a:r>
              <a:rPr sz="1500" u="sng" spc="-45" dirty="0">
                <a:uFill>
                  <a:solidFill>
                    <a:srgbClr val="000000"/>
                  </a:solidFill>
                </a:uFill>
                <a:latin typeface="Calibri"/>
                <a:cs typeface="Calibri"/>
              </a:rPr>
              <a:t> </a:t>
            </a:r>
            <a:r>
              <a:rPr sz="1500" u="sng" dirty="0">
                <a:uFill>
                  <a:solidFill>
                    <a:srgbClr val="000000"/>
                  </a:solidFill>
                </a:uFill>
                <a:latin typeface="Calibri"/>
                <a:cs typeface="Calibri"/>
              </a:rPr>
              <a:t>parties</a:t>
            </a:r>
            <a:r>
              <a:rPr sz="1500" u="sng" spc="-25" dirty="0">
                <a:uFill>
                  <a:solidFill>
                    <a:srgbClr val="000000"/>
                  </a:solidFill>
                </a:uFill>
                <a:latin typeface="Calibri"/>
                <a:cs typeface="Calibri"/>
              </a:rPr>
              <a:t> </a:t>
            </a:r>
            <a:r>
              <a:rPr sz="1500" u="sng" dirty="0">
                <a:uFill>
                  <a:solidFill>
                    <a:srgbClr val="000000"/>
                  </a:solidFill>
                </a:uFill>
                <a:latin typeface="Calibri"/>
                <a:cs typeface="Calibri"/>
              </a:rPr>
              <a:t>to</a:t>
            </a:r>
            <a:r>
              <a:rPr sz="1500" u="sng" spc="-40" dirty="0">
                <a:uFill>
                  <a:solidFill>
                    <a:srgbClr val="000000"/>
                  </a:solidFill>
                </a:uFill>
                <a:latin typeface="Calibri"/>
                <a:cs typeface="Calibri"/>
              </a:rPr>
              <a:t> </a:t>
            </a:r>
            <a:r>
              <a:rPr sz="1500" u="sng" dirty="0">
                <a:uFill>
                  <a:solidFill>
                    <a:srgbClr val="000000"/>
                  </a:solidFill>
                </a:uFill>
                <a:latin typeface="Calibri"/>
                <a:cs typeface="Calibri"/>
              </a:rPr>
              <a:t>the</a:t>
            </a:r>
            <a:r>
              <a:rPr sz="1500" u="sng" spc="-25" dirty="0">
                <a:uFill>
                  <a:solidFill>
                    <a:srgbClr val="000000"/>
                  </a:solidFill>
                </a:uFill>
                <a:latin typeface="Calibri"/>
                <a:cs typeface="Calibri"/>
              </a:rPr>
              <a:t> </a:t>
            </a:r>
            <a:r>
              <a:rPr sz="1500" u="sng" dirty="0">
                <a:uFill>
                  <a:solidFill>
                    <a:srgbClr val="000000"/>
                  </a:solidFill>
                </a:uFill>
                <a:latin typeface="Calibri"/>
                <a:cs typeface="Calibri"/>
              </a:rPr>
              <a:t>case</a:t>
            </a:r>
            <a:r>
              <a:rPr sz="1500" u="none" dirty="0">
                <a:latin typeface="Calibri"/>
                <a:cs typeface="Calibri"/>
              </a:rPr>
              <a:t>.</a:t>
            </a:r>
            <a:r>
              <a:rPr sz="1500" u="none" spc="-35" dirty="0">
                <a:latin typeface="Calibri"/>
                <a:cs typeface="Calibri"/>
              </a:rPr>
              <a:t> </a:t>
            </a:r>
            <a:r>
              <a:rPr sz="1500" u="none" dirty="0">
                <a:latin typeface="Calibri"/>
                <a:cs typeface="Calibri"/>
              </a:rPr>
              <a:t>For</a:t>
            </a:r>
            <a:r>
              <a:rPr sz="1500" u="none" spc="-40" dirty="0">
                <a:latin typeface="Calibri"/>
                <a:cs typeface="Calibri"/>
              </a:rPr>
              <a:t> </a:t>
            </a:r>
            <a:r>
              <a:rPr sz="1500" u="none" spc="-10" dirty="0">
                <a:latin typeface="Calibri"/>
                <a:cs typeface="Calibri"/>
              </a:rPr>
              <a:t>detailed </a:t>
            </a:r>
            <a:r>
              <a:rPr sz="1500" u="none" dirty="0">
                <a:latin typeface="Calibri"/>
                <a:cs typeface="Calibri"/>
              </a:rPr>
              <a:t>guidance</a:t>
            </a:r>
            <a:r>
              <a:rPr sz="1500" u="none" spc="-20" dirty="0">
                <a:latin typeface="Calibri"/>
                <a:cs typeface="Calibri"/>
              </a:rPr>
              <a:t> </a:t>
            </a:r>
            <a:r>
              <a:rPr sz="1500" u="none" dirty="0">
                <a:latin typeface="Calibri"/>
                <a:cs typeface="Calibri"/>
              </a:rPr>
              <a:t>on</a:t>
            </a:r>
            <a:r>
              <a:rPr sz="1500" u="none" spc="-30" dirty="0">
                <a:latin typeface="Calibri"/>
                <a:cs typeface="Calibri"/>
              </a:rPr>
              <a:t> </a:t>
            </a:r>
            <a:r>
              <a:rPr sz="1500" u="none" dirty="0">
                <a:latin typeface="Calibri"/>
                <a:cs typeface="Calibri"/>
              </a:rPr>
              <a:t>filing </a:t>
            </a:r>
            <a:r>
              <a:rPr sz="1500" u="none" spc="-10" dirty="0">
                <a:latin typeface="Calibri"/>
                <a:cs typeface="Calibri"/>
              </a:rPr>
              <a:t>privileged</a:t>
            </a:r>
            <a:r>
              <a:rPr sz="1500" u="none" dirty="0">
                <a:latin typeface="Calibri"/>
                <a:cs typeface="Calibri"/>
              </a:rPr>
              <a:t> and</a:t>
            </a:r>
            <a:r>
              <a:rPr sz="1500" u="none" spc="-25" dirty="0">
                <a:latin typeface="Calibri"/>
                <a:cs typeface="Calibri"/>
              </a:rPr>
              <a:t> </a:t>
            </a:r>
            <a:r>
              <a:rPr sz="1500" u="none" spc="-10" dirty="0">
                <a:latin typeface="Calibri"/>
                <a:cs typeface="Calibri"/>
              </a:rPr>
              <a:t>confidential</a:t>
            </a:r>
            <a:r>
              <a:rPr sz="1500" u="none" dirty="0">
                <a:latin typeface="Calibri"/>
                <a:cs typeface="Calibri"/>
              </a:rPr>
              <a:t> </a:t>
            </a:r>
            <a:r>
              <a:rPr sz="1500" u="none" spc="-10" dirty="0">
                <a:latin typeface="Calibri"/>
                <a:cs typeface="Calibri"/>
              </a:rPr>
              <a:t>information,</a:t>
            </a:r>
            <a:r>
              <a:rPr sz="1500" u="none" spc="-15" dirty="0">
                <a:latin typeface="Calibri"/>
                <a:cs typeface="Calibri"/>
              </a:rPr>
              <a:t> </a:t>
            </a:r>
            <a:r>
              <a:rPr sz="1500" u="none" dirty="0">
                <a:latin typeface="Calibri"/>
                <a:cs typeface="Calibri"/>
              </a:rPr>
              <a:t>see</a:t>
            </a:r>
            <a:r>
              <a:rPr sz="1500" u="none" spc="-15" dirty="0">
                <a:latin typeface="Calibri"/>
                <a:cs typeface="Calibri"/>
              </a:rPr>
              <a:t> </a:t>
            </a:r>
            <a:r>
              <a:rPr sz="1500" u="none" spc="-25" dirty="0">
                <a:latin typeface="Calibri"/>
                <a:cs typeface="Calibri"/>
              </a:rPr>
              <a:t>the </a:t>
            </a:r>
            <a:r>
              <a:rPr sz="1500" u="none" dirty="0">
                <a:latin typeface="Calibri"/>
                <a:cs typeface="Calibri"/>
              </a:rPr>
              <a:t>BFS</a:t>
            </a:r>
            <a:r>
              <a:rPr sz="1500" u="none" spc="-55" dirty="0">
                <a:latin typeface="Calibri"/>
                <a:cs typeface="Calibri"/>
              </a:rPr>
              <a:t> </a:t>
            </a:r>
            <a:r>
              <a:rPr sz="1500" u="none" dirty="0">
                <a:latin typeface="Calibri"/>
                <a:cs typeface="Calibri"/>
              </a:rPr>
              <a:t>eFiling</a:t>
            </a:r>
            <a:r>
              <a:rPr sz="1500" u="none" spc="-25" dirty="0">
                <a:latin typeface="Calibri"/>
                <a:cs typeface="Calibri"/>
              </a:rPr>
              <a:t> </a:t>
            </a:r>
            <a:r>
              <a:rPr sz="1500" u="none" dirty="0">
                <a:latin typeface="Calibri"/>
                <a:cs typeface="Calibri"/>
              </a:rPr>
              <a:t>Confidential</a:t>
            </a:r>
            <a:r>
              <a:rPr sz="1500" u="none" spc="-25" dirty="0">
                <a:latin typeface="Calibri"/>
                <a:cs typeface="Calibri"/>
              </a:rPr>
              <a:t> </a:t>
            </a:r>
            <a:r>
              <a:rPr sz="1500" u="none" dirty="0">
                <a:latin typeface="Calibri"/>
                <a:cs typeface="Calibri"/>
              </a:rPr>
              <a:t>or</a:t>
            </a:r>
            <a:r>
              <a:rPr sz="1500" u="none" spc="-50" dirty="0">
                <a:latin typeface="Calibri"/>
                <a:cs typeface="Calibri"/>
              </a:rPr>
              <a:t> </a:t>
            </a:r>
            <a:r>
              <a:rPr sz="1500" u="none" spc="-10" dirty="0">
                <a:latin typeface="Calibri"/>
                <a:cs typeface="Calibri"/>
              </a:rPr>
              <a:t>Privileged</a:t>
            </a:r>
            <a:r>
              <a:rPr sz="1500" u="none" spc="-25" dirty="0">
                <a:latin typeface="Calibri"/>
                <a:cs typeface="Calibri"/>
              </a:rPr>
              <a:t> </a:t>
            </a:r>
            <a:r>
              <a:rPr sz="1500" u="none" dirty="0">
                <a:latin typeface="Calibri"/>
                <a:cs typeface="Calibri"/>
              </a:rPr>
              <a:t>Documents</a:t>
            </a:r>
            <a:r>
              <a:rPr sz="1500" u="none" spc="-40" dirty="0">
                <a:latin typeface="Calibri"/>
                <a:cs typeface="Calibri"/>
              </a:rPr>
              <a:t> </a:t>
            </a:r>
            <a:r>
              <a:rPr sz="1500" u="none" dirty="0">
                <a:latin typeface="Calibri"/>
                <a:cs typeface="Calibri"/>
              </a:rPr>
              <a:t>User</a:t>
            </a:r>
            <a:r>
              <a:rPr sz="1500" u="none" spc="-40" dirty="0">
                <a:latin typeface="Calibri"/>
                <a:cs typeface="Calibri"/>
              </a:rPr>
              <a:t> </a:t>
            </a:r>
            <a:r>
              <a:rPr sz="1500" u="none" spc="-10" dirty="0">
                <a:latin typeface="Calibri"/>
                <a:cs typeface="Calibri"/>
              </a:rPr>
              <a:t>Guide.</a:t>
            </a:r>
            <a:endParaRPr sz="1500" dirty="0">
              <a:latin typeface="Calibri"/>
              <a:cs typeface="Calibri"/>
            </a:endParaRPr>
          </a:p>
        </p:txBody>
      </p:sp>
      <p:sp>
        <p:nvSpPr>
          <p:cNvPr id="7" name="object 7"/>
          <p:cNvSpPr txBox="1"/>
          <p:nvPr/>
        </p:nvSpPr>
        <p:spPr>
          <a:xfrm>
            <a:off x="5889212" y="1707668"/>
            <a:ext cx="5921788" cy="243656"/>
          </a:xfrm>
          <a:prstGeom prst="rect">
            <a:avLst/>
          </a:prstGeom>
        </p:spPr>
        <p:txBody>
          <a:bodyPr vert="horz" wrap="square" lIns="0" tIns="12700" rIns="0" bIns="0" rtlCol="0">
            <a:spAutoFit/>
          </a:bodyPr>
          <a:lstStyle/>
          <a:p>
            <a:pPr marL="355600" marR="5080" indent="-342900">
              <a:lnSpc>
                <a:spcPct val="100000"/>
              </a:lnSpc>
              <a:spcBef>
                <a:spcPts val="100"/>
              </a:spcBef>
              <a:tabLst>
                <a:tab pos="354965" algn="l"/>
              </a:tabLst>
            </a:pPr>
            <a:r>
              <a:rPr lang="en-US" sz="1500" dirty="0">
                <a:latin typeface="Calibri"/>
                <a:cs typeface="Calibri"/>
              </a:rPr>
              <a:t>	1.  Click “Upload New Document.”</a:t>
            </a:r>
            <a:endParaRPr sz="1500" dirty="0">
              <a:latin typeface="Calibri"/>
              <a:cs typeface="Calibri"/>
            </a:endParaRPr>
          </a:p>
        </p:txBody>
      </p:sp>
      <p:sp>
        <p:nvSpPr>
          <p:cNvPr id="36" name="Text Box 2">
            <a:extLst>
              <a:ext uri="{FF2B5EF4-FFF2-40B4-BE49-F238E27FC236}">
                <a16:creationId xmlns:a16="http://schemas.microsoft.com/office/drawing/2014/main" id="{412F2721-2CC6-226E-65E0-B93967A514FA}"/>
              </a:ext>
            </a:extLst>
          </p:cNvPr>
          <p:cNvSpPr txBox="1"/>
          <p:nvPr/>
        </p:nvSpPr>
        <p:spPr>
          <a:xfrm>
            <a:off x="1416621" y="5943600"/>
            <a:ext cx="238379" cy="30480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6410717-5E9F-B85F-B5F9-2C3DC318748A}"/>
            </a:ext>
          </a:extLst>
        </p:cNvPr>
        <p:cNvGrpSpPr/>
        <p:nvPr/>
      </p:nvGrpSpPr>
      <p:grpSpPr>
        <a:xfrm>
          <a:off x="0" y="0"/>
          <a:ext cx="0" cy="0"/>
          <a:chOff x="0" y="0"/>
          <a:chExt cx="0" cy="0"/>
        </a:xfrm>
      </p:grpSpPr>
      <p:sp>
        <p:nvSpPr>
          <p:cNvPr id="6" name="object 6">
            <a:extLst>
              <a:ext uri="{FF2B5EF4-FFF2-40B4-BE49-F238E27FC236}">
                <a16:creationId xmlns:a16="http://schemas.microsoft.com/office/drawing/2014/main" id="{3BCEEBE7-E5F1-BB99-7630-C90BECFE12FC}"/>
              </a:ext>
            </a:extLst>
          </p:cNvPr>
          <p:cNvSpPr txBox="1"/>
          <p:nvPr/>
        </p:nvSpPr>
        <p:spPr>
          <a:xfrm>
            <a:off x="5889212" y="1275614"/>
            <a:ext cx="2774315" cy="243656"/>
          </a:xfrm>
          <a:prstGeom prst="rect">
            <a:avLst/>
          </a:prstGeom>
        </p:spPr>
        <p:txBody>
          <a:bodyPr vert="horz" wrap="square" lIns="0" tIns="12700" rIns="0" bIns="0" rtlCol="0">
            <a:spAutoFit/>
          </a:bodyPr>
          <a:lstStyle/>
          <a:p>
            <a:pPr marL="12700">
              <a:lnSpc>
                <a:spcPct val="100000"/>
              </a:lnSpc>
              <a:spcBef>
                <a:spcPts val="100"/>
              </a:spcBef>
              <a:tabLst>
                <a:tab pos="354965" algn="l"/>
              </a:tabLst>
            </a:pPr>
            <a:endParaRPr sz="1500" dirty="0">
              <a:latin typeface="Calibri"/>
              <a:cs typeface="Calibri"/>
            </a:endParaRPr>
          </a:p>
        </p:txBody>
      </p:sp>
      <p:sp>
        <p:nvSpPr>
          <p:cNvPr id="21" name="object 21">
            <a:extLst>
              <a:ext uri="{FF2B5EF4-FFF2-40B4-BE49-F238E27FC236}">
                <a16:creationId xmlns:a16="http://schemas.microsoft.com/office/drawing/2014/main" id="{D1C45B2B-0308-DA9F-765C-8A74CAB6E958}"/>
              </a:ext>
            </a:extLst>
          </p:cNvPr>
          <p:cNvSpPr txBox="1">
            <a:spLocks noGrp="1"/>
          </p:cNvSpPr>
          <p:nvPr>
            <p:ph type="sldNum" sz="quarter" idx="7"/>
          </p:nvPr>
        </p:nvSpPr>
        <p:spPr>
          <a:prstGeom prst="rect">
            <a:avLst/>
          </a:prstGeom>
        </p:spPr>
        <p:txBody>
          <a:bodyPr vert="horz" wrap="square" lIns="0" tIns="0" rIns="0" bIns="0" rtlCol="0">
            <a:spAutoFit/>
          </a:bodyPr>
          <a:lstStyle/>
          <a:p>
            <a:pPr marL="38100">
              <a:lnSpc>
                <a:spcPts val="1240"/>
              </a:lnSpc>
            </a:pPr>
            <a:fld id="{81D60167-4931-47E6-BA6A-407CBD079E47}" type="slidenum">
              <a:rPr spc="-50" dirty="0"/>
              <a:t>9</a:t>
            </a:fld>
            <a:endParaRPr spc="-50" dirty="0"/>
          </a:p>
        </p:txBody>
      </p:sp>
      <p:sp>
        <p:nvSpPr>
          <p:cNvPr id="8" name="object 8">
            <a:extLst>
              <a:ext uri="{FF2B5EF4-FFF2-40B4-BE49-F238E27FC236}">
                <a16:creationId xmlns:a16="http://schemas.microsoft.com/office/drawing/2014/main" id="{34E822A8-9D9A-D66C-DEAE-DD460B863872}"/>
              </a:ext>
            </a:extLst>
          </p:cNvPr>
          <p:cNvSpPr txBox="1"/>
          <p:nvPr/>
        </p:nvSpPr>
        <p:spPr>
          <a:xfrm>
            <a:off x="5889212" y="2339427"/>
            <a:ext cx="5845588" cy="243656"/>
          </a:xfrm>
          <a:prstGeom prst="rect">
            <a:avLst/>
          </a:prstGeom>
        </p:spPr>
        <p:txBody>
          <a:bodyPr vert="horz" wrap="square" lIns="0" tIns="12700" rIns="0" bIns="0" rtlCol="0">
            <a:spAutoFit/>
          </a:bodyPr>
          <a:lstStyle/>
          <a:p>
            <a:pPr marL="355600" marR="5080" indent="-342900">
              <a:lnSpc>
                <a:spcPct val="100000"/>
              </a:lnSpc>
              <a:spcBef>
                <a:spcPts val="100"/>
              </a:spcBef>
              <a:tabLst>
                <a:tab pos="354965" algn="l"/>
              </a:tabLst>
            </a:pPr>
            <a:r>
              <a:rPr lang="en-US" sz="1500" spc="-25" dirty="0">
                <a:latin typeface="Calibri"/>
                <a:cs typeface="Calibri"/>
              </a:rPr>
              <a:t>	</a:t>
            </a:r>
            <a:r>
              <a:rPr lang="en-US" sz="1500" spc="-10" dirty="0">
                <a:latin typeface="Calibri"/>
                <a:cs typeface="Calibri"/>
              </a:rPr>
              <a:t>	</a:t>
            </a:r>
            <a:endParaRPr sz="1500" dirty="0">
              <a:latin typeface="Calibri"/>
              <a:cs typeface="Calibri"/>
            </a:endParaRPr>
          </a:p>
        </p:txBody>
      </p:sp>
      <p:sp>
        <p:nvSpPr>
          <p:cNvPr id="9" name="object 9">
            <a:extLst>
              <a:ext uri="{FF2B5EF4-FFF2-40B4-BE49-F238E27FC236}">
                <a16:creationId xmlns:a16="http://schemas.microsoft.com/office/drawing/2014/main" id="{EC7FFEA3-6702-40FD-9D68-B958D693EF89}"/>
              </a:ext>
            </a:extLst>
          </p:cNvPr>
          <p:cNvSpPr txBox="1"/>
          <p:nvPr/>
        </p:nvSpPr>
        <p:spPr>
          <a:xfrm>
            <a:off x="5889212" y="3485414"/>
            <a:ext cx="5769388" cy="243656"/>
          </a:xfrm>
          <a:prstGeom prst="rect">
            <a:avLst/>
          </a:prstGeom>
        </p:spPr>
        <p:txBody>
          <a:bodyPr vert="horz" wrap="square" lIns="0" tIns="12700" rIns="0" bIns="0" rtlCol="0">
            <a:spAutoFit/>
          </a:bodyPr>
          <a:lstStyle/>
          <a:p>
            <a:pPr marL="355600" marR="5080" indent="-342900">
              <a:lnSpc>
                <a:spcPct val="100000"/>
              </a:lnSpc>
              <a:spcBef>
                <a:spcPts val="100"/>
              </a:spcBef>
              <a:tabLst>
                <a:tab pos="354965" algn="l"/>
              </a:tabLst>
            </a:pPr>
            <a:r>
              <a:rPr lang="en-US" sz="1500" spc="-25" dirty="0">
                <a:latin typeface="Calibri"/>
                <a:cs typeface="Calibri"/>
              </a:rPr>
              <a:t>	</a:t>
            </a:r>
            <a:endParaRPr lang="en-US" sz="1500" dirty="0">
              <a:latin typeface="Calibri"/>
              <a:cs typeface="Calibri"/>
            </a:endParaRPr>
          </a:p>
        </p:txBody>
      </p:sp>
      <p:pic>
        <p:nvPicPr>
          <p:cNvPr id="3" name="Picture 2">
            <a:extLst>
              <a:ext uri="{FF2B5EF4-FFF2-40B4-BE49-F238E27FC236}">
                <a16:creationId xmlns:a16="http://schemas.microsoft.com/office/drawing/2014/main" id="{171F191A-4D70-5D51-F20E-86E56DAB6088}"/>
              </a:ext>
            </a:extLst>
          </p:cNvPr>
          <p:cNvPicPr>
            <a:picLocks noChangeAspect="1"/>
          </p:cNvPicPr>
          <p:nvPr/>
        </p:nvPicPr>
        <p:blipFill>
          <a:blip r:embed="rId3"/>
          <a:stretch>
            <a:fillRect/>
          </a:stretch>
        </p:blipFill>
        <p:spPr>
          <a:xfrm>
            <a:off x="5245552" y="196574"/>
            <a:ext cx="5921788" cy="3071812"/>
          </a:xfrm>
          <a:prstGeom prst="rect">
            <a:avLst/>
          </a:prstGeom>
        </p:spPr>
      </p:pic>
      <p:sp>
        <p:nvSpPr>
          <p:cNvPr id="5" name="TextBox 4">
            <a:extLst>
              <a:ext uri="{FF2B5EF4-FFF2-40B4-BE49-F238E27FC236}">
                <a16:creationId xmlns:a16="http://schemas.microsoft.com/office/drawing/2014/main" id="{1E3C0B68-2E4C-6C58-FA7E-480CE79B2A64}"/>
              </a:ext>
            </a:extLst>
          </p:cNvPr>
          <p:cNvSpPr txBox="1"/>
          <p:nvPr/>
        </p:nvSpPr>
        <p:spPr>
          <a:xfrm>
            <a:off x="533400" y="1446406"/>
            <a:ext cx="4800600" cy="1572225"/>
          </a:xfrm>
          <a:prstGeom prst="rect">
            <a:avLst/>
          </a:prstGeom>
          <a:noFill/>
        </p:spPr>
        <p:txBody>
          <a:bodyPr wrap="square" rtlCol="0">
            <a:spAutoFit/>
          </a:bodyPr>
          <a:lstStyle/>
          <a:p>
            <a:pPr marL="12700" marR="113030">
              <a:lnSpc>
                <a:spcPct val="100000"/>
              </a:lnSpc>
              <a:spcBef>
                <a:spcPts val="100"/>
              </a:spcBef>
            </a:pPr>
            <a:endParaRPr lang="en-US" sz="1800" dirty="0">
              <a:latin typeface="Calibri"/>
              <a:cs typeface="Calibri"/>
            </a:endParaRPr>
          </a:p>
          <a:p>
            <a:pPr marL="12700" marR="144145">
              <a:lnSpc>
                <a:spcPct val="100000"/>
              </a:lnSpc>
              <a:spcBef>
                <a:spcPts val="2880"/>
              </a:spcBef>
            </a:pPr>
            <a:r>
              <a:rPr lang="en-US" sz="1800" dirty="0">
                <a:latin typeface="Calibri"/>
                <a:cs typeface="Calibri"/>
              </a:rPr>
              <a:t>A</a:t>
            </a:r>
            <a:r>
              <a:rPr lang="en-US" sz="1800" spc="-75" dirty="0">
                <a:latin typeface="Calibri"/>
                <a:cs typeface="Calibri"/>
              </a:rPr>
              <a:t> </a:t>
            </a:r>
            <a:r>
              <a:rPr lang="en-US" sz="1800" spc="-10" dirty="0">
                <a:latin typeface="Calibri"/>
                <a:cs typeface="Calibri"/>
              </a:rPr>
              <a:t>“Workflow</a:t>
            </a:r>
            <a:r>
              <a:rPr lang="en-US" sz="1800" spc="-75" dirty="0">
                <a:latin typeface="Calibri"/>
                <a:cs typeface="Calibri"/>
              </a:rPr>
              <a:t> </a:t>
            </a:r>
            <a:r>
              <a:rPr lang="en-US" sz="1800" dirty="0">
                <a:latin typeface="Calibri"/>
                <a:cs typeface="Calibri"/>
              </a:rPr>
              <a:t>Message”</a:t>
            </a:r>
            <a:r>
              <a:rPr lang="en-US" sz="1800" spc="-65" dirty="0">
                <a:latin typeface="Calibri"/>
                <a:cs typeface="Calibri"/>
              </a:rPr>
              <a:t> </a:t>
            </a:r>
            <a:r>
              <a:rPr lang="en-US" sz="1800" spc="-20" dirty="0">
                <a:latin typeface="Calibri"/>
                <a:cs typeface="Calibri"/>
              </a:rPr>
              <a:t>will </a:t>
            </a:r>
            <a:r>
              <a:rPr lang="en-US" sz="1800" dirty="0">
                <a:latin typeface="Calibri"/>
                <a:cs typeface="Calibri"/>
              </a:rPr>
              <a:t>appear</a:t>
            </a:r>
            <a:r>
              <a:rPr lang="en-US" sz="1800" spc="-45" dirty="0">
                <a:latin typeface="Calibri"/>
                <a:cs typeface="Calibri"/>
              </a:rPr>
              <a:t> </a:t>
            </a:r>
            <a:r>
              <a:rPr lang="en-US" sz="1800" dirty="0">
                <a:latin typeface="Calibri"/>
                <a:cs typeface="Calibri"/>
              </a:rPr>
              <a:t>at</a:t>
            </a:r>
            <a:r>
              <a:rPr lang="en-US" sz="1800" spc="-50" dirty="0">
                <a:latin typeface="Calibri"/>
                <a:cs typeface="Calibri"/>
              </a:rPr>
              <a:t> </a:t>
            </a:r>
            <a:r>
              <a:rPr lang="en-US" sz="1800" dirty="0">
                <a:latin typeface="Calibri"/>
                <a:cs typeface="Calibri"/>
              </a:rPr>
              <a:t>the</a:t>
            </a:r>
            <a:r>
              <a:rPr lang="en-US" sz="1800" spc="-40" dirty="0">
                <a:latin typeface="Calibri"/>
                <a:cs typeface="Calibri"/>
              </a:rPr>
              <a:t> </a:t>
            </a:r>
            <a:r>
              <a:rPr lang="en-US" sz="1800" dirty="0">
                <a:latin typeface="Calibri"/>
                <a:cs typeface="Calibri"/>
              </a:rPr>
              <a:t>top</a:t>
            </a:r>
            <a:r>
              <a:rPr lang="en-US" sz="1800" spc="-60" dirty="0">
                <a:latin typeface="Calibri"/>
                <a:cs typeface="Calibri"/>
              </a:rPr>
              <a:t> </a:t>
            </a:r>
            <a:r>
              <a:rPr lang="en-US" sz="1800" dirty="0">
                <a:latin typeface="Calibri"/>
                <a:cs typeface="Calibri"/>
              </a:rPr>
              <a:t>of</a:t>
            </a:r>
            <a:r>
              <a:rPr lang="en-US" sz="1800" spc="-45" dirty="0">
                <a:latin typeface="Calibri"/>
                <a:cs typeface="Calibri"/>
              </a:rPr>
              <a:t> </a:t>
            </a:r>
            <a:r>
              <a:rPr lang="en-US" sz="1800" spc="-25" dirty="0">
                <a:latin typeface="Calibri"/>
                <a:cs typeface="Calibri"/>
              </a:rPr>
              <a:t>the </a:t>
            </a:r>
            <a:r>
              <a:rPr lang="en-US" sz="1800" spc="-10" dirty="0">
                <a:latin typeface="Calibri"/>
                <a:cs typeface="Calibri"/>
              </a:rPr>
              <a:t>screen</a:t>
            </a:r>
            <a:endParaRPr lang="en-US" sz="1800" dirty="0">
              <a:latin typeface="Calibri"/>
              <a:cs typeface="Calibri"/>
            </a:endParaRPr>
          </a:p>
          <a:p>
            <a:endParaRPr lang="en-US" dirty="0"/>
          </a:p>
        </p:txBody>
      </p:sp>
      <p:pic>
        <p:nvPicPr>
          <p:cNvPr id="15" name="object 10">
            <a:extLst>
              <a:ext uri="{FF2B5EF4-FFF2-40B4-BE49-F238E27FC236}">
                <a16:creationId xmlns:a16="http://schemas.microsoft.com/office/drawing/2014/main" id="{1D69402D-E785-F134-E6C4-ED329D1AC5E1}"/>
              </a:ext>
            </a:extLst>
          </p:cNvPr>
          <p:cNvPicPr/>
          <p:nvPr/>
        </p:nvPicPr>
        <p:blipFill>
          <a:blip r:embed="rId4" cstate="print"/>
          <a:stretch>
            <a:fillRect/>
          </a:stretch>
        </p:blipFill>
        <p:spPr>
          <a:xfrm>
            <a:off x="635274" y="2703845"/>
            <a:ext cx="3610343" cy="564541"/>
          </a:xfrm>
          <a:prstGeom prst="rect">
            <a:avLst/>
          </a:prstGeom>
        </p:spPr>
      </p:pic>
      <p:sp>
        <p:nvSpPr>
          <p:cNvPr id="16" name="object 9" descr="$PPTXTitle">
            <a:extLst>
              <a:ext uri="{FF2B5EF4-FFF2-40B4-BE49-F238E27FC236}">
                <a16:creationId xmlns:a16="http://schemas.microsoft.com/office/drawing/2014/main" id="{02133F14-4F6E-7BA8-5744-9F260118ADB4}"/>
              </a:ext>
            </a:extLst>
          </p:cNvPr>
          <p:cNvSpPr txBox="1">
            <a:spLocks noGrp="1"/>
          </p:cNvSpPr>
          <p:nvPr>
            <p:ph type="title"/>
          </p:nvPr>
        </p:nvSpPr>
        <p:spPr>
          <a:xfrm>
            <a:off x="598488" y="357188"/>
            <a:ext cx="10948987" cy="452437"/>
          </a:xfrm>
          <a:prstGeom prst="rect">
            <a:avLst/>
          </a:prstGeom>
        </p:spPr>
        <p:txBody>
          <a:bodyPr vert="horz" wrap="square" lIns="0" tIns="12700" rIns="0" bIns="0" rtlCol="0">
            <a:spAutoFit/>
          </a:bodyPr>
          <a:lstStyle/>
          <a:p>
            <a:pPr marL="12700">
              <a:lnSpc>
                <a:spcPct val="100000"/>
              </a:lnSpc>
              <a:spcBef>
                <a:spcPts val="100"/>
              </a:spcBef>
            </a:pPr>
            <a:r>
              <a:rPr dirty="0"/>
              <a:t>Final</a:t>
            </a:r>
            <a:r>
              <a:rPr spc="-60" dirty="0"/>
              <a:t> </a:t>
            </a:r>
            <a:r>
              <a:rPr dirty="0"/>
              <a:t>Step:</a:t>
            </a:r>
            <a:r>
              <a:rPr spc="-45" dirty="0"/>
              <a:t> </a:t>
            </a:r>
            <a:r>
              <a:rPr dirty="0"/>
              <a:t>Submit</a:t>
            </a:r>
            <a:r>
              <a:rPr spc="-60" dirty="0"/>
              <a:t> </a:t>
            </a:r>
            <a:r>
              <a:rPr dirty="0"/>
              <a:t>your</a:t>
            </a:r>
            <a:r>
              <a:rPr spc="-60" dirty="0"/>
              <a:t> </a:t>
            </a:r>
            <a:r>
              <a:rPr spc="-10" dirty="0"/>
              <a:t>case.</a:t>
            </a:r>
          </a:p>
        </p:txBody>
      </p:sp>
      <p:cxnSp>
        <p:nvCxnSpPr>
          <p:cNvPr id="18" name="Straight Arrow Connector 17">
            <a:extLst>
              <a:ext uri="{FF2B5EF4-FFF2-40B4-BE49-F238E27FC236}">
                <a16:creationId xmlns:a16="http://schemas.microsoft.com/office/drawing/2014/main" id="{A767C621-6E01-2042-09D7-562A3F2E788F}"/>
              </a:ext>
            </a:extLst>
          </p:cNvPr>
          <p:cNvCxnSpPr>
            <a:cxnSpLocks/>
          </p:cNvCxnSpPr>
          <p:nvPr/>
        </p:nvCxnSpPr>
        <p:spPr>
          <a:xfrm>
            <a:off x="4148067" y="1629782"/>
            <a:ext cx="2473486" cy="80128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pic>
        <p:nvPicPr>
          <p:cNvPr id="22" name="object 8">
            <a:extLst>
              <a:ext uri="{FF2B5EF4-FFF2-40B4-BE49-F238E27FC236}">
                <a16:creationId xmlns:a16="http://schemas.microsoft.com/office/drawing/2014/main" id="{ED79E200-B418-CE1C-2D96-5B0406768E3C}"/>
              </a:ext>
            </a:extLst>
          </p:cNvPr>
          <p:cNvPicPr/>
          <p:nvPr/>
        </p:nvPicPr>
        <p:blipFill>
          <a:blip r:embed="rId5" cstate="print"/>
          <a:stretch>
            <a:fillRect/>
          </a:stretch>
        </p:blipFill>
        <p:spPr>
          <a:xfrm>
            <a:off x="228600" y="141329"/>
            <a:ext cx="4901565" cy="976630"/>
          </a:xfrm>
          <a:prstGeom prst="rect">
            <a:avLst/>
          </a:prstGeom>
        </p:spPr>
      </p:pic>
      <p:sp>
        <p:nvSpPr>
          <p:cNvPr id="25" name="TextBox 22">
            <a:extLst>
              <a:ext uri="{FF2B5EF4-FFF2-40B4-BE49-F238E27FC236}">
                <a16:creationId xmlns:a16="http://schemas.microsoft.com/office/drawing/2014/main" id="{C4D5B97A-6273-3BF0-88F4-E7532DE6D6D6}"/>
              </a:ext>
            </a:extLst>
          </p:cNvPr>
          <p:cNvSpPr txBox="1"/>
          <p:nvPr/>
        </p:nvSpPr>
        <p:spPr>
          <a:xfrm>
            <a:off x="515007" y="1070367"/>
            <a:ext cx="4686544" cy="713016"/>
          </a:xfrm>
          <a:prstGeom prst="rect">
            <a:avLst/>
          </a:prstGeom>
          <a:noFill/>
        </p:spPr>
        <p:txBody>
          <a:bodyPr wrap="square" rtlCol="0">
            <a:spAutoFit/>
          </a:bodyPr>
          <a:lstStyle/>
          <a:p>
            <a:pPr marL="8890" marR="109855">
              <a:lnSpc>
                <a:spcPct val="115000"/>
              </a:lnSpc>
              <a:spcBef>
                <a:spcPts val="100"/>
              </a:spcBef>
              <a:spcAft>
                <a:spcPts val="800"/>
              </a:spcAft>
              <a:buNone/>
            </a:pPr>
            <a:r>
              <a:rPr lang="en-US" sz="1800" kern="100" dirty="0">
                <a:effectLst/>
                <a:latin typeface="Calibri" panose="020F0502020204030204" pitchFamily="34" charset="0"/>
                <a:ea typeface="Aptos" panose="020B0004020202020204" pitchFamily="34" charset="0"/>
                <a:cs typeface="Times New Roman" panose="02020603050405020304" pitchFamily="18" charset="0"/>
              </a:rPr>
              <a:t>After</a:t>
            </a:r>
            <a:r>
              <a:rPr lang="en-US" sz="1800" kern="100" spc="-70" dirty="0">
                <a:effectLst/>
                <a:latin typeface="Calibri" panose="020F0502020204030204" pitchFamily="34" charset="0"/>
                <a:ea typeface="Aptos" panose="020B0004020202020204" pitchFamily="34" charset="0"/>
                <a:cs typeface="Times New Roman" panose="02020603050405020304" pitchFamily="18" charset="0"/>
              </a:rPr>
              <a:t> </a:t>
            </a:r>
            <a:r>
              <a:rPr lang="en-US" sz="1800" kern="100" dirty="0">
                <a:effectLst/>
                <a:latin typeface="Calibri" panose="020F0502020204030204" pitchFamily="34" charset="0"/>
                <a:ea typeface="Aptos" panose="020B0004020202020204" pitchFamily="34" charset="0"/>
                <a:cs typeface="Times New Roman" panose="02020603050405020304" pitchFamily="18" charset="0"/>
              </a:rPr>
              <a:t>you</a:t>
            </a:r>
            <a:r>
              <a:rPr lang="en-US" sz="1800" kern="100" spc="-70" dirty="0">
                <a:effectLst/>
                <a:latin typeface="Calibri" panose="020F0502020204030204" pitchFamily="34" charset="0"/>
                <a:ea typeface="Aptos" panose="020B0004020202020204" pitchFamily="34" charset="0"/>
                <a:cs typeface="Times New Roman" panose="02020603050405020304" pitchFamily="18" charset="0"/>
              </a:rPr>
              <a:t> </a:t>
            </a:r>
            <a:r>
              <a:rPr lang="en-US" sz="1800" kern="100" dirty="0">
                <a:effectLst/>
                <a:latin typeface="Calibri" panose="020F0502020204030204" pitchFamily="34" charset="0"/>
                <a:ea typeface="Aptos" panose="020B0004020202020204" pitchFamily="34" charset="0"/>
                <a:cs typeface="Times New Roman" panose="02020603050405020304" pitchFamily="18" charset="0"/>
              </a:rPr>
              <a:t>are</a:t>
            </a:r>
            <a:r>
              <a:rPr lang="en-US" sz="1800" kern="100" spc="-60" dirty="0">
                <a:effectLst/>
                <a:latin typeface="Calibri" panose="020F0502020204030204" pitchFamily="34" charset="0"/>
                <a:ea typeface="Aptos" panose="020B0004020202020204" pitchFamily="34" charset="0"/>
                <a:cs typeface="Times New Roman" panose="02020603050405020304" pitchFamily="18" charset="0"/>
              </a:rPr>
              <a:t> </a:t>
            </a:r>
            <a:r>
              <a:rPr lang="en-US" sz="1800" kern="100" spc="-20" dirty="0">
                <a:effectLst/>
                <a:latin typeface="Calibri" panose="020F0502020204030204" pitchFamily="34" charset="0"/>
                <a:ea typeface="Aptos" panose="020B0004020202020204" pitchFamily="34" charset="0"/>
                <a:cs typeface="Times New Roman" panose="02020603050405020304" pitchFamily="18" charset="0"/>
              </a:rPr>
              <a:t>done </a:t>
            </a:r>
            <a:r>
              <a:rPr lang="en-US" sz="1800" kern="100" dirty="0">
                <a:effectLst/>
                <a:latin typeface="Calibri" panose="020F0502020204030204" pitchFamily="34" charset="0"/>
                <a:ea typeface="Aptos" panose="020B0004020202020204" pitchFamily="34" charset="0"/>
                <a:cs typeface="Times New Roman" panose="02020603050405020304" pitchFamily="18" charset="0"/>
              </a:rPr>
              <a:t>uploading</a:t>
            </a:r>
            <a:r>
              <a:rPr lang="en-US" sz="1800" kern="100" spc="-70" dirty="0">
                <a:effectLst/>
                <a:latin typeface="Calibri" panose="020F0502020204030204" pitchFamily="34" charset="0"/>
                <a:ea typeface="Aptos" panose="020B0004020202020204" pitchFamily="34" charset="0"/>
                <a:cs typeface="Times New Roman" panose="02020603050405020304" pitchFamily="18" charset="0"/>
              </a:rPr>
              <a:t> </a:t>
            </a:r>
            <a:r>
              <a:rPr lang="en-US" sz="1800" kern="100" dirty="0">
                <a:effectLst/>
                <a:latin typeface="Calibri" panose="020F0502020204030204" pitchFamily="34" charset="0"/>
                <a:ea typeface="Aptos" panose="020B0004020202020204" pitchFamily="34" charset="0"/>
                <a:cs typeface="Times New Roman" panose="02020603050405020304" pitchFamily="18" charset="0"/>
              </a:rPr>
              <a:t>your</a:t>
            </a:r>
            <a:r>
              <a:rPr lang="en-US" sz="1800" kern="100" spc="-55" dirty="0">
                <a:effectLst/>
                <a:latin typeface="Calibri" panose="020F0502020204030204" pitchFamily="34" charset="0"/>
                <a:ea typeface="Aptos" panose="020B0004020202020204" pitchFamily="34" charset="0"/>
                <a:cs typeface="Times New Roman" panose="02020603050405020304" pitchFamily="18" charset="0"/>
              </a:rPr>
              <a:t> </a:t>
            </a:r>
            <a:r>
              <a:rPr lang="en-US" sz="1800" kern="100" spc="-10" dirty="0">
                <a:effectLst/>
                <a:latin typeface="Calibri" panose="020F0502020204030204" pitchFamily="34" charset="0"/>
                <a:ea typeface="Aptos" panose="020B0004020202020204" pitchFamily="34" charset="0"/>
                <a:cs typeface="Times New Roman" panose="02020603050405020304" pitchFamily="18" charset="0"/>
              </a:rPr>
              <a:t>documents, </a:t>
            </a:r>
            <a:r>
              <a:rPr lang="en-US" sz="1800" kern="100" dirty="0">
                <a:effectLst/>
                <a:latin typeface="Calibri" panose="020F0502020204030204" pitchFamily="34" charset="0"/>
                <a:ea typeface="Aptos" panose="020B0004020202020204" pitchFamily="34" charset="0"/>
                <a:cs typeface="Times New Roman" panose="02020603050405020304" pitchFamily="18" charset="0"/>
              </a:rPr>
              <a:t>click</a:t>
            </a:r>
            <a:r>
              <a:rPr lang="en-US" sz="1800" kern="100" spc="-15" dirty="0">
                <a:effectLst/>
                <a:latin typeface="Calibri" panose="020F0502020204030204" pitchFamily="34" charset="0"/>
                <a:ea typeface="Aptos" panose="020B0004020202020204" pitchFamily="34" charset="0"/>
                <a:cs typeface="Times New Roman" panose="02020603050405020304" pitchFamily="18" charset="0"/>
              </a:rPr>
              <a:t> </a:t>
            </a:r>
            <a:r>
              <a:rPr lang="en-US" sz="1800" kern="100" dirty="0">
                <a:effectLst/>
                <a:latin typeface="Calibri" panose="020F0502020204030204" pitchFamily="34" charset="0"/>
                <a:ea typeface="Aptos" panose="020B0004020202020204" pitchFamily="34" charset="0"/>
                <a:cs typeface="Times New Roman" panose="02020603050405020304" pitchFamily="18" charset="0"/>
              </a:rPr>
              <a:t>“Submit”</a:t>
            </a:r>
            <a:r>
              <a:rPr lang="en-US" sz="1800" kern="100" spc="-25" dirty="0">
                <a:effectLst/>
                <a:latin typeface="Calibri" panose="020F0502020204030204" pitchFamily="34" charset="0"/>
                <a:ea typeface="Aptos" panose="020B0004020202020204" pitchFamily="34" charset="0"/>
                <a:cs typeface="Times New Roman" panose="02020603050405020304" pitchFamily="18" charset="0"/>
              </a:rPr>
              <a:t> </a:t>
            </a:r>
            <a:r>
              <a:rPr lang="en-US" sz="1800" kern="100" dirty="0">
                <a:effectLst/>
                <a:latin typeface="Calibri" panose="020F0502020204030204" pitchFamily="34" charset="0"/>
                <a:ea typeface="Aptos" panose="020B0004020202020204" pitchFamily="34" charset="0"/>
                <a:cs typeface="Times New Roman" panose="02020603050405020304" pitchFamily="18" charset="0"/>
              </a:rPr>
              <a:t>to</a:t>
            </a:r>
            <a:r>
              <a:rPr lang="en-US" sz="1800" kern="100" spc="-10" dirty="0">
                <a:effectLst/>
                <a:latin typeface="Calibri" panose="020F0502020204030204" pitchFamily="34" charset="0"/>
                <a:ea typeface="Aptos" panose="020B0004020202020204" pitchFamily="34" charset="0"/>
                <a:cs typeface="Times New Roman" panose="02020603050405020304" pitchFamily="18" charset="0"/>
              </a:rPr>
              <a:t> </a:t>
            </a:r>
            <a:r>
              <a:rPr lang="en-US" sz="1800" kern="100" dirty="0">
                <a:effectLst/>
                <a:latin typeface="Calibri" panose="020F0502020204030204" pitchFamily="34" charset="0"/>
                <a:ea typeface="Aptos" panose="020B0004020202020204" pitchFamily="34" charset="0"/>
                <a:cs typeface="Times New Roman" panose="02020603050405020304" pitchFamily="18" charset="0"/>
              </a:rPr>
              <a:t>file</a:t>
            </a:r>
            <a:r>
              <a:rPr lang="en-US" sz="1800" kern="100" spc="5" dirty="0">
                <a:effectLst/>
                <a:latin typeface="Calibri" panose="020F0502020204030204" pitchFamily="34" charset="0"/>
                <a:ea typeface="Aptos" panose="020B0004020202020204" pitchFamily="34" charset="0"/>
                <a:cs typeface="Times New Roman" panose="02020603050405020304" pitchFamily="18" charset="0"/>
              </a:rPr>
              <a:t> </a:t>
            </a:r>
            <a:r>
              <a:rPr lang="en-US" sz="1800" kern="100" spc="-20" dirty="0">
                <a:effectLst/>
                <a:latin typeface="Calibri" panose="020F0502020204030204" pitchFamily="34" charset="0"/>
                <a:ea typeface="Aptos" panose="020B0004020202020204" pitchFamily="34" charset="0"/>
                <a:cs typeface="Times New Roman" panose="02020603050405020304" pitchFamily="18" charset="0"/>
              </a:rPr>
              <a:t>them </a:t>
            </a:r>
            <a:r>
              <a:rPr lang="en-US" sz="1800" kern="100" dirty="0">
                <a:effectLst/>
                <a:latin typeface="Calibri" panose="020F0502020204030204" pitchFamily="34" charset="0"/>
                <a:ea typeface="Aptos" panose="020B0004020202020204" pitchFamily="34" charset="0"/>
                <a:cs typeface="Times New Roman" panose="02020603050405020304" pitchFamily="18" charset="0"/>
              </a:rPr>
              <a:t>with</a:t>
            </a:r>
            <a:r>
              <a:rPr lang="en-US" sz="1800" kern="100" spc="-40" dirty="0">
                <a:effectLst/>
                <a:latin typeface="Calibri" panose="020F0502020204030204" pitchFamily="34" charset="0"/>
                <a:ea typeface="Aptos" panose="020B0004020202020204" pitchFamily="34" charset="0"/>
                <a:cs typeface="Times New Roman" panose="02020603050405020304" pitchFamily="18" charset="0"/>
              </a:rPr>
              <a:t> </a:t>
            </a:r>
            <a:r>
              <a:rPr lang="en-US" sz="1800" kern="100" spc="-20" dirty="0">
                <a:effectLst/>
                <a:latin typeface="Calibri" panose="020F0502020204030204" pitchFamily="34" charset="0"/>
                <a:ea typeface="Aptos" panose="020B0004020202020204" pitchFamily="34" charset="0"/>
                <a:cs typeface="Times New Roman" panose="02020603050405020304" pitchFamily="18" charset="0"/>
              </a:rPr>
              <a:t>OHA.</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2" name="TextBox 31">
            <a:extLst>
              <a:ext uri="{FF2B5EF4-FFF2-40B4-BE49-F238E27FC236}">
                <a16:creationId xmlns:a16="http://schemas.microsoft.com/office/drawing/2014/main" id="{7781BED3-0CDE-EEB4-F35E-6B5D6F7B2A68}"/>
              </a:ext>
            </a:extLst>
          </p:cNvPr>
          <p:cNvSpPr txBox="1"/>
          <p:nvPr/>
        </p:nvSpPr>
        <p:spPr>
          <a:xfrm>
            <a:off x="603208" y="3607242"/>
            <a:ext cx="2978192" cy="1477328"/>
          </a:xfrm>
          <a:prstGeom prst="rect">
            <a:avLst/>
          </a:prstGeom>
          <a:noFill/>
        </p:spPr>
        <p:txBody>
          <a:bodyPr wrap="square" rtlCol="0">
            <a:spAutoFit/>
          </a:bodyPr>
          <a:lstStyle/>
          <a:p>
            <a:r>
              <a:rPr lang="en-US" sz="1800" dirty="0">
                <a:latin typeface="Calibri"/>
                <a:cs typeface="Calibri"/>
              </a:rPr>
              <a:t>A</a:t>
            </a:r>
            <a:r>
              <a:rPr lang="en-US" sz="1800" spc="-10" dirty="0">
                <a:latin typeface="Calibri"/>
                <a:cs typeface="Calibri"/>
              </a:rPr>
              <a:t> “Submission </a:t>
            </a:r>
            <a:r>
              <a:rPr lang="en-US" sz="1800" dirty="0">
                <a:latin typeface="Calibri"/>
                <a:cs typeface="Calibri"/>
              </a:rPr>
              <a:t>Confirmation”</a:t>
            </a:r>
          </a:p>
          <a:p>
            <a:r>
              <a:rPr lang="en-US" sz="1800" dirty="0">
                <a:latin typeface="Calibri"/>
                <a:cs typeface="Calibri"/>
              </a:rPr>
              <a:t>email</a:t>
            </a:r>
            <a:r>
              <a:rPr lang="en-US" sz="1800" spc="-50" dirty="0">
                <a:latin typeface="Calibri"/>
                <a:cs typeface="Calibri"/>
              </a:rPr>
              <a:t> </a:t>
            </a:r>
            <a:r>
              <a:rPr lang="en-US" sz="1800" dirty="0">
                <a:latin typeface="Calibri"/>
                <a:cs typeface="Calibri"/>
              </a:rPr>
              <a:t>will</a:t>
            </a:r>
            <a:r>
              <a:rPr lang="en-US" sz="1800" spc="-50" dirty="0">
                <a:latin typeface="Calibri"/>
                <a:cs typeface="Calibri"/>
              </a:rPr>
              <a:t> </a:t>
            </a:r>
            <a:r>
              <a:rPr lang="en-US" sz="1800" spc="-25" dirty="0">
                <a:latin typeface="Calibri"/>
                <a:cs typeface="Calibri"/>
              </a:rPr>
              <a:t>be </a:t>
            </a:r>
            <a:r>
              <a:rPr lang="en-US" sz="1800" dirty="0">
                <a:latin typeface="Calibri"/>
                <a:cs typeface="Calibri"/>
              </a:rPr>
              <a:t>sent</a:t>
            </a:r>
            <a:r>
              <a:rPr lang="en-US" sz="1800" spc="-55" dirty="0">
                <a:latin typeface="Calibri"/>
                <a:cs typeface="Calibri"/>
              </a:rPr>
              <a:t> </a:t>
            </a:r>
            <a:r>
              <a:rPr lang="en-US" sz="1800" dirty="0">
                <a:latin typeface="Calibri"/>
                <a:cs typeface="Calibri"/>
              </a:rPr>
              <a:t>to</a:t>
            </a:r>
            <a:r>
              <a:rPr lang="en-US" sz="1800" spc="-70" dirty="0">
                <a:latin typeface="Calibri"/>
                <a:cs typeface="Calibri"/>
              </a:rPr>
              <a:t> </a:t>
            </a:r>
            <a:r>
              <a:rPr lang="en-US" sz="1800" dirty="0">
                <a:latin typeface="Calibri"/>
                <a:cs typeface="Calibri"/>
              </a:rPr>
              <a:t>your</a:t>
            </a:r>
          </a:p>
          <a:p>
            <a:r>
              <a:rPr lang="en-US" sz="1800" dirty="0">
                <a:latin typeface="Calibri"/>
                <a:cs typeface="Calibri"/>
              </a:rPr>
              <a:t>email</a:t>
            </a:r>
            <a:r>
              <a:rPr lang="en-US" sz="1800" spc="-65" dirty="0">
                <a:latin typeface="Calibri"/>
                <a:cs typeface="Calibri"/>
              </a:rPr>
              <a:t> </a:t>
            </a:r>
            <a:r>
              <a:rPr lang="en-US" sz="1800" dirty="0">
                <a:latin typeface="Calibri"/>
                <a:cs typeface="Calibri"/>
              </a:rPr>
              <a:t>address</a:t>
            </a:r>
            <a:r>
              <a:rPr lang="en-US" sz="1800" spc="-50" dirty="0">
                <a:latin typeface="Calibri"/>
                <a:cs typeface="Calibri"/>
              </a:rPr>
              <a:t> </a:t>
            </a:r>
            <a:r>
              <a:rPr lang="en-US" sz="1800" spc="-25" dirty="0">
                <a:latin typeface="Calibri"/>
                <a:cs typeface="Calibri"/>
              </a:rPr>
              <a:t>if </a:t>
            </a:r>
            <a:r>
              <a:rPr lang="en-US" sz="1800" dirty="0">
                <a:latin typeface="Calibri"/>
                <a:cs typeface="Calibri"/>
              </a:rPr>
              <a:t>your</a:t>
            </a:r>
            <a:r>
              <a:rPr lang="en-US" sz="1800" spc="-35" dirty="0">
                <a:latin typeface="Calibri"/>
                <a:cs typeface="Calibri"/>
              </a:rPr>
              <a:t> </a:t>
            </a:r>
          </a:p>
          <a:p>
            <a:r>
              <a:rPr lang="en-US" sz="1800" dirty="0">
                <a:latin typeface="Calibri"/>
                <a:cs typeface="Calibri"/>
              </a:rPr>
              <a:t>submission</a:t>
            </a:r>
            <a:r>
              <a:rPr lang="en-US" sz="1800" spc="-50" dirty="0">
                <a:latin typeface="Calibri"/>
                <a:cs typeface="Calibri"/>
              </a:rPr>
              <a:t> </a:t>
            </a:r>
            <a:r>
              <a:rPr lang="en-US" sz="1800" spc="-25" dirty="0">
                <a:latin typeface="Calibri"/>
                <a:cs typeface="Calibri"/>
              </a:rPr>
              <a:t>is </a:t>
            </a:r>
            <a:r>
              <a:rPr lang="en-US" sz="1800" spc="-10" dirty="0">
                <a:latin typeface="Calibri"/>
                <a:cs typeface="Calibri"/>
              </a:rPr>
              <a:t>successful.</a:t>
            </a:r>
            <a:endParaRPr lang="en-US" sz="1800" dirty="0">
              <a:latin typeface="Calibri"/>
              <a:cs typeface="Calibri"/>
            </a:endParaRPr>
          </a:p>
          <a:p>
            <a:endParaRPr lang="en-US" dirty="0"/>
          </a:p>
        </p:txBody>
      </p:sp>
      <p:pic>
        <p:nvPicPr>
          <p:cNvPr id="34" name="Picture 33">
            <a:extLst>
              <a:ext uri="{FF2B5EF4-FFF2-40B4-BE49-F238E27FC236}">
                <a16:creationId xmlns:a16="http://schemas.microsoft.com/office/drawing/2014/main" id="{6FB5402F-D8A6-B7C9-FAB4-B32B7E35FF5A}"/>
              </a:ext>
            </a:extLst>
          </p:cNvPr>
          <p:cNvPicPr>
            <a:picLocks noChangeAspect="1"/>
          </p:cNvPicPr>
          <p:nvPr/>
        </p:nvPicPr>
        <p:blipFill>
          <a:blip r:embed="rId6"/>
          <a:stretch>
            <a:fillRect/>
          </a:stretch>
        </p:blipFill>
        <p:spPr>
          <a:xfrm>
            <a:off x="3429000" y="3747725"/>
            <a:ext cx="6829753" cy="2812214"/>
          </a:xfrm>
          <a:prstGeom prst="rect">
            <a:avLst/>
          </a:prstGeom>
        </p:spPr>
      </p:pic>
    </p:spTree>
    <p:extLst>
      <p:ext uri="{BB962C8B-B14F-4D97-AF65-F5344CB8AC3E}">
        <p14:creationId xmlns:p14="http://schemas.microsoft.com/office/powerpoint/2010/main" val="31443165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562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6dd02d64-b7f3-43f7-a145-cfd68d338edf}" enabled="1" method="Standard" siteId="{0693b5ba-4b18-4d7b-9341-f32f400a5494}" removed="0"/>
</clbl:labelList>
</file>

<file path=docProps/app.xml><?xml version="1.0" encoding="utf-8"?>
<Properties xmlns="http://schemas.openxmlformats.org/officeDocument/2006/extended-properties" xmlns:vt="http://schemas.openxmlformats.org/officeDocument/2006/docPropsVTypes">
  <Template/>
  <TotalTime>569</TotalTime>
  <Words>968</Words>
  <Application>Microsoft Office PowerPoint</Application>
  <PresentationFormat>Widescreen</PresentationFormat>
  <Paragraphs>70</Paragraphs>
  <Slides>9</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Aptos</vt:lpstr>
      <vt:lpstr>Calibri</vt:lpstr>
      <vt:lpstr>Calibri Light</vt:lpstr>
      <vt:lpstr>Office Theme</vt:lpstr>
      <vt:lpstr>BISON FILE &amp; SERVE QUICK GUIDE FOR FILING A NEW CASE OR APPEAL</vt:lpstr>
      <vt:lpstr>DOI’s Office of Hearings and Appeals (OHA) has deployed Bison File &amp; Serve (BFS), an online eFiling system for case adjudication, for five OHA units:</vt:lpstr>
      <vt:lpstr>After logging in to BFS, click on + New Case from the eFiler home screen.</vt:lpstr>
      <vt:lpstr>Step 1: Click the Acknowledgement checkbox and click “Save.”</vt:lpstr>
      <vt:lpstr>Step 2: Select the OHA unit where you want to file your case and indicate whether you are a DOI employee. You may also select the bureau or office that is relevant to your case.</vt:lpstr>
      <vt:lpstr>Step 3: Fill in the relevant contact information.</vt:lpstr>
      <vt:lpstr>Step 4: Select the DOI bureaus and offices to be notified of your new case.</vt:lpstr>
      <vt:lpstr>Step 5: Upload the documents that you want to submit to OHA.</vt:lpstr>
      <vt:lpstr>Final Step: Submit your case.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Lundeen, Toni</dc:creator>
  <cp:lastModifiedBy>Latimer, Kelly</cp:lastModifiedBy>
  <cp:revision>8</cp:revision>
  <cp:lastPrinted>2026-08-27T17:08:06Z</cp:lastPrinted>
  <dcterms:created xsi:type="dcterms:W3CDTF">2026-08-26T15:38:07Z</dcterms:created>
  <dcterms:modified xsi:type="dcterms:W3CDTF">2026-08-31T21:23:20Z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0x010100682767A9A2FCB342B101EFB35B885CF9</vt:lpwstr>
  </property>
  <property fmtid="{D5CDD505-2E9C-101B-9397-08002B2CF9AE}" pid="3" name="Created">
    <vt:filetime>2025-03-23T00:00:00Z</vt:filetime>
  </property>
  <property fmtid="{D5CDD505-2E9C-101B-9397-08002B2CF9AE}" pid="4" name="Creator">
    <vt:lpwstr>Acrobat PDFMaker 24 for PowerPoint</vt:lpwstr>
  </property>
  <property fmtid="{D5CDD505-2E9C-101B-9397-08002B2CF9AE}" pid="5" name="LastSaved">
    <vt:filetime>2026-08-26T00:00:00Z</vt:filetime>
  </property>
  <property fmtid="{D5CDD505-2E9C-101B-9397-08002B2CF9AE}" pid="6" name="Order">
    <vt:lpwstr>17000</vt:lpwstr>
  </property>
  <property fmtid="{D5CDD505-2E9C-101B-9397-08002B2CF9AE}" pid="7" name="Producer">
    <vt:lpwstr>Adobe PDF Library 24.5.197</vt:lpwstr>
  </property>
  <property fmtid="{D5CDD505-2E9C-101B-9397-08002B2CF9AE}" pid="8" name="xd_Signature">
    <vt:lpwstr>No</vt:lpwstr>
  </property>
</Properties>
</file>