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4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0" autoAdjust="0"/>
    <p:restoredTop sz="86419" autoAdjust="0"/>
  </p:normalViewPr>
  <p:slideViewPr>
    <p:cSldViewPr snapToGrid="0">
      <p:cViewPr>
        <p:scale>
          <a:sx n="90" d="100"/>
          <a:sy n="90" d="100"/>
        </p:scale>
        <p:origin x="-644" y="-256"/>
      </p:cViewPr>
      <p:guideLst>
        <p:guide orient="horz" pos="1407"/>
        <p:guide pos="2880"/>
      </p:guideLst>
    </p:cSldViewPr>
  </p:slideViewPr>
  <p:outlineViewPr>
    <p:cViewPr>
      <p:scale>
        <a:sx n="33" d="100"/>
        <a:sy n="33" d="100"/>
      </p:scale>
      <p:origin x="0" y="7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60892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ddc1a1a8c_3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ddc1a1a8c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65729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70253ad5c_0_15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70253ad5c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087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70253ad5c_0_18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70253ad5c_0_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376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570253ad5c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570253ad5c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46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119be6450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119be645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768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1f7e6b62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41f7e6b6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591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4f7be8c3a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4f7be8c3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890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123f0c6b4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123f0c6b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4643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f5fa353d1_1_6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f5fa353d1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69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10b4bdefd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10b4bdef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061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70253ad5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70253ad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586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70253ad5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70253ad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603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119be6450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119be645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latin typeface="Verdana"/>
              <a:ea typeface="Verdana"/>
              <a:cs typeface="Verdana"/>
              <a:sym typeface="Verdana"/>
            </a:endParaRPr>
          </a:p>
        </p:txBody>
      </p:sp>
    </p:spTree>
    <p:extLst>
      <p:ext uri="{BB962C8B-B14F-4D97-AF65-F5344CB8AC3E}">
        <p14:creationId xmlns:p14="http://schemas.microsoft.com/office/powerpoint/2010/main" val="186513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70253ad5c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70253ad5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Tree>
    <p:extLst>
      <p:ext uri="{BB962C8B-B14F-4D97-AF65-F5344CB8AC3E}">
        <p14:creationId xmlns:p14="http://schemas.microsoft.com/office/powerpoint/2010/main" val="43109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70253ad5c_0_6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70253ad5c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200340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70253ad5c_0_9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70253ad5c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60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70253ad5c_0_1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70253ad5c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1509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6450" y="-32935"/>
            <a:ext cx="2499744" cy="6907464"/>
            <a:chOff x="-92652" y="-16478"/>
            <a:chExt cx="2421528" cy="6907464"/>
          </a:xfrm>
        </p:grpSpPr>
        <p:sp>
          <p:nvSpPr>
            <p:cNvPr id="11" name="Google Shape;11;p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txBox="1">
            <a:spLocks noGrp="1"/>
          </p:cNvSpPr>
          <p:nvPr>
            <p:ph type="subTitle" idx="1"/>
          </p:nvPr>
        </p:nvSpPr>
        <p:spPr>
          <a:xfrm>
            <a:off x="3594342" y="6043500"/>
            <a:ext cx="4911000" cy="591600"/>
          </a:xfrm>
          <a:prstGeom prst="rect">
            <a:avLst/>
          </a:prstGeom>
        </p:spPr>
        <p:txBody>
          <a:bodyPr spcFirstLastPara="1" wrap="square" lIns="91425" tIns="91425" rIns="91425" bIns="91425" anchor="b" anchorCtr="0"/>
          <a:lstStyle>
            <a:lvl1pPr lvl="0">
              <a:lnSpc>
                <a:spcPct val="100000"/>
              </a:lnSpc>
              <a:spcBef>
                <a:spcPts val="0"/>
              </a:spcBef>
              <a:spcAft>
                <a:spcPts val="0"/>
              </a:spcAft>
              <a:buNone/>
              <a:defRPr sz="1900">
                <a:solidFill>
                  <a:srgbClr val="FFFFFF"/>
                </a:solidFill>
                <a:latin typeface="Arial"/>
                <a:ea typeface="Arial"/>
                <a:cs typeface="Arial"/>
                <a:sym typeface="Arial"/>
              </a:defRPr>
            </a:lvl1pPr>
            <a:lvl2pPr lvl="1">
              <a:lnSpc>
                <a:spcPct val="100000"/>
              </a:lnSpc>
              <a:spcBef>
                <a:spcPts val="0"/>
              </a:spcBef>
              <a:spcAft>
                <a:spcPts val="0"/>
              </a:spcAft>
              <a:buNone/>
              <a:defRPr sz="1900">
                <a:solidFill>
                  <a:srgbClr val="FFFFFF"/>
                </a:solidFill>
                <a:latin typeface="Arial"/>
                <a:ea typeface="Arial"/>
                <a:cs typeface="Arial"/>
                <a:sym typeface="Arial"/>
              </a:defRPr>
            </a:lvl2pPr>
            <a:lvl3pPr lvl="2">
              <a:lnSpc>
                <a:spcPct val="100000"/>
              </a:lnSpc>
              <a:spcBef>
                <a:spcPts val="0"/>
              </a:spcBef>
              <a:spcAft>
                <a:spcPts val="0"/>
              </a:spcAft>
              <a:buNone/>
              <a:defRPr sz="1900">
                <a:solidFill>
                  <a:srgbClr val="FFFFFF"/>
                </a:solidFill>
                <a:latin typeface="Arial"/>
                <a:ea typeface="Arial"/>
                <a:cs typeface="Arial"/>
                <a:sym typeface="Arial"/>
              </a:defRPr>
            </a:lvl3pPr>
            <a:lvl4pPr lvl="3">
              <a:lnSpc>
                <a:spcPct val="100000"/>
              </a:lnSpc>
              <a:spcBef>
                <a:spcPts val="0"/>
              </a:spcBef>
              <a:spcAft>
                <a:spcPts val="0"/>
              </a:spcAft>
              <a:buNone/>
              <a:defRPr sz="1900">
                <a:solidFill>
                  <a:srgbClr val="FFFFFF"/>
                </a:solidFill>
                <a:latin typeface="Arial"/>
                <a:ea typeface="Arial"/>
                <a:cs typeface="Arial"/>
                <a:sym typeface="Arial"/>
              </a:defRPr>
            </a:lvl4pPr>
            <a:lvl5pPr lvl="4">
              <a:lnSpc>
                <a:spcPct val="100000"/>
              </a:lnSpc>
              <a:spcBef>
                <a:spcPts val="0"/>
              </a:spcBef>
              <a:spcAft>
                <a:spcPts val="0"/>
              </a:spcAft>
              <a:buNone/>
              <a:defRPr sz="1900">
                <a:solidFill>
                  <a:srgbClr val="FFFFFF"/>
                </a:solidFill>
                <a:latin typeface="Arial"/>
                <a:ea typeface="Arial"/>
                <a:cs typeface="Arial"/>
                <a:sym typeface="Arial"/>
              </a:defRPr>
            </a:lvl5pPr>
            <a:lvl6pPr lvl="5">
              <a:lnSpc>
                <a:spcPct val="100000"/>
              </a:lnSpc>
              <a:spcBef>
                <a:spcPts val="0"/>
              </a:spcBef>
              <a:spcAft>
                <a:spcPts val="0"/>
              </a:spcAft>
              <a:buNone/>
              <a:defRPr sz="1900">
                <a:solidFill>
                  <a:srgbClr val="FFFFFF"/>
                </a:solidFill>
                <a:latin typeface="Arial"/>
                <a:ea typeface="Arial"/>
                <a:cs typeface="Arial"/>
                <a:sym typeface="Arial"/>
              </a:defRPr>
            </a:lvl6pPr>
            <a:lvl7pPr lvl="6">
              <a:lnSpc>
                <a:spcPct val="100000"/>
              </a:lnSpc>
              <a:spcBef>
                <a:spcPts val="0"/>
              </a:spcBef>
              <a:spcAft>
                <a:spcPts val="0"/>
              </a:spcAft>
              <a:buNone/>
              <a:defRPr sz="1900">
                <a:solidFill>
                  <a:srgbClr val="FFFFFF"/>
                </a:solidFill>
                <a:latin typeface="Arial"/>
                <a:ea typeface="Arial"/>
                <a:cs typeface="Arial"/>
                <a:sym typeface="Arial"/>
              </a:defRPr>
            </a:lvl7pPr>
            <a:lvl8pPr lvl="7">
              <a:lnSpc>
                <a:spcPct val="100000"/>
              </a:lnSpc>
              <a:spcBef>
                <a:spcPts val="0"/>
              </a:spcBef>
              <a:spcAft>
                <a:spcPts val="0"/>
              </a:spcAft>
              <a:buNone/>
              <a:defRPr sz="1900">
                <a:solidFill>
                  <a:srgbClr val="FFFFFF"/>
                </a:solidFill>
                <a:latin typeface="Arial"/>
                <a:ea typeface="Arial"/>
                <a:cs typeface="Arial"/>
                <a:sym typeface="Arial"/>
              </a:defRPr>
            </a:lvl8pPr>
            <a:lvl9pPr lvl="8">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15" name="Google Shape;15;p2"/>
          <p:cNvSpPr txBox="1">
            <a:spLocks noGrp="1"/>
          </p:cNvSpPr>
          <p:nvPr>
            <p:ph type="title"/>
          </p:nvPr>
        </p:nvSpPr>
        <p:spPr>
          <a:xfrm>
            <a:off x="3594342" y="2144975"/>
            <a:ext cx="5165400" cy="1561200"/>
          </a:xfrm>
          <a:prstGeom prst="rect">
            <a:avLst/>
          </a:prstGeom>
        </p:spPr>
        <p:txBody>
          <a:bodyPr spcFirstLastPara="1" wrap="square" lIns="91425" tIns="91425" rIns="91425" bIns="91425" anchor="b" anchorCtr="0"/>
          <a:lstStyle>
            <a:lvl1pPr lvl="0">
              <a:spcBef>
                <a:spcPts val="0"/>
              </a:spcBef>
              <a:spcAft>
                <a:spcPts val="0"/>
              </a:spcAft>
              <a:buNone/>
              <a:defRPr sz="2800">
                <a:solidFill>
                  <a:srgbClr val="0FAFFF"/>
                </a:solidFill>
                <a:latin typeface="Arial"/>
                <a:ea typeface="Arial"/>
                <a:cs typeface="Arial"/>
                <a:sym typeface="Arial"/>
              </a:defRPr>
            </a:lvl1pPr>
            <a:lvl2pPr lvl="1">
              <a:spcBef>
                <a:spcPts val="0"/>
              </a:spcBef>
              <a:spcAft>
                <a:spcPts val="0"/>
              </a:spcAft>
              <a:buNone/>
              <a:defRPr sz="2800">
                <a:solidFill>
                  <a:srgbClr val="0FAFFF"/>
                </a:solidFill>
                <a:latin typeface="Arial"/>
                <a:ea typeface="Arial"/>
                <a:cs typeface="Arial"/>
                <a:sym typeface="Arial"/>
              </a:defRPr>
            </a:lvl2pPr>
            <a:lvl3pPr lvl="2">
              <a:spcBef>
                <a:spcPts val="0"/>
              </a:spcBef>
              <a:spcAft>
                <a:spcPts val="0"/>
              </a:spcAft>
              <a:buNone/>
              <a:defRPr sz="2800">
                <a:solidFill>
                  <a:srgbClr val="0FAFFF"/>
                </a:solidFill>
                <a:latin typeface="Arial"/>
                <a:ea typeface="Arial"/>
                <a:cs typeface="Arial"/>
                <a:sym typeface="Arial"/>
              </a:defRPr>
            </a:lvl3pPr>
            <a:lvl4pPr lvl="3">
              <a:spcBef>
                <a:spcPts val="0"/>
              </a:spcBef>
              <a:spcAft>
                <a:spcPts val="0"/>
              </a:spcAft>
              <a:buNone/>
              <a:defRPr sz="2800">
                <a:solidFill>
                  <a:srgbClr val="0FAFFF"/>
                </a:solidFill>
                <a:latin typeface="Arial"/>
                <a:ea typeface="Arial"/>
                <a:cs typeface="Arial"/>
                <a:sym typeface="Arial"/>
              </a:defRPr>
            </a:lvl4pPr>
            <a:lvl5pPr lvl="4">
              <a:spcBef>
                <a:spcPts val="0"/>
              </a:spcBef>
              <a:spcAft>
                <a:spcPts val="0"/>
              </a:spcAft>
              <a:buNone/>
              <a:defRPr sz="2800">
                <a:solidFill>
                  <a:srgbClr val="0FAFFF"/>
                </a:solidFill>
                <a:latin typeface="Arial"/>
                <a:ea typeface="Arial"/>
                <a:cs typeface="Arial"/>
                <a:sym typeface="Arial"/>
              </a:defRPr>
            </a:lvl5pPr>
            <a:lvl6pPr lvl="5">
              <a:spcBef>
                <a:spcPts val="0"/>
              </a:spcBef>
              <a:spcAft>
                <a:spcPts val="0"/>
              </a:spcAft>
              <a:buNone/>
              <a:defRPr sz="2800">
                <a:solidFill>
                  <a:srgbClr val="0FAFFF"/>
                </a:solidFill>
                <a:latin typeface="Arial"/>
                <a:ea typeface="Arial"/>
                <a:cs typeface="Arial"/>
                <a:sym typeface="Arial"/>
              </a:defRPr>
            </a:lvl6pPr>
            <a:lvl7pPr lvl="6">
              <a:spcBef>
                <a:spcPts val="0"/>
              </a:spcBef>
              <a:spcAft>
                <a:spcPts val="0"/>
              </a:spcAft>
              <a:buNone/>
              <a:defRPr sz="2800">
                <a:solidFill>
                  <a:srgbClr val="0FAFFF"/>
                </a:solidFill>
                <a:latin typeface="Arial"/>
                <a:ea typeface="Arial"/>
                <a:cs typeface="Arial"/>
                <a:sym typeface="Arial"/>
              </a:defRPr>
            </a:lvl7pPr>
            <a:lvl8pPr lvl="7">
              <a:spcBef>
                <a:spcPts val="0"/>
              </a:spcBef>
              <a:spcAft>
                <a:spcPts val="0"/>
              </a:spcAft>
              <a:buNone/>
              <a:defRPr sz="2800">
                <a:solidFill>
                  <a:srgbClr val="0FAFFF"/>
                </a:solidFill>
                <a:latin typeface="Arial"/>
                <a:ea typeface="Arial"/>
                <a:cs typeface="Arial"/>
                <a:sym typeface="Arial"/>
              </a:defRPr>
            </a:lvl8pPr>
            <a:lvl9pPr lvl="8">
              <a:spcBef>
                <a:spcPts val="0"/>
              </a:spcBef>
              <a:spcAft>
                <a:spcPts val="0"/>
              </a:spcAft>
              <a:buNone/>
              <a:defRPr sz="2800">
                <a:solidFill>
                  <a:srgbClr val="0FAFFF"/>
                </a:solidFill>
                <a:latin typeface="Arial"/>
                <a:ea typeface="Arial"/>
                <a:cs typeface="Arial"/>
                <a:sym typeface="Arial"/>
              </a:defRPr>
            </a:lvl9pPr>
          </a:lstStyle>
          <a:p>
            <a:endParaRPr/>
          </a:p>
        </p:txBody>
      </p:sp>
      <p:sp>
        <p:nvSpPr>
          <p:cNvPr id="16" name="Google Shape;16;p2"/>
          <p:cNvSpPr txBox="1">
            <a:spLocks noGrp="1"/>
          </p:cNvSpPr>
          <p:nvPr>
            <p:ph type="title" idx="2"/>
          </p:nvPr>
        </p:nvSpPr>
        <p:spPr>
          <a:xfrm>
            <a:off x="3594342" y="3516550"/>
            <a:ext cx="5165400" cy="524700"/>
          </a:xfrm>
          <a:prstGeom prst="rect">
            <a:avLst/>
          </a:prstGeom>
        </p:spPr>
        <p:txBody>
          <a:bodyPr spcFirstLastPara="1" wrap="square" lIns="91425" tIns="91425" rIns="91425" bIns="91425" anchor="t" anchorCtr="0"/>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
        <p:nvSpPr>
          <p:cNvPr id="17" name="Google Shape;17;p2"/>
          <p:cNvSpPr/>
          <p:nvPr/>
        </p:nvSpPr>
        <p:spPr>
          <a:xfrm>
            <a:off x="-20129" y="-71425"/>
            <a:ext cx="9160500" cy="124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25025" y="4123854"/>
            <a:ext cx="5034600" cy="16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a:blip r:embed="rId2">
            <a:alphaModFix/>
          </a:blip>
          <a:stretch>
            <a:fillRect/>
          </a:stretch>
        </p:blipFill>
        <p:spPr>
          <a:xfrm>
            <a:off x="582618" y="230250"/>
            <a:ext cx="783375" cy="707175"/>
          </a:xfrm>
          <a:prstGeom prst="rect">
            <a:avLst/>
          </a:prstGeom>
          <a:noFill/>
          <a:ln>
            <a:noFill/>
          </a:ln>
        </p:spPr>
      </p:pic>
      <p:sp>
        <p:nvSpPr>
          <p:cNvPr id="20" name="Google Shape;20;p2"/>
          <p:cNvSpPr txBox="1"/>
          <p:nvPr/>
        </p:nvSpPr>
        <p:spPr>
          <a:xfrm>
            <a:off x="3541925" y="511401"/>
            <a:ext cx="5283000" cy="52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a:solidFill>
                  <a:srgbClr val="003C71"/>
                </a:solidFill>
              </a:rPr>
              <a:t>Office of Government-wide Policy</a:t>
            </a:r>
            <a:endParaRPr sz="1200" b="1">
              <a:solidFill>
                <a:srgbClr val="003C7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2363825" y="600200"/>
            <a:ext cx="6216000" cy="5454300"/>
          </a:xfrm>
          <a:prstGeom prst="rect">
            <a:avLst/>
          </a:prstGeom>
        </p:spPr>
        <p:txBody>
          <a:bodyPr spcFirstLastPara="1" wrap="square" lIns="91425" tIns="91425" rIns="91425" bIns="91425" anchor="b" anchorCtr="0"/>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2"/>
          <p:cNvSpPr txBox="1">
            <a:spLocks noGrp="1"/>
          </p:cNvSpPr>
          <p:nvPr>
            <p:ph type="title"/>
          </p:nvPr>
        </p:nvSpPr>
        <p:spPr>
          <a:xfrm>
            <a:off x="490250" y="1167325"/>
            <a:ext cx="3522300" cy="4887300"/>
          </a:xfrm>
          <a:prstGeom prst="rect">
            <a:avLst/>
          </a:prstGeom>
        </p:spPr>
        <p:txBody>
          <a:bodyPr spcFirstLastPara="1" wrap="square" lIns="91425" tIns="91425" rIns="91425" bIns="91425" anchor="t" anchorCtr="0"/>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86" name="Google Shape;86;p12"/>
          <p:cNvPicPr preferRelativeResize="0"/>
          <p:nvPr/>
        </p:nvPicPr>
        <p:blipFill rotWithShape="1">
          <a:blip r:embed="rId2">
            <a:alphaModFix/>
          </a:blip>
          <a:srcRect l="3233" t="359" r="51983" b="-360"/>
          <a:stretch/>
        </p:blipFill>
        <p:spPr>
          <a:xfrm>
            <a:off x="4497625" y="-58450"/>
            <a:ext cx="4670952" cy="6953325"/>
          </a:xfrm>
          <a:prstGeom prst="rect">
            <a:avLst/>
          </a:prstGeom>
          <a:noFill/>
          <a:ln>
            <a:noFill/>
          </a:ln>
        </p:spPr>
      </p:pic>
      <p:sp>
        <p:nvSpPr>
          <p:cNvPr id="87" name="Google Shape;87;p12"/>
          <p:cNvSpPr/>
          <p:nvPr/>
        </p:nvSpPr>
        <p:spPr>
          <a:xfrm rot="1601174">
            <a:off x="55933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st Items - Same Slide - NUMBERED">
  <p:cSld name="CAPTION_ONLY">
    <p:bg>
      <p:bgPr>
        <a:solidFill>
          <a:srgbClr val="FFFFF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90" name="Google Shape;90;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91" name="Google Shape;91;p13"/>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grpSp>
        <p:nvGrpSpPr>
          <p:cNvPr id="92" name="Google Shape;92;p13"/>
          <p:cNvGrpSpPr/>
          <p:nvPr/>
        </p:nvGrpSpPr>
        <p:grpSpPr>
          <a:xfrm>
            <a:off x="461550" y="5008150"/>
            <a:ext cx="8373900" cy="1114500"/>
            <a:chOff x="461550" y="5465350"/>
            <a:chExt cx="8373900" cy="1114500"/>
          </a:xfrm>
        </p:grpSpPr>
        <p:sp>
          <p:nvSpPr>
            <p:cNvPr id="93" name="Google Shape;93;p13"/>
            <p:cNvSpPr/>
            <p:nvPr/>
          </p:nvSpPr>
          <p:spPr>
            <a:xfrm>
              <a:off x="461550" y="54653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4" name="Google Shape;94;p13"/>
            <p:cNvSpPr txBox="1"/>
            <p:nvPr/>
          </p:nvSpPr>
          <p:spPr>
            <a:xfrm>
              <a:off x="659125" y="56159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grpSp>
      <p:grpSp>
        <p:nvGrpSpPr>
          <p:cNvPr id="95" name="Google Shape;95;p13"/>
          <p:cNvGrpSpPr/>
          <p:nvPr/>
        </p:nvGrpSpPr>
        <p:grpSpPr>
          <a:xfrm>
            <a:off x="461550" y="3722588"/>
            <a:ext cx="8373900" cy="1114500"/>
            <a:chOff x="461550" y="5541550"/>
            <a:chExt cx="8373900" cy="1114500"/>
          </a:xfrm>
        </p:grpSpPr>
        <p:sp>
          <p:nvSpPr>
            <p:cNvPr id="96" name="Google Shape;96;p13"/>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grpSp>
      <p:grpSp>
        <p:nvGrpSpPr>
          <p:cNvPr id="98" name="Google Shape;98;p13"/>
          <p:cNvGrpSpPr/>
          <p:nvPr/>
        </p:nvGrpSpPr>
        <p:grpSpPr>
          <a:xfrm>
            <a:off x="461550" y="2437025"/>
            <a:ext cx="8373900" cy="1114500"/>
            <a:chOff x="461550" y="5541550"/>
            <a:chExt cx="8373900" cy="1114500"/>
          </a:xfrm>
        </p:grpSpPr>
        <p:sp>
          <p:nvSpPr>
            <p:cNvPr id="99" name="Google Shape;99;p13"/>
            <p:cNvSpPr/>
            <p:nvPr/>
          </p:nvSpPr>
          <p:spPr>
            <a:xfrm>
              <a:off x="461550" y="55415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0" name="Google Shape;100;p13"/>
            <p:cNvSpPr txBox="1"/>
            <p:nvPr/>
          </p:nvSpPr>
          <p:spPr>
            <a:xfrm>
              <a:off x="659125" y="5692150"/>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grpSp>
      <p:sp>
        <p:nvSpPr>
          <p:cNvPr id="101" name="Google Shape;101;p13"/>
          <p:cNvSpPr txBox="1">
            <a:spLocks noGrp="1"/>
          </p:cNvSpPr>
          <p:nvPr>
            <p:ph type="body" idx="1"/>
          </p:nvPr>
        </p:nvSpPr>
        <p:spPr>
          <a:xfrm>
            <a:off x="1284050" y="2522700"/>
            <a:ext cx="7412400" cy="940500"/>
          </a:xfrm>
          <a:prstGeom prst="rect">
            <a:avLst/>
          </a:prstGeom>
        </p:spPr>
        <p:txBody>
          <a:bodyPr spcFirstLastPara="1" wrap="square" lIns="91425" tIns="91425" rIns="91425" bIns="91425" anchor="ctr" anchorCtr="0"/>
          <a:lstStyle>
            <a:lvl1pPr marL="457200" lvl="0" indent="-36830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02" name="Google Shape;102;p13"/>
          <p:cNvSpPr txBox="1">
            <a:spLocks noGrp="1"/>
          </p:cNvSpPr>
          <p:nvPr>
            <p:ph type="body" idx="2"/>
          </p:nvPr>
        </p:nvSpPr>
        <p:spPr>
          <a:xfrm>
            <a:off x="1284050" y="5113500"/>
            <a:ext cx="74124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03" name="Google Shape;103;p13"/>
          <p:cNvSpPr txBox="1">
            <a:spLocks noGrp="1"/>
          </p:cNvSpPr>
          <p:nvPr>
            <p:ph type="body" idx="3"/>
          </p:nvPr>
        </p:nvSpPr>
        <p:spPr>
          <a:xfrm>
            <a:off x="1284050" y="3818100"/>
            <a:ext cx="74124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04" name="Google Shape;104;p13"/>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st Items - Same Slide - PILLARS">
  <p:cSld name="CAPTION_ONLY_2">
    <p:bg>
      <p:bgPr>
        <a:solidFill>
          <a:srgbClr val="FFFFFF"/>
        </a:solidFill>
        <a:effectLst/>
      </p:bgPr>
    </p:bg>
    <p:spTree>
      <p:nvGrpSpPr>
        <p:cNvPr id="1" name="Shape 105"/>
        <p:cNvGrpSpPr/>
        <p:nvPr/>
      </p:nvGrpSpPr>
      <p:grpSpPr>
        <a:xfrm>
          <a:off x="0" y="0"/>
          <a:ext cx="0" cy="0"/>
          <a:chOff x="0" y="0"/>
          <a:chExt cx="0" cy="0"/>
        </a:xfrm>
      </p:grpSpPr>
      <p:sp>
        <p:nvSpPr>
          <p:cNvPr id="106" name="Google Shape;106;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7" name="Google Shape;107;p14"/>
          <p:cNvGrpSpPr/>
          <p:nvPr/>
        </p:nvGrpSpPr>
        <p:grpSpPr>
          <a:xfrm>
            <a:off x="6205000" y="2541500"/>
            <a:ext cx="2596800" cy="3677100"/>
            <a:chOff x="6265963" y="3087650"/>
            <a:chExt cx="2596800" cy="3677100"/>
          </a:xfrm>
        </p:grpSpPr>
        <p:sp>
          <p:nvSpPr>
            <p:cNvPr id="108" name="Google Shape;108;p14"/>
            <p:cNvSpPr/>
            <p:nvPr/>
          </p:nvSpPr>
          <p:spPr>
            <a:xfrm>
              <a:off x="6276313" y="308765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6276313" y="3087650"/>
              <a:ext cx="2567700" cy="36771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0" name="Google Shape;110;p14"/>
            <p:cNvCxnSpPr/>
            <p:nvPr/>
          </p:nvCxnSpPr>
          <p:spPr>
            <a:xfrm>
              <a:off x="6265963" y="3708901"/>
              <a:ext cx="2596800" cy="0"/>
            </a:xfrm>
            <a:prstGeom prst="straightConnector1">
              <a:avLst/>
            </a:prstGeom>
            <a:noFill/>
            <a:ln w="76200" cap="flat" cmpd="sng">
              <a:solidFill>
                <a:srgbClr val="FFFFFF"/>
              </a:solidFill>
              <a:prstDash val="solid"/>
              <a:round/>
              <a:headEnd type="none" w="med" len="med"/>
              <a:tailEnd type="none" w="med" len="med"/>
            </a:ln>
          </p:spPr>
        </p:cxnSp>
      </p:grpSp>
      <p:grpSp>
        <p:nvGrpSpPr>
          <p:cNvPr id="111" name="Google Shape;111;p14"/>
          <p:cNvGrpSpPr/>
          <p:nvPr/>
        </p:nvGrpSpPr>
        <p:grpSpPr>
          <a:xfrm>
            <a:off x="3274050" y="2541500"/>
            <a:ext cx="2624100" cy="3677100"/>
            <a:chOff x="3293788" y="2998700"/>
            <a:chExt cx="2624100" cy="3677100"/>
          </a:xfrm>
        </p:grpSpPr>
        <p:sp>
          <p:nvSpPr>
            <p:cNvPr id="112" name="Google Shape;112;p14"/>
            <p:cNvSpPr/>
            <p:nvPr/>
          </p:nvSpPr>
          <p:spPr>
            <a:xfrm>
              <a:off x="3304138"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3304138" y="2998700"/>
              <a:ext cx="2567700" cy="36771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4" name="Google Shape;114;p14"/>
            <p:cNvCxnSpPr/>
            <p:nvPr/>
          </p:nvCxnSpPr>
          <p:spPr>
            <a:xfrm>
              <a:off x="3293788" y="3619951"/>
              <a:ext cx="2624100" cy="0"/>
            </a:xfrm>
            <a:prstGeom prst="straightConnector1">
              <a:avLst/>
            </a:prstGeom>
            <a:noFill/>
            <a:ln w="76200" cap="flat" cmpd="sng">
              <a:solidFill>
                <a:srgbClr val="FFFFFF"/>
              </a:solidFill>
              <a:prstDash val="solid"/>
              <a:round/>
              <a:headEnd type="none" w="med" len="med"/>
              <a:tailEnd type="none" w="med" len="med"/>
            </a:ln>
          </p:spPr>
        </p:cxnSp>
      </p:grpSp>
      <p:grpSp>
        <p:nvGrpSpPr>
          <p:cNvPr id="115" name="Google Shape;115;p14"/>
          <p:cNvGrpSpPr/>
          <p:nvPr/>
        </p:nvGrpSpPr>
        <p:grpSpPr>
          <a:xfrm>
            <a:off x="342200" y="2541500"/>
            <a:ext cx="2625000" cy="3677100"/>
            <a:chOff x="430813" y="2998700"/>
            <a:chExt cx="2625000" cy="3677100"/>
          </a:xfrm>
        </p:grpSpPr>
        <p:sp>
          <p:nvSpPr>
            <p:cNvPr id="116" name="Google Shape;116;p14"/>
            <p:cNvSpPr/>
            <p:nvPr/>
          </p:nvSpPr>
          <p:spPr>
            <a:xfrm>
              <a:off x="441163" y="2998700"/>
              <a:ext cx="2567700" cy="654000"/>
            </a:xfrm>
            <a:prstGeom prst="roundRect">
              <a:avLst>
                <a:gd name="adj" fmla="val 16667"/>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441163" y="2998700"/>
              <a:ext cx="2567700" cy="36771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18" name="Google Shape;118;p14"/>
            <p:cNvCxnSpPr/>
            <p:nvPr/>
          </p:nvCxnSpPr>
          <p:spPr>
            <a:xfrm>
              <a:off x="430813" y="3619951"/>
              <a:ext cx="2625000" cy="0"/>
            </a:xfrm>
            <a:prstGeom prst="straightConnector1">
              <a:avLst/>
            </a:prstGeom>
            <a:noFill/>
            <a:ln w="76200" cap="flat" cmpd="sng">
              <a:solidFill>
                <a:srgbClr val="FFFFFF"/>
              </a:solidFill>
              <a:prstDash val="solid"/>
              <a:round/>
              <a:headEnd type="none" w="med" len="med"/>
              <a:tailEnd type="none" w="med" len="med"/>
            </a:ln>
          </p:spPr>
        </p:cxnSp>
      </p:grpSp>
      <p:sp>
        <p:nvSpPr>
          <p:cNvPr id="119" name="Google Shape;119;p14"/>
          <p:cNvSpPr txBox="1">
            <a:spLocks noGrp="1"/>
          </p:cNvSpPr>
          <p:nvPr>
            <p:ph type="subTitle" idx="1"/>
          </p:nvPr>
        </p:nvSpPr>
        <p:spPr>
          <a:xfrm>
            <a:off x="502100" y="2602175"/>
            <a:ext cx="2305200" cy="524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None/>
              <a:defRPr sz="2100" b="1">
                <a:solidFill>
                  <a:srgbClr val="FFFFFF"/>
                </a:solidFill>
                <a:latin typeface="Arial"/>
                <a:ea typeface="Arial"/>
                <a:cs typeface="Arial"/>
                <a:sym typeface="Arial"/>
              </a:defRPr>
            </a:lvl1pPr>
            <a:lvl2pPr lvl="1" algn="ctr">
              <a:lnSpc>
                <a:spcPct val="100000"/>
              </a:lnSpc>
              <a:spcBef>
                <a:spcPts val="0"/>
              </a:spcBef>
              <a:spcAft>
                <a:spcPts val="0"/>
              </a:spcAft>
              <a:buNone/>
              <a:defRPr sz="2100" b="1">
                <a:solidFill>
                  <a:srgbClr val="FFFFFF"/>
                </a:solidFill>
                <a:latin typeface="Arial"/>
                <a:ea typeface="Arial"/>
                <a:cs typeface="Arial"/>
                <a:sym typeface="Arial"/>
              </a:defRPr>
            </a:lvl2pPr>
            <a:lvl3pPr lvl="2" algn="ctr">
              <a:lnSpc>
                <a:spcPct val="100000"/>
              </a:lnSpc>
              <a:spcBef>
                <a:spcPts val="0"/>
              </a:spcBef>
              <a:spcAft>
                <a:spcPts val="0"/>
              </a:spcAft>
              <a:buNone/>
              <a:defRPr sz="2100" b="1">
                <a:solidFill>
                  <a:srgbClr val="FFFFFF"/>
                </a:solidFill>
                <a:latin typeface="Arial"/>
                <a:ea typeface="Arial"/>
                <a:cs typeface="Arial"/>
                <a:sym typeface="Arial"/>
              </a:defRPr>
            </a:lvl3pPr>
            <a:lvl4pPr lvl="3" algn="ctr">
              <a:lnSpc>
                <a:spcPct val="100000"/>
              </a:lnSpc>
              <a:spcBef>
                <a:spcPts val="0"/>
              </a:spcBef>
              <a:spcAft>
                <a:spcPts val="0"/>
              </a:spcAft>
              <a:buNone/>
              <a:defRPr sz="2100" b="1">
                <a:solidFill>
                  <a:srgbClr val="FFFFFF"/>
                </a:solidFill>
                <a:latin typeface="Arial"/>
                <a:ea typeface="Arial"/>
                <a:cs typeface="Arial"/>
                <a:sym typeface="Arial"/>
              </a:defRPr>
            </a:lvl4pPr>
            <a:lvl5pPr lvl="4" algn="ctr">
              <a:lnSpc>
                <a:spcPct val="100000"/>
              </a:lnSpc>
              <a:spcBef>
                <a:spcPts val="0"/>
              </a:spcBef>
              <a:spcAft>
                <a:spcPts val="0"/>
              </a:spcAft>
              <a:buNone/>
              <a:defRPr sz="2100" b="1">
                <a:solidFill>
                  <a:srgbClr val="FFFFFF"/>
                </a:solidFill>
                <a:latin typeface="Arial"/>
                <a:ea typeface="Arial"/>
                <a:cs typeface="Arial"/>
                <a:sym typeface="Arial"/>
              </a:defRPr>
            </a:lvl5pPr>
            <a:lvl6pPr lvl="5" algn="ctr">
              <a:lnSpc>
                <a:spcPct val="100000"/>
              </a:lnSpc>
              <a:spcBef>
                <a:spcPts val="0"/>
              </a:spcBef>
              <a:spcAft>
                <a:spcPts val="0"/>
              </a:spcAft>
              <a:buNone/>
              <a:defRPr sz="2100" b="1">
                <a:solidFill>
                  <a:srgbClr val="FFFFFF"/>
                </a:solidFill>
                <a:latin typeface="Arial"/>
                <a:ea typeface="Arial"/>
                <a:cs typeface="Arial"/>
                <a:sym typeface="Arial"/>
              </a:defRPr>
            </a:lvl6pPr>
            <a:lvl7pPr lvl="6" algn="ctr">
              <a:lnSpc>
                <a:spcPct val="100000"/>
              </a:lnSpc>
              <a:spcBef>
                <a:spcPts val="0"/>
              </a:spcBef>
              <a:spcAft>
                <a:spcPts val="0"/>
              </a:spcAft>
              <a:buNone/>
              <a:defRPr sz="2100" b="1">
                <a:solidFill>
                  <a:srgbClr val="FFFFFF"/>
                </a:solidFill>
                <a:latin typeface="Arial"/>
                <a:ea typeface="Arial"/>
                <a:cs typeface="Arial"/>
                <a:sym typeface="Arial"/>
              </a:defRPr>
            </a:lvl7pPr>
            <a:lvl8pPr lvl="7" algn="ctr">
              <a:lnSpc>
                <a:spcPct val="100000"/>
              </a:lnSpc>
              <a:spcBef>
                <a:spcPts val="0"/>
              </a:spcBef>
              <a:spcAft>
                <a:spcPts val="0"/>
              </a:spcAft>
              <a:buNone/>
              <a:defRPr sz="2100" b="1">
                <a:solidFill>
                  <a:srgbClr val="FFFFFF"/>
                </a:solidFill>
                <a:latin typeface="Arial"/>
                <a:ea typeface="Arial"/>
                <a:cs typeface="Arial"/>
                <a:sym typeface="Arial"/>
              </a:defRPr>
            </a:lvl8pPr>
            <a:lvl9pPr lvl="8" algn="ctr">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20" name="Google Shape;120;p14"/>
          <p:cNvSpPr txBox="1">
            <a:spLocks noGrp="1"/>
          </p:cNvSpPr>
          <p:nvPr>
            <p:ph type="subTitle" idx="2"/>
          </p:nvPr>
        </p:nvSpPr>
        <p:spPr>
          <a:xfrm>
            <a:off x="3433500" y="2602175"/>
            <a:ext cx="2305200" cy="524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21" name="Google Shape;121;p14"/>
          <p:cNvSpPr txBox="1">
            <a:spLocks noGrp="1"/>
          </p:cNvSpPr>
          <p:nvPr>
            <p:ph type="subTitle" idx="3"/>
          </p:nvPr>
        </p:nvSpPr>
        <p:spPr>
          <a:xfrm>
            <a:off x="6350800" y="2602175"/>
            <a:ext cx="2305200" cy="524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None/>
              <a:defRPr sz="2100" b="1">
                <a:solidFill>
                  <a:srgbClr val="FFFFFF"/>
                </a:solidFill>
                <a:latin typeface="Arial"/>
                <a:ea typeface="Arial"/>
                <a:cs typeface="Arial"/>
                <a:sym typeface="Arial"/>
              </a:defRPr>
            </a:lvl1pPr>
            <a:lvl2pPr lvl="1" algn="ctr" rtl="0">
              <a:lnSpc>
                <a:spcPct val="100000"/>
              </a:lnSpc>
              <a:spcBef>
                <a:spcPts val="0"/>
              </a:spcBef>
              <a:spcAft>
                <a:spcPts val="0"/>
              </a:spcAft>
              <a:buNone/>
              <a:defRPr sz="2100" b="1">
                <a:solidFill>
                  <a:srgbClr val="FFFFFF"/>
                </a:solidFill>
                <a:latin typeface="Arial"/>
                <a:ea typeface="Arial"/>
                <a:cs typeface="Arial"/>
                <a:sym typeface="Arial"/>
              </a:defRPr>
            </a:lvl2pPr>
            <a:lvl3pPr lvl="2" algn="ctr" rtl="0">
              <a:lnSpc>
                <a:spcPct val="100000"/>
              </a:lnSpc>
              <a:spcBef>
                <a:spcPts val="0"/>
              </a:spcBef>
              <a:spcAft>
                <a:spcPts val="0"/>
              </a:spcAft>
              <a:buNone/>
              <a:defRPr sz="2100" b="1">
                <a:solidFill>
                  <a:srgbClr val="FFFFFF"/>
                </a:solidFill>
                <a:latin typeface="Arial"/>
                <a:ea typeface="Arial"/>
                <a:cs typeface="Arial"/>
                <a:sym typeface="Arial"/>
              </a:defRPr>
            </a:lvl3pPr>
            <a:lvl4pPr lvl="3" algn="ctr" rtl="0">
              <a:lnSpc>
                <a:spcPct val="100000"/>
              </a:lnSpc>
              <a:spcBef>
                <a:spcPts val="0"/>
              </a:spcBef>
              <a:spcAft>
                <a:spcPts val="0"/>
              </a:spcAft>
              <a:buNone/>
              <a:defRPr sz="2100" b="1">
                <a:solidFill>
                  <a:srgbClr val="FFFFFF"/>
                </a:solidFill>
                <a:latin typeface="Arial"/>
                <a:ea typeface="Arial"/>
                <a:cs typeface="Arial"/>
                <a:sym typeface="Arial"/>
              </a:defRPr>
            </a:lvl4pPr>
            <a:lvl5pPr lvl="4" algn="ctr" rtl="0">
              <a:lnSpc>
                <a:spcPct val="100000"/>
              </a:lnSpc>
              <a:spcBef>
                <a:spcPts val="0"/>
              </a:spcBef>
              <a:spcAft>
                <a:spcPts val="0"/>
              </a:spcAft>
              <a:buNone/>
              <a:defRPr sz="2100" b="1">
                <a:solidFill>
                  <a:srgbClr val="FFFFFF"/>
                </a:solidFill>
                <a:latin typeface="Arial"/>
                <a:ea typeface="Arial"/>
                <a:cs typeface="Arial"/>
                <a:sym typeface="Arial"/>
              </a:defRPr>
            </a:lvl5pPr>
            <a:lvl6pPr lvl="5" algn="ctr" rtl="0">
              <a:lnSpc>
                <a:spcPct val="100000"/>
              </a:lnSpc>
              <a:spcBef>
                <a:spcPts val="0"/>
              </a:spcBef>
              <a:spcAft>
                <a:spcPts val="0"/>
              </a:spcAft>
              <a:buNone/>
              <a:defRPr sz="2100" b="1">
                <a:solidFill>
                  <a:srgbClr val="FFFFFF"/>
                </a:solidFill>
                <a:latin typeface="Arial"/>
                <a:ea typeface="Arial"/>
                <a:cs typeface="Arial"/>
                <a:sym typeface="Arial"/>
              </a:defRPr>
            </a:lvl6pPr>
            <a:lvl7pPr lvl="6" algn="ctr" rtl="0">
              <a:lnSpc>
                <a:spcPct val="100000"/>
              </a:lnSpc>
              <a:spcBef>
                <a:spcPts val="0"/>
              </a:spcBef>
              <a:spcAft>
                <a:spcPts val="0"/>
              </a:spcAft>
              <a:buNone/>
              <a:defRPr sz="2100" b="1">
                <a:solidFill>
                  <a:srgbClr val="FFFFFF"/>
                </a:solidFill>
                <a:latin typeface="Arial"/>
                <a:ea typeface="Arial"/>
                <a:cs typeface="Arial"/>
                <a:sym typeface="Arial"/>
              </a:defRPr>
            </a:lvl7pPr>
            <a:lvl8pPr lvl="7" algn="ctr" rtl="0">
              <a:lnSpc>
                <a:spcPct val="100000"/>
              </a:lnSpc>
              <a:spcBef>
                <a:spcPts val="0"/>
              </a:spcBef>
              <a:spcAft>
                <a:spcPts val="0"/>
              </a:spcAft>
              <a:buNone/>
              <a:defRPr sz="2100" b="1">
                <a:solidFill>
                  <a:srgbClr val="FFFFFF"/>
                </a:solidFill>
                <a:latin typeface="Arial"/>
                <a:ea typeface="Arial"/>
                <a:cs typeface="Arial"/>
                <a:sym typeface="Arial"/>
              </a:defRPr>
            </a:lvl8pPr>
            <a:lvl9pPr lvl="8" algn="ctr" rtl="0">
              <a:lnSpc>
                <a:spcPct val="100000"/>
              </a:lnSpc>
              <a:spcBef>
                <a:spcPts val="0"/>
              </a:spcBef>
              <a:spcAft>
                <a:spcPts val="0"/>
              </a:spcAft>
              <a:buNone/>
              <a:defRPr sz="2100" b="1">
                <a:solidFill>
                  <a:srgbClr val="FFFFFF"/>
                </a:solidFill>
                <a:latin typeface="Arial"/>
                <a:ea typeface="Arial"/>
                <a:cs typeface="Arial"/>
                <a:sym typeface="Arial"/>
              </a:defRPr>
            </a:lvl9pPr>
          </a:lstStyle>
          <a:p>
            <a:endParaRPr/>
          </a:p>
        </p:txBody>
      </p:sp>
      <p:sp>
        <p:nvSpPr>
          <p:cNvPr id="122" name="Google Shape;122;p14"/>
          <p:cNvSpPr txBox="1">
            <a:spLocks noGrp="1"/>
          </p:cNvSpPr>
          <p:nvPr>
            <p:ph type="subTitle" idx="4"/>
          </p:nvPr>
        </p:nvSpPr>
        <p:spPr>
          <a:xfrm>
            <a:off x="458300" y="3135575"/>
            <a:ext cx="2392800" cy="524700"/>
          </a:xfrm>
          <a:prstGeom prst="rect">
            <a:avLst/>
          </a:prstGeom>
        </p:spPr>
        <p:txBody>
          <a:bodyPr spcFirstLastPara="1" wrap="square" lIns="91425" tIns="91425" rIns="91425" bIns="91425" anchor="t" anchorCtr="0"/>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123" name="Google Shape;123;p14"/>
          <p:cNvSpPr txBox="1">
            <a:spLocks noGrp="1"/>
          </p:cNvSpPr>
          <p:nvPr>
            <p:ph type="subTitle" idx="5"/>
          </p:nvPr>
        </p:nvSpPr>
        <p:spPr>
          <a:xfrm>
            <a:off x="3389700" y="3135575"/>
            <a:ext cx="2392800" cy="524700"/>
          </a:xfrm>
          <a:prstGeom prst="rect">
            <a:avLst/>
          </a:prstGeom>
        </p:spPr>
        <p:txBody>
          <a:bodyPr spcFirstLastPara="1" wrap="square" lIns="91425" tIns="91425" rIns="91425" bIns="91425" anchor="t" anchorCtr="0"/>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1900">
                <a:solidFill>
                  <a:srgbClr val="000000"/>
                </a:solidFill>
                <a:latin typeface="Arial"/>
                <a:ea typeface="Arial"/>
                <a:cs typeface="Arial"/>
                <a:sym typeface="Arial"/>
              </a:defRPr>
            </a:lvl2pPr>
            <a:lvl3pPr lvl="2" rtl="0">
              <a:lnSpc>
                <a:spcPct val="100000"/>
              </a:lnSpc>
              <a:spcBef>
                <a:spcPts val="0"/>
              </a:spcBef>
              <a:spcAft>
                <a:spcPts val="0"/>
              </a:spcAft>
              <a:buNone/>
              <a:defRPr sz="1900">
                <a:solidFill>
                  <a:srgbClr val="000000"/>
                </a:solidFill>
                <a:latin typeface="Arial"/>
                <a:ea typeface="Arial"/>
                <a:cs typeface="Arial"/>
                <a:sym typeface="Arial"/>
              </a:defRPr>
            </a:lvl3pPr>
            <a:lvl4pPr lvl="3" rtl="0">
              <a:lnSpc>
                <a:spcPct val="100000"/>
              </a:lnSpc>
              <a:spcBef>
                <a:spcPts val="0"/>
              </a:spcBef>
              <a:spcAft>
                <a:spcPts val="0"/>
              </a:spcAft>
              <a:buNone/>
              <a:defRPr sz="1900">
                <a:solidFill>
                  <a:srgbClr val="000000"/>
                </a:solidFill>
                <a:latin typeface="Arial"/>
                <a:ea typeface="Arial"/>
                <a:cs typeface="Arial"/>
                <a:sym typeface="Arial"/>
              </a:defRPr>
            </a:lvl4pPr>
            <a:lvl5pPr lvl="4" rtl="0">
              <a:lnSpc>
                <a:spcPct val="100000"/>
              </a:lnSpc>
              <a:spcBef>
                <a:spcPts val="0"/>
              </a:spcBef>
              <a:spcAft>
                <a:spcPts val="0"/>
              </a:spcAft>
              <a:buNone/>
              <a:defRPr sz="1900">
                <a:solidFill>
                  <a:srgbClr val="000000"/>
                </a:solidFill>
                <a:latin typeface="Arial"/>
                <a:ea typeface="Arial"/>
                <a:cs typeface="Arial"/>
                <a:sym typeface="Arial"/>
              </a:defRPr>
            </a:lvl5pPr>
            <a:lvl6pPr lvl="5" rtl="0">
              <a:lnSpc>
                <a:spcPct val="100000"/>
              </a:lnSpc>
              <a:spcBef>
                <a:spcPts val="0"/>
              </a:spcBef>
              <a:spcAft>
                <a:spcPts val="0"/>
              </a:spcAft>
              <a:buNone/>
              <a:defRPr sz="1900">
                <a:solidFill>
                  <a:srgbClr val="000000"/>
                </a:solidFill>
                <a:latin typeface="Arial"/>
                <a:ea typeface="Arial"/>
                <a:cs typeface="Arial"/>
                <a:sym typeface="Arial"/>
              </a:defRPr>
            </a:lvl6pPr>
            <a:lvl7pPr lvl="6" rtl="0">
              <a:lnSpc>
                <a:spcPct val="100000"/>
              </a:lnSpc>
              <a:spcBef>
                <a:spcPts val="0"/>
              </a:spcBef>
              <a:spcAft>
                <a:spcPts val="0"/>
              </a:spcAft>
              <a:buNone/>
              <a:defRPr sz="1900">
                <a:solidFill>
                  <a:srgbClr val="000000"/>
                </a:solidFill>
                <a:latin typeface="Arial"/>
                <a:ea typeface="Arial"/>
                <a:cs typeface="Arial"/>
                <a:sym typeface="Arial"/>
              </a:defRPr>
            </a:lvl7pPr>
            <a:lvl8pPr lvl="7" rtl="0">
              <a:lnSpc>
                <a:spcPct val="100000"/>
              </a:lnSpc>
              <a:spcBef>
                <a:spcPts val="0"/>
              </a:spcBef>
              <a:spcAft>
                <a:spcPts val="0"/>
              </a:spcAft>
              <a:buNone/>
              <a:defRPr sz="1900">
                <a:solidFill>
                  <a:srgbClr val="000000"/>
                </a:solidFill>
                <a:latin typeface="Arial"/>
                <a:ea typeface="Arial"/>
                <a:cs typeface="Arial"/>
                <a:sym typeface="Arial"/>
              </a:defRPr>
            </a:lvl8pPr>
            <a:lvl9pPr lvl="8" rtl="0">
              <a:lnSpc>
                <a:spcPct val="100000"/>
              </a:lnSpc>
              <a:spcBef>
                <a:spcPts val="0"/>
              </a:spcBef>
              <a:spcAft>
                <a:spcPts val="0"/>
              </a:spcAft>
              <a:buNone/>
              <a:defRPr sz="1900">
                <a:solidFill>
                  <a:srgbClr val="000000"/>
                </a:solidFill>
                <a:latin typeface="Arial"/>
                <a:ea typeface="Arial"/>
                <a:cs typeface="Arial"/>
                <a:sym typeface="Arial"/>
              </a:defRPr>
            </a:lvl9pPr>
          </a:lstStyle>
          <a:p>
            <a:endParaRPr/>
          </a:p>
        </p:txBody>
      </p:sp>
      <p:sp>
        <p:nvSpPr>
          <p:cNvPr id="124" name="Google Shape;124;p14"/>
          <p:cNvSpPr txBox="1">
            <a:spLocks noGrp="1"/>
          </p:cNvSpPr>
          <p:nvPr>
            <p:ph type="subTitle" idx="6"/>
          </p:nvPr>
        </p:nvSpPr>
        <p:spPr>
          <a:xfrm>
            <a:off x="6307000" y="3135575"/>
            <a:ext cx="2392800" cy="524700"/>
          </a:xfrm>
          <a:prstGeom prst="rect">
            <a:avLst/>
          </a:prstGeom>
        </p:spPr>
        <p:txBody>
          <a:bodyPr spcFirstLastPara="1" wrap="square" lIns="91425" tIns="91425" rIns="91425" bIns="91425" anchor="t" anchorCtr="0"/>
          <a:lstStyle>
            <a:lvl1pPr lvl="0" rtl="0">
              <a:lnSpc>
                <a:spcPct val="100000"/>
              </a:lnSpc>
              <a:spcBef>
                <a:spcPts val="0"/>
              </a:spcBef>
              <a:spcAft>
                <a:spcPts val="0"/>
              </a:spcAft>
              <a:buNone/>
              <a:defRPr sz="1900">
                <a:solidFill>
                  <a:srgbClr val="000000"/>
                </a:solidFill>
                <a:latin typeface="Arial"/>
                <a:ea typeface="Arial"/>
                <a:cs typeface="Arial"/>
                <a:sym typeface="Arial"/>
              </a:defRPr>
            </a:lvl1pPr>
            <a:lvl2pPr lvl="1" rtl="0">
              <a:lnSpc>
                <a:spcPct val="100000"/>
              </a:lnSpc>
              <a:spcBef>
                <a:spcPts val="0"/>
              </a:spcBef>
              <a:spcAft>
                <a:spcPts val="0"/>
              </a:spcAft>
              <a:buNone/>
              <a:defRPr sz="2000">
                <a:solidFill>
                  <a:srgbClr val="000000"/>
                </a:solidFill>
                <a:latin typeface="Arial"/>
                <a:ea typeface="Arial"/>
                <a:cs typeface="Arial"/>
                <a:sym typeface="Arial"/>
              </a:defRPr>
            </a:lvl2pPr>
            <a:lvl3pPr lvl="2" rtl="0">
              <a:lnSpc>
                <a:spcPct val="100000"/>
              </a:lnSpc>
              <a:spcBef>
                <a:spcPts val="0"/>
              </a:spcBef>
              <a:spcAft>
                <a:spcPts val="0"/>
              </a:spcAft>
              <a:buNone/>
              <a:defRPr sz="2000">
                <a:solidFill>
                  <a:srgbClr val="000000"/>
                </a:solidFill>
                <a:latin typeface="Arial"/>
                <a:ea typeface="Arial"/>
                <a:cs typeface="Arial"/>
                <a:sym typeface="Arial"/>
              </a:defRPr>
            </a:lvl3pPr>
            <a:lvl4pPr lvl="3" rtl="0">
              <a:lnSpc>
                <a:spcPct val="100000"/>
              </a:lnSpc>
              <a:spcBef>
                <a:spcPts val="0"/>
              </a:spcBef>
              <a:spcAft>
                <a:spcPts val="0"/>
              </a:spcAft>
              <a:buNone/>
              <a:defRPr sz="2000">
                <a:solidFill>
                  <a:srgbClr val="000000"/>
                </a:solidFill>
                <a:latin typeface="Arial"/>
                <a:ea typeface="Arial"/>
                <a:cs typeface="Arial"/>
                <a:sym typeface="Arial"/>
              </a:defRPr>
            </a:lvl4pPr>
            <a:lvl5pPr lvl="4" rtl="0">
              <a:lnSpc>
                <a:spcPct val="100000"/>
              </a:lnSpc>
              <a:spcBef>
                <a:spcPts val="0"/>
              </a:spcBef>
              <a:spcAft>
                <a:spcPts val="0"/>
              </a:spcAft>
              <a:buNone/>
              <a:defRPr sz="2000">
                <a:solidFill>
                  <a:srgbClr val="000000"/>
                </a:solidFill>
                <a:latin typeface="Arial"/>
                <a:ea typeface="Arial"/>
                <a:cs typeface="Arial"/>
                <a:sym typeface="Arial"/>
              </a:defRPr>
            </a:lvl5pPr>
            <a:lvl6pPr lvl="5" rtl="0">
              <a:lnSpc>
                <a:spcPct val="100000"/>
              </a:lnSpc>
              <a:spcBef>
                <a:spcPts val="0"/>
              </a:spcBef>
              <a:spcAft>
                <a:spcPts val="0"/>
              </a:spcAft>
              <a:buNone/>
              <a:defRPr sz="2000">
                <a:solidFill>
                  <a:srgbClr val="000000"/>
                </a:solidFill>
                <a:latin typeface="Arial"/>
                <a:ea typeface="Arial"/>
                <a:cs typeface="Arial"/>
                <a:sym typeface="Arial"/>
              </a:defRPr>
            </a:lvl6pPr>
            <a:lvl7pPr lvl="6" rtl="0">
              <a:lnSpc>
                <a:spcPct val="100000"/>
              </a:lnSpc>
              <a:spcBef>
                <a:spcPts val="0"/>
              </a:spcBef>
              <a:spcAft>
                <a:spcPts val="0"/>
              </a:spcAft>
              <a:buNone/>
              <a:defRPr sz="2000">
                <a:solidFill>
                  <a:srgbClr val="000000"/>
                </a:solidFill>
                <a:latin typeface="Arial"/>
                <a:ea typeface="Arial"/>
                <a:cs typeface="Arial"/>
                <a:sym typeface="Arial"/>
              </a:defRPr>
            </a:lvl7pPr>
            <a:lvl8pPr lvl="7" rtl="0">
              <a:lnSpc>
                <a:spcPct val="100000"/>
              </a:lnSpc>
              <a:spcBef>
                <a:spcPts val="0"/>
              </a:spcBef>
              <a:spcAft>
                <a:spcPts val="0"/>
              </a:spcAft>
              <a:buNone/>
              <a:defRPr sz="2000">
                <a:solidFill>
                  <a:srgbClr val="000000"/>
                </a:solidFill>
                <a:latin typeface="Arial"/>
                <a:ea typeface="Arial"/>
                <a:cs typeface="Arial"/>
                <a:sym typeface="Arial"/>
              </a:defRPr>
            </a:lvl8pPr>
            <a:lvl9pPr lvl="8" rtl="0">
              <a:lnSpc>
                <a:spcPct val="100000"/>
              </a:lnSpc>
              <a:spcBef>
                <a:spcPts val="0"/>
              </a:spcBef>
              <a:spcAft>
                <a:spcPts val="0"/>
              </a:spcAft>
              <a:buNone/>
              <a:defRPr sz="2000">
                <a:solidFill>
                  <a:srgbClr val="000000"/>
                </a:solidFill>
                <a:latin typeface="Arial"/>
                <a:ea typeface="Arial"/>
                <a:cs typeface="Arial"/>
                <a:sym typeface="Arial"/>
              </a:defRPr>
            </a:lvl9pPr>
          </a:lstStyle>
          <a:p>
            <a:endParaRPr/>
          </a:p>
        </p:txBody>
      </p:sp>
      <p:sp>
        <p:nvSpPr>
          <p:cNvPr id="125" name="Google Shape;125;p14"/>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26" name="Google Shape;126;p14"/>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27" name="Google Shape;127;p14"/>
          <p:cNvSpPr txBox="1">
            <a:spLocks noGrp="1"/>
          </p:cNvSpPr>
          <p:nvPr>
            <p:ph type="subTitle" idx="7"/>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15"/>
          <p:cNvSpPr/>
          <p:nvPr/>
        </p:nvSpPr>
        <p:spPr>
          <a:xfrm>
            <a:off x="461550" y="50081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 name="Google Shape;131;p15"/>
          <p:cNvSpPr/>
          <p:nvPr/>
        </p:nvSpPr>
        <p:spPr>
          <a:xfrm>
            <a:off x="461550" y="3722588"/>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2" name="Google Shape;132;p15"/>
          <p:cNvSpPr/>
          <p:nvPr/>
        </p:nvSpPr>
        <p:spPr>
          <a:xfrm>
            <a:off x="461550" y="2437025"/>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3" name="Google Shape;133;p15"/>
          <p:cNvSpPr txBox="1">
            <a:spLocks noGrp="1"/>
          </p:cNvSpPr>
          <p:nvPr>
            <p:ph type="body" idx="1"/>
          </p:nvPr>
        </p:nvSpPr>
        <p:spPr>
          <a:xfrm>
            <a:off x="859500" y="2522700"/>
            <a:ext cx="76023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4" name="Google Shape;134;p15"/>
          <p:cNvSpPr txBox="1">
            <a:spLocks noGrp="1"/>
          </p:cNvSpPr>
          <p:nvPr>
            <p:ph type="body" idx="2"/>
          </p:nvPr>
        </p:nvSpPr>
        <p:spPr>
          <a:xfrm>
            <a:off x="859500" y="5113500"/>
            <a:ext cx="76023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5" name="Google Shape;135;p15"/>
          <p:cNvSpPr txBox="1">
            <a:spLocks noGrp="1"/>
          </p:cNvSpPr>
          <p:nvPr>
            <p:ph type="body" idx="3"/>
          </p:nvPr>
        </p:nvSpPr>
        <p:spPr>
          <a:xfrm>
            <a:off x="859500" y="3818100"/>
            <a:ext cx="76023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6" name="Google Shape;136;p15"/>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37" name="Google Shape;137;p15"/>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38" name="Google Shape;138;p15"/>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st Items - Same Slide - NUMBERED - More Slots">
  <p:cSld name="CAPTION_ONLY_1_1">
    <p:bg>
      <p:bgPr>
        <a:solidFill>
          <a:srgbClr val="FFFFFF"/>
        </a:solidFill>
        <a:effectLst/>
      </p:bgPr>
    </p:bg>
    <p:spTree>
      <p:nvGrpSpPr>
        <p:cNvPr id="1" name="Shape 139"/>
        <p:cNvGrpSpPr/>
        <p:nvPr/>
      </p:nvGrpSpPr>
      <p:grpSpPr>
        <a:xfrm>
          <a:off x="0" y="0"/>
          <a:ext cx="0" cy="0"/>
          <a:chOff x="0" y="0"/>
          <a:chExt cx="0" cy="0"/>
        </a:xfrm>
      </p:grpSpPr>
      <p:sp>
        <p:nvSpPr>
          <p:cNvPr id="140" name="Google Shape;140;p16"/>
          <p:cNvSpPr/>
          <p:nvPr/>
        </p:nvSpPr>
        <p:spPr>
          <a:xfrm>
            <a:off x="461550" y="533824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 name="Google Shape;141;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6"/>
          <p:cNvSpPr/>
          <p:nvPr/>
        </p:nvSpPr>
        <p:spPr>
          <a:xfrm>
            <a:off x="461550" y="4371171"/>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 name="Google Shape;143;p16"/>
          <p:cNvSpPr/>
          <p:nvPr/>
        </p:nvSpPr>
        <p:spPr>
          <a:xfrm>
            <a:off x="461550" y="3404098"/>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 name="Google Shape;144;p16"/>
          <p:cNvSpPr/>
          <p:nvPr/>
        </p:nvSpPr>
        <p:spPr>
          <a:xfrm>
            <a:off x="461550" y="243702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5" name="Google Shape;145;p16"/>
          <p:cNvSpPr txBox="1">
            <a:spLocks noGrp="1"/>
          </p:cNvSpPr>
          <p:nvPr>
            <p:ph type="body" idx="1"/>
          </p:nvPr>
        </p:nvSpPr>
        <p:spPr>
          <a:xfrm>
            <a:off x="1164300" y="2446500"/>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6" name="Google Shape;146;p16"/>
          <p:cNvSpPr txBox="1">
            <a:spLocks noGrp="1"/>
          </p:cNvSpPr>
          <p:nvPr>
            <p:ph type="body" idx="2"/>
          </p:nvPr>
        </p:nvSpPr>
        <p:spPr>
          <a:xfrm>
            <a:off x="1164300" y="5356825"/>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7" name="Google Shape;147;p16"/>
          <p:cNvSpPr txBox="1">
            <a:spLocks noGrp="1"/>
          </p:cNvSpPr>
          <p:nvPr>
            <p:ph type="body" idx="3"/>
          </p:nvPr>
        </p:nvSpPr>
        <p:spPr>
          <a:xfrm>
            <a:off x="1164300" y="3437100"/>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8" name="Google Shape;148;p16"/>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49" name="Google Shape;149;p16"/>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50" name="Google Shape;150;p16"/>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
        <p:nvSpPr>
          <p:cNvPr id="151" name="Google Shape;151;p16"/>
          <p:cNvSpPr txBox="1">
            <a:spLocks noGrp="1"/>
          </p:cNvSpPr>
          <p:nvPr>
            <p:ph type="body" idx="5"/>
          </p:nvPr>
        </p:nvSpPr>
        <p:spPr>
          <a:xfrm>
            <a:off x="1164300" y="4395650"/>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52" name="Google Shape;152;p16"/>
          <p:cNvSpPr txBox="1"/>
          <p:nvPr/>
        </p:nvSpPr>
        <p:spPr>
          <a:xfrm>
            <a:off x="588158" y="2474788"/>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sp>
        <p:nvSpPr>
          <p:cNvPr id="153" name="Google Shape;153;p16"/>
          <p:cNvSpPr txBox="1"/>
          <p:nvPr/>
        </p:nvSpPr>
        <p:spPr>
          <a:xfrm>
            <a:off x="588158" y="3450671"/>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sp>
        <p:nvSpPr>
          <p:cNvPr id="154" name="Google Shape;154;p16"/>
          <p:cNvSpPr txBox="1"/>
          <p:nvPr/>
        </p:nvSpPr>
        <p:spPr>
          <a:xfrm>
            <a:off x="588158" y="4409221"/>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sp>
        <p:nvSpPr>
          <p:cNvPr id="155" name="Google Shape;155;p16"/>
          <p:cNvSpPr txBox="1"/>
          <p:nvPr/>
        </p:nvSpPr>
        <p:spPr>
          <a:xfrm>
            <a:off x="588158" y="5370388"/>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4</a:t>
            </a:r>
            <a:endParaRPr sz="4600" b="1">
              <a:solidFill>
                <a:srgbClr val="003C7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156"/>
        <p:cNvGrpSpPr/>
        <p:nvPr/>
      </p:nvGrpSpPr>
      <p:grpSpPr>
        <a:xfrm>
          <a:off x="0" y="0"/>
          <a:ext cx="0" cy="0"/>
          <a:chOff x="0" y="0"/>
          <a:chExt cx="0" cy="0"/>
        </a:xfrm>
      </p:grpSpPr>
      <p:sp>
        <p:nvSpPr>
          <p:cNvPr id="157" name="Google Shape;157;p17"/>
          <p:cNvSpPr/>
          <p:nvPr/>
        </p:nvSpPr>
        <p:spPr>
          <a:xfrm>
            <a:off x="461550" y="533824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8" name="Google Shape;158;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17"/>
          <p:cNvSpPr/>
          <p:nvPr/>
        </p:nvSpPr>
        <p:spPr>
          <a:xfrm>
            <a:off x="461550" y="4371171"/>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 name="Google Shape;160;p17"/>
          <p:cNvSpPr/>
          <p:nvPr/>
        </p:nvSpPr>
        <p:spPr>
          <a:xfrm>
            <a:off x="461550" y="3404098"/>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 name="Google Shape;161;p17"/>
          <p:cNvSpPr/>
          <p:nvPr/>
        </p:nvSpPr>
        <p:spPr>
          <a:xfrm>
            <a:off x="461550" y="243702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2" name="Google Shape;162;p17"/>
          <p:cNvSpPr txBox="1">
            <a:spLocks noGrp="1"/>
          </p:cNvSpPr>
          <p:nvPr>
            <p:ph type="body" idx="1"/>
          </p:nvPr>
        </p:nvSpPr>
        <p:spPr>
          <a:xfrm>
            <a:off x="859500" y="2446500"/>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3" name="Google Shape;163;p17"/>
          <p:cNvSpPr txBox="1">
            <a:spLocks noGrp="1"/>
          </p:cNvSpPr>
          <p:nvPr>
            <p:ph type="body" idx="2"/>
          </p:nvPr>
        </p:nvSpPr>
        <p:spPr>
          <a:xfrm>
            <a:off x="859500" y="5356824"/>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4" name="Google Shape;164;p17"/>
          <p:cNvSpPr txBox="1">
            <a:spLocks noGrp="1"/>
          </p:cNvSpPr>
          <p:nvPr>
            <p:ph type="body" idx="3"/>
          </p:nvPr>
        </p:nvSpPr>
        <p:spPr>
          <a:xfrm>
            <a:off x="859500" y="3437100"/>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5" name="Google Shape;165;p17"/>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66" name="Google Shape;166;p17"/>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67" name="Google Shape;167;p17"/>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
        <p:nvSpPr>
          <p:cNvPr id="168" name="Google Shape;168;p17"/>
          <p:cNvSpPr txBox="1">
            <a:spLocks noGrp="1"/>
          </p:cNvSpPr>
          <p:nvPr>
            <p:ph type="body" idx="5"/>
          </p:nvPr>
        </p:nvSpPr>
        <p:spPr>
          <a:xfrm>
            <a:off x="859500" y="4395650"/>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69"/>
        <p:cNvGrpSpPr/>
        <p:nvPr/>
      </p:nvGrpSpPr>
      <p:grpSpPr>
        <a:xfrm>
          <a:off x="0" y="0"/>
          <a:ext cx="0" cy="0"/>
          <a:chOff x="0" y="0"/>
          <a:chExt cx="0" cy="0"/>
        </a:xfrm>
      </p:grpSpPr>
      <p:sp>
        <p:nvSpPr>
          <p:cNvPr id="170" name="Google Shape;170;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18"/>
          <p:cNvPicPr preferRelativeResize="0"/>
          <p:nvPr/>
        </p:nvPicPr>
        <p:blipFill rotWithShape="1">
          <a:blip r:embed="rId2">
            <a:alphaModFix amt="76000"/>
          </a:blip>
          <a:srcRect l="17970" r="17963"/>
          <a:stretch/>
        </p:blipFill>
        <p:spPr>
          <a:xfrm>
            <a:off x="1208225" y="0"/>
            <a:ext cx="2929027" cy="6857997"/>
          </a:xfrm>
          <a:prstGeom prst="rect">
            <a:avLst/>
          </a:prstGeom>
          <a:noFill/>
          <a:ln>
            <a:noFill/>
          </a:ln>
        </p:spPr>
      </p:pic>
      <p:cxnSp>
        <p:nvCxnSpPr>
          <p:cNvPr id="172" name="Google Shape;172;p18"/>
          <p:cNvCxnSpPr/>
          <p:nvPr/>
        </p:nvCxnSpPr>
        <p:spPr>
          <a:xfrm>
            <a:off x="4934261" y="2948764"/>
            <a:ext cx="3361800" cy="0"/>
          </a:xfrm>
          <a:prstGeom prst="straightConnector1">
            <a:avLst/>
          </a:prstGeom>
          <a:noFill/>
          <a:ln w="9525" cap="flat" cmpd="sng">
            <a:solidFill>
              <a:srgbClr val="F3F3F3"/>
            </a:solidFill>
            <a:prstDash val="solid"/>
            <a:round/>
            <a:headEnd type="none" w="med" len="med"/>
            <a:tailEnd type="none" w="med" len="med"/>
          </a:ln>
        </p:spPr>
      </p:cxnSp>
      <p:sp>
        <p:nvSpPr>
          <p:cNvPr id="173" name="Google Shape;173;p18"/>
          <p:cNvSpPr txBox="1">
            <a:spLocks noGrp="1"/>
          </p:cNvSpPr>
          <p:nvPr>
            <p:ph type="title"/>
          </p:nvPr>
        </p:nvSpPr>
        <p:spPr>
          <a:xfrm>
            <a:off x="4844375" y="1590475"/>
            <a:ext cx="3866700" cy="1279200"/>
          </a:xfrm>
          <a:prstGeom prst="rect">
            <a:avLst/>
          </a:prstGeom>
        </p:spPr>
        <p:txBody>
          <a:bodyPr spcFirstLastPara="1" wrap="square" lIns="91425" tIns="91425" rIns="91425" bIns="91425" anchor="b" anchorCtr="0"/>
          <a:lstStyle>
            <a:lvl1pPr lvl="0" rtl="0">
              <a:lnSpc>
                <a:spcPct val="100000"/>
              </a:lnSpc>
              <a:spcBef>
                <a:spcPts val="0"/>
              </a:spcBef>
              <a:spcAft>
                <a:spcPts val="0"/>
              </a:spcAft>
              <a:buNone/>
              <a:defRPr sz="4800" b="1">
                <a:latin typeface="Arial"/>
                <a:ea typeface="Arial"/>
                <a:cs typeface="Arial"/>
                <a:sym typeface="Arial"/>
              </a:defRPr>
            </a:lvl1pPr>
            <a:lvl2pPr lvl="1" rtl="0">
              <a:lnSpc>
                <a:spcPct val="100000"/>
              </a:lnSpc>
              <a:spcBef>
                <a:spcPts val="0"/>
              </a:spcBef>
              <a:spcAft>
                <a:spcPts val="0"/>
              </a:spcAft>
              <a:buNone/>
              <a:defRPr sz="4800" b="1">
                <a:latin typeface="Arial"/>
                <a:ea typeface="Arial"/>
                <a:cs typeface="Arial"/>
                <a:sym typeface="Arial"/>
              </a:defRPr>
            </a:lvl2pPr>
            <a:lvl3pPr lvl="2" rtl="0">
              <a:lnSpc>
                <a:spcPct val="100000"/>
              </a:lnSpc>
              <a:spcBef>
                <a:spcPts val="0"/>
              </a:spcBef>
              <a:spcAft>
                <a:spcPts val="0"/>
              </a:spcAft>
              <a:buNone/>
              <a:defRPr sz="4800" b="1">
                <a:latin typeface="Arial"/>
                <a:ea typeface="Arial"/>
                <a:cs typeface="Arial"/>
                <a:sym typeface="Arial"/>
              </a:defRPr>
            </a:lvl3pPr>
            <a:lvl4pPr lvl="3" rtl="0">
              <a:lnSpc>
                <a:spcPct val="100000"/>
              </a:lnSpc>
              <a:spcBef>
                <a:spcPts val="0"/>
              </a:spcBef>
              <a:spcAft>
                <a:spcPts val="0"/>
              </a:spcAft>
              <a:buNone/>
              <a:defRPr sz="4800" b="1">
                <a:latin typeface="Arial"/>
                <a:ea typeface="Arial"/>
                <a:cs typeface="Arial"/>
                <a:sym typeface="Arial"/>
              </a:defRPr>
            </a:lvl4pPr>
            <a:lvl5pPr lvl="4" rtl="0">
              <a:lnSpc>
                <a:spcPct val="100000"/>
              </a:lnSpc>
              <a:spcBef>
                <a:spcPts val="0"/>
              </a:spcBef>
              <a:spcAft>
                <a:spcPts val="0"/>
              </a:spcAft>
              <a:buNone/>
              <a:defRPr sz="4800" b="1">
                <a:latin typeface="Arial"/>
                <a:ea typeface="Arial"/>
                <a:cs typeface="Arial"/>
                <a:sym typeface="Arial"/>
              </a:defRPr>
            </a:lvl5pPr>
            <a:lvl6pPr lvl="5" rtl="0">
              <a:lnSpc>
                <a:spcPct val="100000"/>
              </a:lnSpc>
              <a:spcBef>
                <a:spcPts val="0"/>
              </a:spcBef>
              <a:spcAft>
                <a:spcPts val="0"/>
              </a:spcAft>
              <a:buNone/>
              <a:defRPr sz="4800" b="1">
                <a:latin typeface="Arial"/>
                <a:ea typeface="Arial"/>
                <a:cs typeface="Arial"/>
                <a:sym typeface="Arial"/>
              </a:defRPr>
            </a:lvl6pPr>
            <a:lvl7pPr lvl="6" rtl="0">
              <a:lnSpc>
                <a:spcPct val="100000"/>
              </a:lnSpc>
              <a:spcBef>
                <a:spcPts val="0"/>
              </a:spcBef>
              <a:spcAft>
                <a:spcPts val="0"/>
              </a:spcAft>
              <a:buNone/>
              <a:defRPr sz="4800" b="1">
                <a:latin typeface="Arial"/>
                <a:ea typeface="Arial"/>
                <a:cs typeface="Arial"/>
                <a:sym typeface="Arial"/>
              </a:defRPr>
            </a:lvl7pPr>
            <a:lvl8pPr lvl="7" rtl="0">
              <a:lnSpc>
                <a:spcPct val="100000"/>
              </a:lnSpc>
              <a:spcBef>
                <a:spcPts val="0"/>
              </a:spcBef>
              <a:spcAft>
                <a:spcPts val="0"/>
              </a:spcAft>
              <a:buNone/>
              <a:defRPr sz="4800" b="1">
                <a:latin typeface="Arial"/>
                <a:ea typeface="Arial"/>
                <a:cs typeface="Arial"/>
                <a:sym typeface="Arial"/>
              </a:defRPr>
            </a:lvl8pPr>
            <a:lvl9pPr lvl="8" rtl="0">
              <a:lnSpc>
                <a:spcPct val="100000"/>
              </a:lnSpc>
              <a:spcBef>
                <a:spcPts val="0"/>
              </a:spcBef>
              <a:spcAft>
                <a:spcPts val="0"/>
              </a:spcAft>
              <a:buNone/>
              <a:defRPr sz="4800" b="1">
                <a:latin typeface="Arial"/>
                <a:ea typeface="Arial"/>
                <a:cs typeface="Arial"/>
                <a:sym typeface="Arial"/>
              </a:defRPr>
            </a:lvl9pPr>
          </a:lstStyle>
          <a:p>
            <a:endParaRPr/>
          </a:p>
        </p:txBody>
      </p:sp>
      <p:sp>
        <p:nvSpPr>
          <p:cNvPr id="174" name="Google Shape;174;p18"/>
          <p:cNvSpPr txBox="1">
            <a:spLocks noGrp="1"/>
          </p:cNvSpPr>
          <p:nvPr>
            <p:ph type="subTitle" idx="1"/>
          </p:nvPr>
        </p:nvSpPr>
        <p:spPr>
          <a:xfrm>
            <a:off x="4844375" y="3017200"/>
            <a:ext cx="4019100" cy="1707300"/>
          </a:xfrm>
          <a:prstGeom prst="rect">
            <a:avLst/>
          </a:prstGeom>
        </p:spPr>
        <p:txBody>
          <a:bodyPr spcFirstLastPara="1" wrap="square" lIns="91425" tIns="91425" rIns="91425" bIns="91425" anchor="t" anchorCtr="0"/>
          <a:lstStyle>
            <a:lvl1pPr lvl="0">
              <a:lnSpc>
                <a:spcPct val="100000"/>
              </a:lnSpc>
              <a:spcBef>
                <a:spcPts val="0"/>
              </a:spcBef>
              <a:spcAft>
                <a:spcPts val="0"/>
              </a:spcAft>
              <a:buNone/>
              <a:defRPr sz="3600">
                <a:solidFill>
                  <a:srgbClr val="FFFFFF"/>
                </a:solidFill>
                <a:latin typeface="Arial"/>
                <a:ea typeface="Arial"/>
                <a:cs typeface="Arial"/>
                <a:sym typeface="Arial"/>
              </a:defRPr>
            </a:lvl1pPr>
            <a:lvl2pPr lvl="1">
              <a:lnSpc>
                <a:spcPct val="100000"/>
              </a:lnSpc>
              <a:spcBef>
                <a:spcPts val="0"/>
              </a:spcBef>
              <a:spcAft>
                <a:spcPts val="0"/>
              </a:spcAft>
              <a:buNone/>
              <a:defRPr sz="3600">
                <a:solidFill>
                  <a:srgbClr val="FFFFFF"/>
                </a:solidFill>
                <a:latin typeface="Arial"/>
                <a:ea typeface="Arial"/>
                <a:cs typeface="Arial"/>
                <a:sym typeface="Arial"/>
              </a:defRPr>
            </a:lvl2pPr>
            <a:lvl3pPr lvl="2">
              <a:lnSpc>
                <a:spcPct val="100000"/>
              </a:lnSpc>
              <a:spcBef>
                <a:spcPts val="0"/>
              </a:spcBef>
              <a:spcAft>
                <a:spcPts val="0"/>
              </a:spcAft>
              <a:buNone/>
              <a:defRPr sz="3600">
                <a:solidFill>
                  <a:srgbClr val="FFFFFF"/>
                </a:solidFill>
                <a:latin typeface="Arial"/>
                <a:ea typeface="Arial"/>
                <a:cs typeface="Arial"/>
                <a:sym typeface="Arial"/>
              </a:defRPr>
            </a:lvl3pPr>
            <a:lvl4pPr lvl="3">
              <a:lnSpc>
                <a:spcPct val="100000"/>
              </a:lnSpc>
              <a:spcBef>
                <a:spcPts val="0"/>
              </a:spcBef>
              <a:spcAft>
                <a:spcPts val="0"/>
              </a:spcAft>
              <a:buNone/>
              <a:defRPr sz="3600">
                <a:solidFill>
                  <a:srgbClr val="FFFFFF"/>
                </a:solidFill>
                <a:latin typeface="Arial"/>
                <a:ea typeface="Arial"/>
                <a:cs typeface="Arial"/>
                <a:sym typeface="Arial"/>
              </a:defRPr>
            </a:lvl4pPr>
            <a:lvl5pPr lvl="4">
              <a:lnSpc>
                <a:spcPct val="100000"/>
              </a:lnSpc>
              <a:spcBef>
                <a:spcPts val="0"/>
              </a:spcBef>
              <a:spcAft>
                <a:spcPts val="0"/>
              </a:spcAft>
              <a:buNone/>
              <a:defRPr sz="3600">
                <a:solidFill>
                  <a:srgbClr val="FFFFFF"/>
                </a:solidFill>
                <a:latin typeface="Arial"/>
                <a:ea typeface="Arial"/>
                <a:cs typeface="Arial"/>
                <a:sym typeface="Arial"/>
              </a:defRPr>
            </a:lvl5pPr>
            <a:lvl6pPr lvl="5">
              <a:lnSpc>
                <a:spcPct val="100000"/>
              </a:lnSpc>
              <a:spcBef>
                <a:spcPts val="0"/>
              </a:spcBef>
              <a:spcAft>
                <a:spcPts val="0"/>
              </a:spcAft>
              <a:buNone/>
              <a:defRPr sz="3600">
                <a:solidFill>
                  <a:srgbClr val="FFFFFF"/>
                </a:solidFill>
                <a:latin typeface="Arial"/>
                <a:ea typeface="Arial"/>
                <a:cs typeface="Arial"/>
                <a:sym typeface="Arial"/>
              </a:defRPr>
            </a:lvl6pPr>
            <a:lvl7pPr lvl="6">
              <a:lnSpc>
                <a:spcPct val="100000"/>
              </a:lnSpc>
              <a:spcBef>
                <a:spcPts val="0"/>
              </a:spcBef>
              <a:spcAft>
                <a:spcPts val="0"/>
              </a:spcAft>
              <a:buNone/>
              <a:defRPr sz="3600">
                <a:solidFill>
                  <a:srgbClr val="FFFFFF"/>
                </a:solidFill>
                <a:latin typeface="Arial"/>
                <a:ea typeface="Arial"/>
                <a:cs typeface="Arial"/>
                <a:sym typeface="Arial"/>
              </a:defRPr>
            </a:lvl7pPr>
            <a:lvl8pPr lvl="7">
              <a:lnSpc>
                <a:spcPct val="100000"/>
              </a:lnSpc>
              <a:spcBef>
                <a:spcPts val="0"/>
              </a:spcBef>
              <a:spcAft>
                <a:spcPts val="0"/>
              </a:spcAft>
              <a:buNone/>
              <a:defRPr sz="3600">
                <a:solidFill>
                  <a:srgbClr val="FFFFFF"/>
                </a:solidFill>
                <a:latin typeface="Arial"/>
                <a:ea typeface="Arial"/>
                <a:cs typeface="Arial"/>
                <a:sym typeface="Arial"/>
              </a:defRPr>
            </a:lvl8pPr>
            <a:lvl9pPr lvl="8">
              <a:lnSpc>
                <a:spcPct val="100000"/>
              </a:lnSpc>
              <a:spcBef>
                <a:spcPts val="0"/>
              </a:spcBef>
              <a:spcAft>
                <a:spcPts val="0"/>
              </a:spcAft>
              <a:buNone/>
              <a:defRPr sz="3600">
                <a:solidFill>
                  <a:srgbClr val="FFFFFF"/>
                </a:solidFill>
                <a:latin typeface="Arial"/>
                <a:ea typeface="Arial"/>
                <a:cs typeface="Arial"/>
                <a:sym typeface="Arial"/>
              </a:defRPr>
            </a:lvl9pPr>
          </a:lstStyle>
          <a:p>
            <a:endParaRPr/>
          </a:p>
        </p:txBody>
      </p:sp>
      <p:sp>
        <p:nvSpPr>
          <p:cNvPr id="175" name="Google Shape;175;p18"/>
          <p:cNvSpPr/>
          <p:nvPr/>
        </p:nvSpPr>
        <p:spPr>
          <a:xfrm rot="1601174">
            <a:off x="14023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76"/>
        <p:cNvGrpSpPr/>
        <p:nvPr/>
      </p:nvGrpSpPr>
      <p:grpSpPr>
        <a:xfrm>
          <a:off x="0" y="0"/>
          <a:ext cx="0" cy="0"/>
          <a:chOff x="0" y="0"/>
          <a:chExt cx="0" cy="0"/>
        </a:xfrm>
      </p:grpSpPr>
      <p:sp>
        <p:nvSpPr>
          <p:cNvPr id="177" name="Google Shape;177;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78" name="Google Shape;178;p19"/>
          <p:cNvGrpSpPr/>
          <p:nvPr/>
        </p:nvGrpSpPr>
        <p:grpSpPr>
          <a:xfrm>
            <a:off x="0" y="2335425"/>
            <a:ext cx="7893803" cy="1839521"/>
            <a:chOff x="0" y="2348379"/>
            <a:chExt cx="6961639" cy="1839521"/>
          </a:xfrm>
        </p:grpSpPr>
        <p:sp>
          <p:nvSpPr>
            <p:cNvPr id="179" name="Google Shape;179;p19"/>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9"/>
          <p:cNvSpPr txBox="1">
            <a:spLocks noGrp="1"/>
          </p:cNvSpPr>
          <p:nvPr>
            <p:ph type="title"/>
          </p:nvPr>
        </p:nvSpPr>
        <p:spPr>
          <a:xfrm>
            <a:off x="228600" y="2689367"/>
            <a:ext cx="6018900" cy="1279200"/>
          </a:xfrm>
          <a:prstGeom prst="rect">
            <a:avLst/>
          </a:prstGeom>
        </p:spPr>
        <p:txBody>
          <a:bodyPr spcFirstLastPara="1" wrap="square" lIns="91425" tIns="91425" rIns="91425" bIns="91425" anchor="ctr" anchorCtr="0"/>
          <a:lstStyle>
            <a:lvl1pPr lvl="0" rtl="0">
              <a:lnSpc>
                <a:spcPct val="100000"/>
              </a:lnSpc>
              <a:spcBef>
                <a:spcPts val="0"/>
              </a:spcBef>
              <a:spcAft>
                <a:spcPts val="0"/>
              </a:spcAft>
              <a:buNone/>
              <a:defRPr sz="3600" b="1">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83"/>
        <p:cNvGrpSpPr/>
        <p:nvPr/>
      </p:nvGrpSpPr>
      <p:grpSpPr>
        <a:xfrm>
          <a:off x="0" y="0"/>
          <a:ext cx="0" cy="0"/>
          <a:chOff x="0" y="0"/>
          <a:chExt cx="0" cy="0"/>
        </a:xfrm>
      </p:grpSpPr>
      <p:sp>
        <p:nvSpPr>
          <p:cNvPr id="184" name="Google Shape;184;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LD IMAGE 1 MAIN POINT"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l="11063"/>
          <a:stretch/>
        </p:blipFill>
        <p:spPr>
          <a:xfrm>
            <a:off x="-4025" y="0"/>
            <a:ext cx="9144000" cy="6858001"/>
          </a:xfrm>
          <a:prstGeom prst="rect">
            <a:avLst/>
          </a:prstGeom>
          <a:noFill/>
          <a:ln>
            <a:noFill/>
          </a:ln>
        </p:spPr>
      </p:pic>
      <p:sp>
        <p:nvSpPr>
          <p:cNvPr id="23" name="Google Shape;23;p3"/>
          <p:cNvSpPr txBox="1">
            <a:spLocks noGrp="1"/>
          </p:cNvSpPr>
          <p:nvPr>
            <p:ph type="title"/>
          </p:nvPr>
        </p:nvSpPr>
        <p:spPr>
          <a:xfrm>
            <a:off x="311700" y="3325000"/>
            <a:ext cx="4168800" cy="1932900"/>
          </a:xfrm>
          <a:prstGeom prst="rect">
            <a:avLst/>
          </a:prstGeom>
        </p:spPr>
        <p:txBody>
          <a:bodyPr spcFirstLastPara="1" wrap="square" lIns="91425" tIns="91425" rIns="91425" bIns="91425" anchor="t" anchorCtr="0"/>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algn="ctr"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p:nvPr/>
        </p:nvSpPr>
        <p:spPr>
          <a:xfrm rot="1601174">
            <a:off x="50599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185"/>
        <p:cNvGrpSpPr/>
        <p:nvPr/>
      </p:nvGrpSpPr>
      <p:grpSpPr>
        <a:xfrm>
          <a:off x="0" y="0"/>
          <a:ext cx="0" cy="0"/>
          <a:chOff x="0" y="0"/>
          <a:chExt cx="0" cy="0"/>
        </a:xfrm>
      </p:grpSpPr>
      <p:sp>
        <p:nvSpPr>
          <p:cNvPr id="186" name="Google Shape;186;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1"/>
          <p:cNvSpPr txBox="1">
            <a:spLocks noGrp="1"/>
          </p:cNvSpPr>
          <p:nvPr>
            <p:ph type="subTitle" idx="1"/>
          </p:nvPr>
        </p:nvSpPr>
        <p:spPr>
          <a:xfrm>
            <a:off x="663100" y="176364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8" name="Google Shape;188;p21"/>
          <p:cNvSpPr txBox="1">
            <a:spLocks noGrp="1"/>
          </p:cNvSpPr>
          <p:nvPr>
            <p:ph type="subTitle" idx="2"/>
          </p:nvPr>
        </p:nvSpPr>
        <p:spPr>
          <a:xfrm>
            <a:off x="663100" y="248500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9" name="Google Shape;189;p21"/>
          <p:cNvSpPr txBox="1">
            <a:spLocks noGrp="1"/>
          </p:cNvSpPr>
          <p:nvPr>
            <p:ph type="subTitle" idx="3"/>
          </p:nvPr>
        </p:nvSpPr>
        <p:spPr>
          <a:xfrm>
            <a:off x="663100" y="320636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0" name="Google Shape;190;p21"/>
          <p:cNvSpPr txBox="1">
            <a:spLocks noGrp="1"/>
          </p:cNvSpPr>
          <p:nvPr>
            <p:ph type="subTitle" idx="4"/>
          </p:nvPr>
        </p:nvSpPr>
        <p:spPr>
          <a:xfrm>
            <a:off x="663100" y="464908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1" name="Google Shape;191;p21"/>
          <p:cNvSpPr txBox="1">
            <a:spLocks noGrp="1"/>
          </p:cNvSpPr>
          <p:nvPr>
            <p:ph type="subTitle" idx="5"/>
          </p:nvPr>
        </p:nvSpPr>
        <p:spPr>
          <a:xfrm>
            <a:off x="4466625" y="176364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2" name="Google Shape;192;p21"/>
          <p:cNvSpPr txBox="1">
            <a:spLocks noGrp="1"/>
          </p:cNvSpPr>
          <p:nvPr>
            <p:ph type="subTitle" idx="6"/>
          </p:nvPr>
        </p:nvSpPr>
        <p:spPr>
          <a:xfrm>
            <a:off x="4466625" y="248500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3" name="Google Shape;193;p21"/>
          <p:cNvSpPr txBox="1">
            <a:spLocks noGrp="1"/>
          </p:cNvSpPr>
          <p:nvPr>
            <p:ph type="subTitle" idx="7"/>
          </p:nvPr>
        </p:nvSpPr>
        <p:spPr>
          <a:xfrm>
            <a:off x="4466625" y="320636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4" name="Google Shape;194;p21"/>
          <p:cNvSpPr txBox="1">
            <a:spLocks noGrp="1"/>
          </p:cNvSpPr>
          <p:nvPr>
            <p:ph type="subTitle" idx="8"/>
          </p:nvPr>
        </p:nvSpPr>
        <p:spPr>
          <a:xfrm>
            <a:off x="4466625" y="392772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5" name="Google Shape;195;p21"/>
          <p:cNvSpPr txBox="1">
            <a:spLocks noGrp="1"/>
          </p:cNvSpPr>
          <p:nvPr>
            <p:ph type="subTitle" idx="9"/>
          </p:nvPr>
        </p:nvSpPr>
        <p:spPr>
          <a:xfrm>
            <a:off x="4466625" y="464908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6" name="Google Shape;196;p21"/>
          <p:cNvSpPr txBox="1">
            <a:spLocks noGrp="1"/>
          </p:cNvSpPr>
          <p:nvPr>
            <p:ph type="subTitle" idx="13"/>
          </p:nvPr>
        </p:nvSpPr>
        <p:spPr>
          <a:xfrm>
            <a:off x="663100" y="392772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7" name="Google Shape;197;p21"/>
          <p:cNvSpPr txBox="1">
            <a:spLocks noGrp="1"/>
          </p:cNvSpPr>
          <p:nvPr>
            <p:ph type="subTitle" idx="14"/>
          </p:nvPr>
        </p:nvSpPr>
        <p:spPr>
          <a:xfrm>
            <a:off x="4466625" y="537044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8" name="Google Shape;198;p21"/>
          <p:cNvSpPr txBox="1">
            <a:spLocks noGrp="1"/>
          </p:cNvSpPr>
          <p:nvPr>
            <p:ph type="subTitle" idx="15"/>
          </p:nvPr>
        </p:nvSpPr>
        <p:spPr>
          <a:xfrm>
            <a:off x="663100" y="537044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grpSp>
        <p:nvGrpSpPr>
          <p:cNvPr id="199" name="Google Shape;199;p21"/>
          <p:cNvGrpSpPr/>
          <p:nvPr/>
        </p:nvGrpSpPr>
        <p:grpSpPr>
          <a:xfrm>
            <a:off x="-14600" y="1451587"/>
            <a:ext cx="9221700" cy="167100"/>
            <a:chOff x="-14600" y="912702"/>
            <a:chExt cx="9221700" cy="167100"/>
          </a:xfrm>
        </p:grpSpPr>
        <p:cxnSp>
          <p:nvCxnSpPr>
            <p:cNvPr id="200" name="Google Shape;200;p21"/>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med" len="med"/>
              <a:tailEnd type="none" w="med" len="med"/>
            </a:ln>
          </p:spPr>
        </p:cxnSp>
        <p:cxnSp>
          <p:nvCxnSpPr>
            <p:cNvPr id="201" name="Google Shape;201;p21"/>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med" len="med"/>
              <a:tailEnd type="none" w="med" len="med"/>
            </a:ln>
          </p:spPr>
        </p:cxnSp>
      </p:grpSp>
      <p:grpSp>
        <p:nvGrpSpPr>
          <p:cNvPr id="202" name="Google Shape;202;p21"/>
          <p:cNvGrpSpPr/>
          <p:nvPr/>
        </p:nvGrpSpPr>
        <p:grpSpPr>
          <a:xfrm>
            <a:off x="-14600" y="6141275"/>
            <a:ext cx="9221700" cy="167100"/>
            <a:chOff x="-14600" y="6141275"/>
            <a:chExt cx="9221700" cy="167100"/>
          </a:xfrm>
        </p:grpSpPr>
        <p:cxnSp>
          <p:nvCxnSpPr>
            <p:cNvPr id="203" name="Google Shape;203;p21"/>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med" len="med"/>
              <a:tailEnd type="none" w="med" len="med"/>
            </a:ln>
          </p:spPr>
        </p:cxnSp>
        <p:cxnSp>
          <p:nvCxnSpPr>
            <p:cNvPr id="204" name="Google Shape;204;p21"/>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med" len="med"/>
              <a:tailEnd type="none" w="med" len="med"/>
            </a:ln>
          </p:spPr>
        </p:cxnSp>
      </p:grpSp>
      <p:sp>
        <p:nvSpPr>
          <p:cNvPr id="205" name="Google Shape;205;p21"/>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206"/>
        <p:cNvGrpSpPr/>
        <p:nvPr/>
      </p:nvGrpSpPr>
      <p:grpSpPr>
        <a:xfrm>
          <a:off x="0" y="0"/>
          <a:ext cx="0" cy="0"/>
          <a:chOff x="0" y="0"/>
          <a:chExt cx="0" cy="0"/>
        </a:xfrm>
      </p:grpSpPr>
      <p:sp>
        <p:nvSpPr>
          <p:cNvPr id="207" name="Google Shape;207;p22"/>
          <p:cNvSpPr txBox="1">
            <a:spLocks noGrp="1"/>
          </p:cNvSpPr>
          <p:nvPr>
            <p:ph type="sldNum" idx="12"/>
          </p:nvPr>
        </p:nvSpPr>
        <p:spPr>
          <a:xfrm>
            <a:off x="8472458" y="611548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08" name="Google Shape;208;p22"/>
          <p:cNvGrpSpPr/>
          <p:nvPr/>
        </p:nvGrpSpPr>
        <p:grpSpPr>
          <a:xfrm>
            <a:off x="-14600" y="1630530"/>
            <a:ext cx="8142175" cy="861900"/>
            <a:chOff x="-14600" y="1630530"/>
            <a:chExt cx="8142175" cy="861900"/>
          </a:xfrm>
        </p:grpSpPr>
        <p:sp>
          <p:nvSpPr>
            <p:cNvPr id="209" name="Google Shape;209;p22"/>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7266575" y="1630530"/>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2"/>
          <p:cNvGrpSpPr/>
          <p:nvPr/>
        </p:nvGrpSpPr>
        <p:grpSpPr>
          <a:xfrm>
            <a:off x="-14600" y="2586678"/>
            <a:ext cx="8142175" cy="861900"/>
            <a:chOff x="-14600" y="2586678"/>
            <a:chExt cx="8142175" cy="861900"/>
          </a:xfrm>
        </p:grpSpPr>
        <p:sp>
          <p:nvSpPr>
            <p:cNvPr id="212" name="Google Shape;212;p22"/>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7266575" y="2586678"/>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22"/>
          <p:cNvGrpSpPr/>
          <p:nvPr/>
        </p:nvGrpSpPr>
        <p:grpSpPr>
          <a:xfrm>
            <a:off x="-14600" y="3542826"/>
            <a:ext cx="8142175" cy="861900"/>
            <a:chOff x="-14600" y="3542826"/>
            <a:chExt cx="8142175" cy="861900"/>
          </a:xfrm>
        </p:grpSpPr>
        <p:sp>
          <p:nvSpPr>
            <p:cNvPr id="215" name="Google Shape;215;p22"/>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7266575" y="3542826"/>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2"/>
          <p:cNvGrpSpPr/>
          <p:nvPr/>
        </p:nvGrpSpPr>
        <p:grpSpPr>
          <a:xfrm>
            <a:off x="-14600" y="4498974"/>
            <a:ext cx="8142175" cy="861900"/>
            <a:chOff x="-14600" y="4498974"/>
            <a:chExt cx="8142175" cy="861900"/>
          </a:xfrm>
        </p:grpSpPr>
        <p:sp>
          <p:nvSpPr>
            <p:cNvPr id="218" name="Google Shape;218;p22"/>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7266575" y="4498974"/>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2"/>
          <p:cNvSpPr txBox="1">
            <a:spLocks noGrp="1"/>
          </p:cNvSpPr>
          <p:nvPr>
            <p:ph type="subTitle" idx="1"/>
          </p:nvPr>
        </p:nvSpPr>
        <p:spPr>
          <a:xfrm>
            <a:off x="607966" y="1823935"/>
            <a:ext cx="6785100" cy="583800"/>
          </a:xfrm>
          <a:prstGeom prst="rect">
            <a:avLst/>
          </a:prstGeom>
        </p:spPr>
        <p:txBody>
          <a:bodyPr spcFirstLastPara="1" wrap="square" lIns="91425" tIns="91425" rIns="91425" bIns="91425" anchor="t" anchorCtr="0"/>
          <a:lstStyle>
            <a:lvl1pPr lvl="0">
              <a:spcBef>
                <a:spcPts val="0"/>
              </a:spcBef>
              <a:spcAft>
                <a:spcPts val="0"/>
              </a:spcAft>
              <a:buNone/>
              <a:defRPr sz="2200" b="1">
                <a:solidFill>
                  <a:srgbClr val="000000"/>
                </a:solidFill>
                <a:latin typeface="Arial"/>
                <a:ea typeface="Arial"/>
                <a:cs typeface="Arial"/>
                <a:sym typeface="Arial"/>
              </a:defRPr>
            </a:lvl1pPr>
            <a:lvl2pPr lvl="1">
              <a:spcBef>
                <a:spcPts val="1600"/>
              </a:spcBef>
              <a:spcAft>
                <a:spcPts val="0"/>
              </a:spcAft>
              <a:buNone/>
              <a:defRPr sz="2200" b="1">
                <a:solidFill>
                  <a:srgbClr val="000000"/>
                </a:solidFill>
                <a:latin typeface="Arial"/>
                <a:ea typeface="Arial"/>
                <a:cs typeface="Arial"/>
                <a:sym typeface="Arial"/>
              </a:defRPr>
            </a:lvl2pPr>
            <a:lvl3pPr lvl="2">
              <a:spcBef>
                <a:spcPts val="1600"/>
              </a:spcBef>
              <a:spcAft>
                <a:spcPts val="0"/>
              </a:spcAft>
              <a:buNone/>
              <a:defRPr sz="2200" b="1">
                <a:solidFill>
                  <a:srgbClr val="000000"/>
                </a:solidFill>
                <a:latin typeface="Arial"/>
                <a:ea typeface="Arial"/>
                <a:cs typeface="Arial"/>
                <a:sym typeface="Arial"/>
              </a:defRPr>
            </a:lvl3pPr>
            <a:lvl4pPr lvl="3">
              <a:spcBef>
                <a:spcPts val="1600"/>
              </a:spcBef>
              <a:spcAft>
                <a:spcPts val="0"/>
              </a:spcAft>
              <a:buNone/>
              <a:defRPr sz="2200" b="1">
                <a:solidFill>
                  <a:srgbClr val="000000"/>
                </a:solidFill>
                <a:latin typeface="Arial"/>
                <a:ea typeface="Arial"/>
                <a:cs typeface="Arial"/>
                <a:sym typeface="Arial"/>
              </a:defRPr>
            </a:lvl4pPr>
            <a:lvl5pPr lvl="4">
              <a:spcBef>
                <a:spcPts val="1600"/>
              </a:spcBef>
              <a:spcAft>
                <a:spcPts val="0"/>
              </a:spcAft>
              <a:buNone/>
              <a:defRPr sz="2200" b="1">
                <a:solidFill>
                  <a:srgbClr val="000000"/>
                </a:solidFill>
                <a:latin typeface="Arial"/>
                <a:ea typeface="Arial"/>
                <a:cs typeface="Arial"/>
                <a:sym typeface="Arial"/>
              </a:defRPr>
            </a:lvl5pPr>
            <a:lvl6pPr lvl="5">
              <a:spcBef>
                <a:spcPts val="1600"/>
              </a:spcBef>
              <a:spcAft>
                <a:spcPts val="0"/>
              </a:spcAft>
              <a:buNone/>
              <a:defRPr sz="2200" b="1">
                <a:solidFill>
                  <a:srgbClr val="000000"/>
                </a:solidFill>
                <a:latin typeface="Arial"/>
                <a:ea typeface="Arial"/>
                <a:cs typeface="Arial"/>
                <a:sym typeface="Arial"/>
              </a:defRPr>
            </a:lvl6pPr>
            <a:lvl7pPr lvl="6">
              <a:spcBef>
                <a:spcPts val="1600"/>
              </a:spcBef>
              <a:spcAft>
                <a:spcPts val="0"/>
              </a:spcAft>
              <a:buNone/>
              <a:defRPr sz="2200" b="1">
                <a:solidFill>
                  <a:srgbClr val="000000"/>
                </a:solidFill>
                <a:latin typeface="Arial"/>
                <a:ea typeface="Arial"/>
                <a:cs typeface="Arial"/>
                <a:sym typeface="Arial"/>
              </a:defRPr>
            </a:lvl7pPr>
            <a:lvl8pPr lvl="7">
              <a:spcBef>
                <a:spcPts val="1600"/>
              </a:spcBef>
              <a:spcAft>
                <a:spcPts val="0"/>
              </a:spcAft>
              <a:buNone/>
              <a:defRPr sz="2200" b="1">
                <a:solidFill>
                  <a:srgbClr val="000000"/>
                </a:solidFill>
                <a:latin typeface="Arial"/>
                <a:ea typeface="Arial"/>
                <a:cs typeface="Arial"/>
                <a:sym typeface="Arial"/>
              </a:defRPr>
            </a:lvl8pPr>
            <a:lvl9pPr lvl="8">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1" name="Google Shape;221;p22"/>
          <p:cNvSpPr txBox="1">
            <a:spLocks noGrp="1"/>
          </p:cNvSpPr>
          <p:nvPr>
            <p:ph type="subTitle" idx="2"/>
          </p:nvPr>
        </p:nvSpPr>
        <p:spPr>
          <a:xfrm>
            <a:off x="607966" y="3725693"/>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2" name="Google Shape;222;p22"/>
          <p:cNvSpPr txBox="1">
            <a:spLocks noGrp="1"/>
          </p:cNvSpPr>
          <p:nvPr>
            <p:ph type="subTitle" idx="3"/>
          </p:nvPr>
        </p:nvSpPr>
        <p:spPr>
          <a:xfrm>
            <a:off x="607966" y="2782110"/>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3" name="Google Shape;223;p22"/>
          <p:cNvSpPr txBox="1">
            <a:spLocks noGrp="1"/>
          </p:cNvSpPr>
          <p:nvPr>
            <p:ph type="subTitle" idx="4"/>
          </p:nvPr>
        </p:nvSpPr>
        <p:spPr>
          <a:xfrm>
            <a:off x="607966" y="4687110"/>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4" name="Google Shape;224;p22"/>
          <p:cNvSpPr txBox="1">
            <a:spLocks noGrp="1"/>
          </p:cNvSpPr>
          <p:nvPr>
            <p:ph type="subTitle" idx="5"/>
          </p:nvPr>
        </p:nvSpPr>
        <p:spPr>
          <a:xfrm>
            <a:off x="7489133" y="1723352"/>
            <a:ext cx="1561200" cy="583800"/>
          </a:xfrm>
          <a:prstGeom prst="rect">
            <a:avLst/>
          </a:prstGeom>
        </p:spPr>
        <p:txBody>
          <a:bodyPr spcFirstLastPara="1" wrap="square" lIns="91425" tIns="91425" rIns="91425" bIns="91425" anchor="t" anchorCtr="0"/>
          <a:lstStyle>
            <a:lvl1pPr lvl="0">
              <a:spcBef>
                <a:spcPts val="0"/>
              </a:spcBef>
              <a:spcAft>
                <a:spcPts val="0"/>
              </a:spcAft>
              <a:buNone/>
              <a:defRPr sz="3200" b="1">
                <a:solidFill>
                  <a:srgbClr val="0579BD"/>
                </a:solidFill>
                <a:latin typeface="Arial"/>
                <a:ea typeface="Arial"/>
                <a:cs typeface="Arial"/>
                <a:sym typeface="Arial"/>
              </a:defRPr>
            </a:lvl1pPr>
            <a:lvl2pPr lvl="1">
              <a:spcBef>
                <a:spcPts val="1600"/>
              </a:spcBef>
              <a:spcAft>
                <a:spcPts val="0"/>
              </a:spcAft>
              <a:buNone/>
              <a:defRPr sz="3200" b="1">
                <a:solidFill>
                  <a:srgbClr val="0579BD"/>
                </a:solidFill>
                <a:latin typeface="Arial"/>
                <a:ea typeface="Arial"/>
                <a:cs typeface="Arial"/>
                <a:sym typeface="Arial"/>
              </a:defRPr>
            </a:lvl2pPr>
            <a:lvl3pPr lvl="2">
              <a:spcBef>
                <a:spcPts val="1600"/>
              </a:spcBef>
              <a:spcAft>
                <a:spcPts val="0"/>
              </a:spcAft>
              <a:buNone/>
              <a:defRPr sz="3200" b="1">
                <a:solidFill>
                  <a:srgbClr val="0579BD"/>
                </a:solidFill>
                <a:latin typeface="Arial"/>
                <a:ea typeface="Arial"/>
                <a:cs typeface="Arial"/>
                <a:sym typeface="Arial"/>
              </a:defRPr>
            </a:lvl3pPr>
            <a:lvl4pPr lvl="3">
              <a:spcBef>
                <a:spcPts val="1600"/>
              </a:spcBef>
              <a:spcAft>
                <a:spcPts val="0"/>
              </a:spcAft>
              <a:buNone/>
              <a:defRPr sz="3200" b="1">
                <a:solidFill>
                  <a:srgbClr val="0579BD"/>
                </a:solidFill>
                <a:latin typeface="Arial"/>
                <a:ea typeface="Arial"/>
                <a:cs typeface="Arial"/>
                <a:sym typeface="Arial"/>
              </a:defRPr>
            </a:lvl4pPr>
            <a:lvl5pPr lvl="4">
              <a:spcBef>
                <a:spcPts val="1600"/>
              </a:spcBef>
              <a:spcAft>
                <a:spcPts val="0"/>
              </a:spcAft>
              <a:buNone/>
              <a:defRPr sz="3200" b="1">
                <a:solidFill>
                  <a:srgbClr val="0579BD"/>
                </a:solidFill>
                <a:latin typeface="Arial"/>
                <a:ea typeface="Arial"/>
                <a:cs typeface="Arial"/>
                <a:sym typeface="Arial"/>
              </a:defRPr>
            </a:lvl5pPr>
            <a:lvl6pPr lvl="5">
              <a:spcBef>
                <a:spcPts val="1600"/>
              </a:spcBef>
              <a:spcAft>
                <a:spcPts val="0"/>
              </a:spcAft>
              <a:buNone/>
              <a:defRPr sz="3200" b="1">
                <a:solidFill>
                  <a:srgbClr val="0579BD"/>
                </a:solidFill>
                <a:latin typeface="Arial"/>
                <a:ea typeface="Arial"/>
                <a:cs typeface="Arial"/>
                <a:sym typeface="Arial"/>
              </a:defRPr>
            </a:lvl6pPr>
            <a:lvl7pPr lvl="6">
              <a:spcBef>
                <a:spcPts val="1600"/>
              </a:spcBef>
              <a:spcAft>
                <a:spcPts val="0"/>
              </a:spcAft>
              <a:buNone/>
              <a:defRPr sz="3200" b="1">
                <a:solidFill>
                  <a:srgbClr val="0579BD"/>
                </a:solidFill>
                <a:latin typeface="Arial"/>
                <a:ea typeface="Arial"/>
                <a:cs typeface="Arial"/>
                <a:sym typeface="Arial"/>
              </a:defRPr>
            </a:lvl7pPr>
            <a:lvl8pPr lvl="7">
              <a:spcBef>
                <a:spcPts val="1600"/>
              </a:spcBef>
              <a:spcAft>
                <a:spcPts val="0"/>
              </a:spcAft>
              <a:buNone/>
              <a:defRPr sz="3200" b="1">
                <a:solidFill>
                  <a:srgbClr val="0579BD"/>
                </a:solidFill>
                <a:latin typeface="Arial"/>
                <a:ea typeface="Arial"/>
                <a:cs typeface="Arial"/>
                <a:sym typeface="Arial"/>
              </a:defRPr>
            </a:lvl8pPr>
            <a:lvl9pPr lvl="8">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5" name="Google Shape;225;p22"/>
          <p:cNvSpPr txBox="1">
            <a:spLocks noGrp="1"/>
          </p:cNvSpPr>
          <p:nvPr>
            <p:ph type="subTitle" idx="6"/>
          </p:nvPr>
        </p:nvSpPr>
        <p:spPr>
          <a:xfrm>
            <a:off x="7489133" y="2684769"/>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6" name="Google Shape;226;p22"/>
          <p:cNvSpPr txBox="1">
            <a:spLocks noGrp="1"/>
          </p:cNvSpPr>
          <p:nvPr>
            <p:ph type="subTitle" idx="7"/>
          </p:nvPr>
        </p:nvSpPr>
        <p:spPr>
          <a:xfrm>
            <a:off x="7489133" y="362835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7" name="Google Shape;227;p22"/>
          <p:cNvSpPr txBox="1">
            <a:spLocks noGrp="1"/>
          </p:cNvSpPr>
          <p:nvPr>
            <p:ph type="subTitle" idx="8"/>
          </p:nvPr>
        </p:nvSpPr>
        <p:spPr>
          <a:xfrm>
            <a:off x="7489133" y="458166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28" name="Google Shape;228;p22"/>
          <p:cNvGrpSpPr/>
          <p:nvPr/>
        </p:nvGrpSpPr>
        <p:grpSpPr>
          <a:xfrm>
            <a:off x="-14600" y="5455122"/>
            <a:ext cx="8142175" cy="861900"/>
            <a:chOff x="-14600" y="5455122"/>
            <a:chExt cx="8142175" cy="861900"/>
          </a:xfrm>
        </p:grpSpPr>
        <p:sp>
          <p:nvSpPr>
            <p:cNvPr id="229" name="Google Shape;229;p22"/>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22"/>
          <p:cNvSpPr txBox="1">
            <a:spLocks noGrp="1"/>
          </p:cNvSpPr>
          <p:nvPr>
            <p:ph type="subTitle" idx="9"/>
          </p:nvPr>
        </p:nvSpPr>
        <p:spPr>
          <a:xfrm>
            <a:off x="607966" y="5648527"/>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32" name="Google Shape;232;p22"/>
          <p:cNvSpPr txBox="1">
            <a:spLocks noGrp="1"/>
          </p:cNvSpPr>
          <p:nvPr>
            <p:ph type="subTitle" idx="13"/>
          </p:nvPr>
        </p:nvSpPr>
        <p:spPr>
          <a:xfrm>
            <a:off x="7489133" y="5554428"/>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33" name="Google Shape;233;p22"/>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234"/>
        <p:cNvGrpSpPr/>
        <p:nvPr/>
      </p:nvGrpSpPr>
      <p:grpSpPr>
        <a:xfrm>
          <a:off x="0" y="0"/>
          <a:ext cx="0" cy="0"/>
          <a:chOff x="0" y="0"/>
          <a:chExt cx="0" cy="0"/>
        </a:xfrm>
      </p:grpSpPr>
      <p:sp>
        <p:nvSpPr>
          <p:cNvPr id="235" name="Google Shape;235;p23"/>
          <p:cNvSpPr txBox="1">
            <a:spLocks noGrp="1"/>
          </p:cNvSpPr>
          <p:nvPr>
            <p:ph type="sldNum" idx="12"/>
          </p:nvPr>
        </p:nvSpPr>
        <p:spPr>
          <a:xfrm>
            <a:off x="8472458" y="611548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36" name="Google Shape;236;p23"/>
          <p:cNvGrpSpPr/>
          <p:nvPr/>
        </p:nvGrpSpPr>
        <p:grpSpPr>
          <a:xfrm>
            <a:off x="-14600" y="1716777"/>
            <a:ext cx="8410975" cy="1193730"/>
            <a:chOff x="-14600" y="1630542"/>
            <a:chExt cx="8410975" cy="991800"/>
          </a:xfrm>
        </p:grpSpPr>
        <p:sp>
          <p:nvSpPr>
            <p:cNvPr id="237" name="Google Shape;237;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3"/>
          <p:cNvSpPr txBox="1">
            <a:spLocks noGrp="1"/>
          </p:cNvSpPr>
          <p:nvPr>
            <p:ph type="subTitle" idx="1"/>
          </p:nvPr>
        </p:nvSpPr>
        <p:spPr>
          <a:xfrm>
            <a:off x="607966" y="20525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0" name="Google Shape;240;p23"/>
          <p:cNvSpPr txBox="1">
            <a:spLocks noGrp="1"/>
          </p:cNvSpPr>
          <p:nvPr>
            <p:ph type="subTitle" idx="2"/>
          </p:nvPr>
        </p:nvSpPr>
        <p:spPr>
          <a:xfrm>
            <a:off x="7559572" y="19850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41" name="Google Shape;241;p23"/>
          <p:cNvGrpSpPr/>
          <p:nvPr/>
        </p:nvGrpSpPr>
        <p:grpSpPr>
          <a:xfrm>
            <a:off x="-14600" y="3164577"/>
            <a:ext cx="8410975" cy="1193730"/>
            <a:chOff x="-14600" y="1630542"/>
            <a:chExt cx="8410975" cy="991800"/>
          </a:xfrm>
        </p:grpSpPr>
        <p:sp>
          <p:nvSpPr>
            <p:cNvPr id="242" name="Google Shape;242;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txBox="1">
            <a:spLocks noGrp="1"/>
          </p:cNvSpPr>
          <p:nvPr>
            <p:ph type="subTitle" idx="3"/>
          </p:nvPr>
        </p:nvSpPr>
        <p:spPr>
          <a:xfrm>
            <a:off x="607966" y="35003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5" name="Google Shape;245;p23"/>
          <p:cNvSpPr txBox="1">
            <a:spLocks noGrp="1"/>
          </p:cNvSpPr>
          <p:nvPr>
            <p:ph type="subTitle" idx="4"/>
          </p:nvPr>
        </p:nvSpPr>
        <p:spPr>
          <a:xfrm>
            <a:off x="7559572" y="34328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46" name="Google Shape;246;p23"/>
          <p:cNvGrpSpPr/>
          <p:nvPr/>
        </p:nvGrpSpPr>
        <p:grpSpPr>
          <a:xfrm>
            <a:off x="-14600" y="4612377"/>
            <a:ext cx="8410975" cy="1193730"/>
            <a:chOff x="-14600" y="1630542"/>
            <a:chExt cx="8410975" cy="991800"/>
          </a:xfrm>
        </p:grpSpPr>
        <p:sp>
          <p:nvSpPr>
            <p:cNvPr id="247" name="Google Shape;247;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txBox="1">
            <a:spLocks noGrp="1"/>
          </p:cNvSpPr>
          <p:nvPr>
            <p:ph type="subTitle" idx="5"/>
          </p:nvPr>
        </p:nvSpPr>
        <p:spPr>
          <a:xfrm>
            <a:off x="607966" y="49481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50" name="Google Shape;250;p23"/>
          <p:cNvSpPr txBox="1">
            <a:spLocks noGrp="1"/>
          </p:cNvSpPr>
          <p:nvPr>
            <p:ph type="subTitle" idx="6"/>
          </p:nvPr>
        </p:nvSpPr>
        <p:spPr>
          <a:xfrm>
            <a:off x="7559572" y="48806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51" name="Google Shape;251;p23"/>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254" name="Google Shape;254;p24"/>
          <p:cNvGrpSpPr/>
          <p:nvPr/>
        </p:nvGrpSpPr>
        <p:grpSpPr>
          <a:xfrm>
            <a:off x="-14600" y="1716712"/>
            <a:ext cx="8410975" cy="1151579"/>
            <a:chOff x="-14600" y="1630542"/>
            <a:chExt cx="8410975" cy="991800"/>
          </a:xfrm>
        </p:grpSpPr>
        <p:sp>
          <p:nvSpPr>
            <p:cNvPr id="255" name="Google Shape;255;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txBox="1">
            <a:spLocks noGrp="1"/>
          </p:cNvSpPr>
          <p:nvPr>
            <p:ph type="subTitle" idx="1"/>
          </p:nvPr>
        </p:nvSpPr>
        <p:spPr>
          <a:xfrm>
            <a:off x="607966" y="20525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58" name="Google Shape;258;p24"/>
          <p:cNvSpPr txBox="1">
            <a:spLocks noGrp="1"/>
          </p:cNvSpPr>
          <p:nvPr>
            <p:ph type="subTitle" idx="2"/>
          </p:nvPr>
        </p:nvSpPr>
        <p:spPr>
          <a:xfrm>
            <a:off x="7559572" y="19850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59" name="Google Shape;259;p24"/>
          <p:cNvGrpSpPr/>
          <p:nvPr/>
        </p:nvGrpSpPr>
        <p:grpSpPr>
          <a:xfrm>
            <a:off x="4313" y="2896728"/>
            <a:ext cx="8410975" cy="1151579"/>
            <a:chOff x="-14600" y="1630542"/>
            <a:chExt cx="8410975" cy="991800"/>
          </a:xfrm>
        </p:grpSpPr>
        <p:sp>
          <p:nvSpPr>
            <p:cNvPr id="260" name="Google Shape;26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4"/>
          <p:cNvSpPr txBox="1">
            <a:spLocks noGrp="1"/>
          </p:cNvSpPr>
          <p:nvPr>
            <p:ph type="subTitle" idx="3"/>
          </p:nvPr>
        </p:nvSpPr>
        <p:spPr>
          <a:xfrm>
            <a:off x="626879" y="3244593"/>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3" name="Google Shape;263;p24"/>
          <p:cNvSpPr txBox="1">
            <a:spLocks noGrp="1"/>
          </p:cNvSpPr>
          <p:nvPr>
            <p:ph type="subTitle" idx="4"/>
          </p:nvPr>
        </p:nvSpPr>
        <p:spPr>
          <a:xfrm>
            <a:off x="7578485" y="3162424"/>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64" name="Google Shape;264;p24"/>
          <p:cNvGrpSpPr/>
          <p:nvPr/>
        </p:nvGrpSpPr>
        <p:grpSpPr>
          <a:xfrm>
            <a:off x="4313" y="4076745"/>
            <a:ext cx="8410975" cy="1151579"/>
            <a:chOff x="-14600" y="1630542"/>
            <a:chExt cx="8410975" cy="991800"/>
          </a:xfrm>
        </p:grpSpPr>
        <p:sp>
          <p:nvSpPr>
            <p:cNvPr id="265" name="Google Shape;265;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txBox="1">
            <a:spLocks noGrp="1"/>
          </p:cNvSpPr>
          <p:nvPr>
            <p:ph type="subTitle" idx="5"/>
          </p:nvPr>
        </p:nvSpPr>
        <p:spPr>
          <a:xfrm>
            <a:off x="626879" y="44175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8" name="Google Shape;268;p24"/>
          <p:cNvSpPr txBox="1">
            <a:spLocks noGrp="1"/>
          </p:cNvSpPr>
          <p:nvPr>
            <p:ph type="subTitle" idx="6"/>
          </p:nvPr>
        </p:nvSpPr>
        <p:spPr>
          <a:xfrm>
            <a:off x="7578485" y="43500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69" name="Google Shape;269;p24"/>
          <p:cNvGrpSpPr/>
          <p:nvPr/>
        </p:nvGrpSpPr>
        <p:grpSpPr>
          <a:xfrm>
            <a:off x="4313" y="5256761"/>
            <a:ext cx="8410975" cy="1151579"/>
            <a:chOff x="-14600" y="1630542"/>
            <a:chExt cx="8410975" cy="991800"/>
          </a:xfrm>
        </p:grpSpPr>
        <p:sp>
          <p:nvSpPr>
            <p:cNvPr id="270" name="Google Shape;27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4"/>
          <p:cNvSpPr txBox="1">
            <a:spLocks noGrp="1"/>
          </p:cNvSpPr>
          <p:nvPr>
            <p:ph type="subTitle" idx="7"/>
          </p:nvPr>
        </p:nvSpPr>
        <p:spPr>
          <a:xfrm>
            <a:off x="626879" y="559258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73" name="Google Shape;273;p24"/>
          <p:cNvSpPr txBox="1">
            <a:spLocks noGrp="1"/>
          </p:cNvSpPr>
          <p:nvPr>
            <p:ph type="subTitle" idx="8"/>
          </p:nvPr>
        </p:nvSpPr>
        <p:spPr>
          <a:xfrm>
            <a:off x="7578485" y="552513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74"/>
        <p:cNvGrpSpPr/>
        <p:nvPr/>
      </p:nvGrpSpPr>
      <p:grpSpPr>
        <a:xfrm>
          <a:off x="0" y="0"/>
          <a:ext cx="0" cy="0"/>
          <a:chOff x="0" y="0"/>
          <a:chExt cx="0" cy="0"/>
        </a:xfrm>
      </p:grpSpPr>
      <p:sp>
        <p:nvSpPr>
          <p:cNvPr id="275" name="Google Shape;275;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25"/>
          <p:cNvSpPr/>
          <p:nvPr/>
        </p:nvSpPr>
        <p:spPr>
          <a:xfrm>
            <a:off x="634525" y="2164775"/>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3462389" y="2116490"/>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6290253" y="2116490"/>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rot="-8309139">
            <a:off x="2558252" y="2966759"/>
            <a:ext cx="443115" cy="476500"/>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rot="-8309139">
            <a:off x="5401352" y="2930484"/>
            <a:ext cx="443115" cy="476500"/>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txBox="1">
            <a:spLocks noGrp="1"/>
          </p:cNvSpPr>
          <p:nvPr>
            <p:ph type="title"/>
          </p:nvPr>
        </p:nvSpPr>
        <p:spPr>
          <a:xfrm>
            <a:off x="594350" y="684565"/>
            <a:ext cx="7721100" cy="524700"/>
          </a:xfrm>
          <a:prstGeom prst="rect">
            <a:avLst/>
          </a:prstGeom>
        </p:spPr>
        <p:txBody>
          <a:bodyPr spcFirstLastPara="1" wrap="square" lIns="91425" tIns="91425" rIns="91425" bIns="91425" anchor="t" anchorCtr="0"/>
          <a:lstStyle>
            <a:lvl1pPr lvl="0">
              <a:spcBef>
                <a:spcPts val="0"/>
              </a:spcBef>
              <a:spcAft>
                <a:spcPts val="0"/>
              </a:spcAft>
              <a:buNone/>
              <a:defRPr sz="3600" b="1">
                <a:latin typeface="Arial"/>
                <a:ea typeface="Arial"/>
                <a:cs typeface="Arial"/>
                <a:sym typeface="Arial"/>
              </a:defRPr>
            </a:lvl1pPr>
            <a:lvl2pPr lvl="1">
              <a:spcBef>
                <a:spcPts val="0"/>
              </a:spcBef>
              <a:spcAft>
                <a:spcPts val="0"/>
              </a:spcAft>
              <a:buNone/>
              <a:defRPr sz="3600" b="1">
                <a:latin typeface="Arial"/>
                <a:ea typeface="Arial"/>
                <a:cs typeface="Arial"/>
                <a:sym typeface="Arial"/>
              </a:defRPr>
            </a:lvl2pPr>
            <a:lvl3pPr lvl="2">
              <a:spcBef>
                <a:spcPts val="0"/>
              </a:spcBef>
              <a:spcAft>
                <a:spcPts val="0"/>
              </a:spcAft>
              <a:buNone/>
              <a:defRPr sz="3600" b="1">
                <a:latin typeface="Arial"/>
                <a:ea typeface="Arial"/>
                <a:cs typeface="Arial"/>
                <a:sym typeface="Arial"/>
              </a:defRPr>
            </a:lvl3pPr>
            <a:lvl4pPr lvl="3">
              <a:spcBef>
                <a:spcPts val="0"/>
              </a:spcBef>
              <a:spcAft>
                <a:spcPts val="0"/>
              </a:spcAft>
              <a:buNone/>
              <a:defRPr sz="3600" b="1">
                <a:latin typeface="Arial"/>
                <a:ea typeface="Arial"/>
                <a:cs typeface="Arial"/>
                <a:sym typeface="Arial"/>
              </a:defRPr>
            </a:lvl4pPr>
            <a:lvl5pPr lvl="4">
              <a:spcBef>
                <a:spcPts val="0"/>
              </a:spcBef>
              <a:spcAft>
                <a:spcPts val="0"/>
              </a:spcAft>
              <a:buNone/>
              <a:defRPr sz="3600" b="1">
                <a:latin typeface="Arial"/>
                <a:ea typeface="Arial"/>
                <a:cs typeface="Arial"/>
                <a:sym typeface="Arial"/>
              </a:defRPr>
            </a:lvl5pPr>
            <a:lvl6pPr lvl="5">
              <a:spcBef>
                <a:spcPts val="0"/>
              </a:spcBef>
              <a:spcAft>
                <a:spcPts val="0"/>
              </a:spcAft>
              <a:buNone/>
              <a:defRPr sz="3600" b="1">
                <a:latin typeface="Arial"/>
                <a:ea typeface="Arial"/>
                <a:cs typeface="Arial"/>
                <a:sym typeface="Arial"/>
              </a:defRPr>
            </a:lvl6pPr>
            <a:lvl7pPr lvl="6">
              <a:spcBef>
                <a:spcPts val="0"/>
              </a:spcBef>
              <a:spcAft>
                <a:spcPts val="0"/>
              </a:spcAft>
              <a:buNone/>
              <a:defRPr sz="3600" b="1">
                <a:latin typeface="Arial"/>
                <a:ea typeface="Arial"/>
                <a:cs typeface="Arial"/>
                <a:sym typeface="Arial"/>
              </a:defRPr>
            </a:lvl7pPr>
            <a:lvl8pPr lvl="7">
              <a:spcBef>
                <a:spcPts val="0"/>
              </a:spcBef>
              <a:spcAft>
                <a:spcPts val="0"/>
              </a:spcAft>
              <a:buNone/>
              <a:defRPr sz="3600" b="1">
                <a:latin typeface="Arial"/>
                <a:ea typeface="Arial"/>
                <a:cs typeface="Arial"/>
                <a:sym typeface="Arial"/>
              </a:defRPr>
            </a:lvl8pPr>
            <a:lvl9pPr lvl="8" rtl="0">
              <a:spcBef>
                <a:spcPts val="0"/>
              </a:spcBef>
              <a:spcAft>
                <a:spcPts val="0"/>
              </a:spcAft>
              <a:buNone/>
              <a:defRPr sz="3600" b="1">
                <a:latin typeface="Arial"/>
                <a:ea typeface="Arial"/>
                <a:cs typeface="Arial"/>
                <a:sym typeface="Arial"/>
              </a:defRPr>
            </a:lvl9pPr>
          </a:lstStyle>
          <a:p>
            <a:endParaRPr/>
          </a:p>
        </p:txBody>
      </p:sp>
      <p:sp>
        <p:nvSpPr>
          <p:cNvPr id="282" name="Google Shape;282;p25"/>
          <p:cNvSpPr txBox="1">
            <a:spLocks noGrp="1"/>
          </p:cNvSpPr>
          <p:nvPr>
            <p:ph type="subTitle" idx="1"/>
          </p:nvPr>
        </p:nvSpPr>
        <p:spPr>
          <a:xfrm>
            <a:off x="295075" y="4290850"/>
            <a:ext cx="2700900" cy="583800"/>
          </a:xfrm>
          <a:prstGeom prst="rect">
            <a:avLst/>
          </a:prstGeom>
          <a:ln>
            <a:noFill/>
          </a:ln>
        </p:spPr>
        <p:txBody>
          <a:bodyPr spcFirstLastPara="1" wrap="square" lIns="91425" tIns="91425" rIns="91425" bIns="91425" anchor="t" anchorCtr="0"/>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3" name="Google Shape;283;p25"/>
          <p:cNvSpPr txBox="1">
            <a:spLocks noGrp="1"/>
          </p:cNvSpPr>
          <p:nvPr>
            <p:ph type="subTitle" idx="2"/>
          </p:nvPr>
        </p:nvSpPr>
        <p:spPr>
          <a:xfrm>
            <a:off x="3149125" y="4290850"/>
            <a:ext cx="2700900" cy="583800"/>
          </a:xfrm>
          <a:prstGeom prst="rect">
            <a:avLst/>
          </a:prstGeom>
          <a:ln>
            <a:noFill/>
          </a:ln>
        </p:spPr>
        <p:txBody>
          <a:bodyPr spcFirstLastPara="1" wrap="square" lIns="91425" tIns="91425" rIns="91425" bIns="91425" anchor="t" anchorCtr="0"/>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4" name="Google Shape;284;p25"/>
          <p:cNvSpPr txBox="1">
            <a:spLocks noGrp="1"/>
          </p:cNvSpPr>
          <p:nvPr>
            <p:ph type="subTitle" idx="3"/>
          </p:nvPr>
        </p:nvSpPr>
        <p:spPr>
          <a:xfrm>
            <a:off x="5968525" y="4290850"/>
            <a:ext cx="2700900" cy="583800"/>
          </a:xfrm>
          <a:prstGeom prst="rect">
            <a:avLst/>
          </a:prstGeom>
          <a:ln>
            <a:noFill/>
          </a:ln>
        </p:spPr>
        <p:txBody>
          <a:bodyPr spcFirstLastPara="1" wrap="square" lIns="91425" tIns="91425" rIns="91425" bIns="91425" anchor="t" anchorCtr="0"/>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285"/>
        <p:cNvGrpSpPr/>
        <p:nvPr/>
      </p:nvGrpSpPr>
      <p:grpSpPr>
        <a:xfrm>
          <a:off x="0" y="0"/>
          <a:ext cx="0" cy="0"/>
          <a:chOff x="0" y="0"/>
          <a:chExt cx="0" cy="0"/>
        </a:xfrm>
      </p:grpSpPr>
      <p:sp>
        <p:nvSpPr>
          <p:cNvPr id="286" name="Google Shape;286;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7" name="Google Shape;287;p26"/>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cxnSp>
        <p:nvCxnSpPr>
          <p:cNvPr id="288" name="Google Shape;288;p26"/>
          <p:cNvCxnSpPr/>
          <p:nvPr/>
        </p:nvCxnSpPr>
        <p:spPr>
          <a:xfrm>
            <a:off x="707100" y="1379625"/>
            <a:ext cx="7230000" cy="0"/>
          </a:xfrm>
          <a:prstGeom prst="straightConnector1">
            <a:avLst/>
          </a:prstGeom>
          <a:noFill/>
          <a:ln w="19050" cap="flat" cmpd="sng">
            <a:solidFill>
              <a:srgbClr val="FFFFFF"/>
            </a:solidFill>
            <a:prstDash val="solid"/>
            <a:round/>
            <a:headEnd type="none" w="med" len="med"/>
            <a:tailEnd type="none" w="med" len="med"/>
          </a:ln>
        </p:spPr>
      </p:cxnSp>
      <p:sp>
        <p:nvSpPr>
          <p:cNvPr id="289" name="Google Shape;289;p26"/>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290"/>
        <p:cNvGrpSpPr/>
        <p:nvPr/>
      </p:nvGrpSpPr>
      <p:grpSpPr>
        <a:xfrm>
          <a:off x="0" y="0"/>
          <a:ext cx="0" cy="0"/>
          <a:chOff x="0" y="0"/>
          <a:chExt cx="0" cy="0"/>
        </a:xfrm>
      </p:grpSpPr>
      <p:sp>
        <p:nvSpPr>
          <p:cNvPr id="291" name="Google Shape;291;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27"/>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293" name="Google Shape;293;p27"/>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294" name="Google Shape;294;p27"/>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95"/>
        <p:cNvGrpSpPr/>
        <p:nvPr/>
      </p:nvGrpSpPr>
      <p:grpSpPr>
        <a:xfrm>
          <a:off x="0" y="0"/>
          <a:ext cx="0" cy="0"/>
          <a:chOff x="0" y="0"/>
          <a:chExt cx="0" cy="0"/>
        </a:xfrm>
      </p:grpSpPr>
      <p:sp>
        <p:nvSpPr>
          <p:cNvPr id="296" name="Google Shape;296;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297"/>
        <p:cNvGrpSpPr/>
        <p:nvPr/>
      </p:nvGrpSpPr>
      <p:grpSpPr>
        <a:xfrm>
          <a:off x="0" y="0"/>
          <a:ext cx="0" cy="0"/>
          <a:chOff x="0" y="0"/>
          <a:chExt cx="0" cy="0"/>
        </a:xfrm>
      </p:grpSpPr>
      <p:sp>
        <p:nvSpPr>
          <p:cNvPr id="298" name="Google Shape;298;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99" name="Google Shape;299;p29" title="Blue GSA Starmark Logo"/>
          <p:cNvPicPr preferRelativeResize="0"/>
          <p:nvPr/>
        </p:nvPicPr>
        <p:blipFill>
          <a:blip r:embed="rId2">
            <a:alphaModFix/>
          </a:blip>
          <a:stretch>
            <a:fillRect/>
          </a:stretch>
        </p:blipFill>
        <p:spPr>
          <a:xfrm>
            <a:off x="3499713" y="2281849"/>
            <a:ext cx="2374226" cy="21432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p:nvPr/>
        </p:nvSpPr>
        <p:spPr>
          <a:xfrm>
            <a:off x="8684125" y="0"/>
            <a:ext cx="4761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458939" y="0"/>
            <a:ext cx="92686" cy="6841500"/>
            <a:chOff x="8458939" y="0"/>
            <a:chExt cx="92686" cy="6841500"/>
          </a:xfrm>
        </p:grpSpPr>
        <p:cxnSp>
          <p:nvCxnSpPr>
            <p:cNvPr id="30" name="Google Shape;30;p4"/>
            <p:cNvCxnSpPr/>
            <p:nvPr/>
          </p:nvCxnSpPr>
          <p:spPr>
            <a:xfrm>
              <a:off x="8551625" y="0"/>
              <a:ext cx="0" cy="6841500"/>
            </a:xfrm>
            <a:prstGeom prst="straightConnector1">
              <a:avLst/>
            </a:prstGeom>
            <a:noFill/>
            <a:ln w="76200" cap="flat" cmpd="sng">
              <a:solidFill>
                <a:srgbClr val="0FAFFF"/>
              </a:solidFill>
              <a:prstDash val="solid"/>
              <a:round/>
              <a:headEnd type="none" w="med" len="med"/>
              <a:tailEnd type="none" w="med" len="med"/>
            </a:ln>
          </p:spPr>
        </p:cxnSp>
        <p:cxnSp>
          <p:nvCxnSpPr>
            <p:cNvPr id="31" name="Google Shape;31;p4"/>
            <p:cNvCxnSpPr/>
            <p:nvPr/>
          </p:nvCxnSpPr>
          <p:spPr>
            <a:xfrm>
              <a:off x="8458939" y="0"/>
              <a:ext cx="0" cy="6841500"/>
            </a:xfrm>
            <a:prstGeom prst="straightConnector1">
              <a:avLst/>
            </a:prstGeom>
            <a:noFill/>
            <a:ln w="28575" cap="flat" cmpd="sng">
              <a:solidFill>
                <a:srgbClr val="0FAFFF"/>
              </a:solidFill>
              <a:prstDash val="solid"/>
              <a:round/>
              <a:headEnd type="none" w="med" len="med"/>
              <a:tailEnd type="none" w="med" len="med"/>
            </a:ln>
          </p:spPr>
        </p:cxnSp>
      </p:grpSp>
      <p:sp>
        <p:nvSpPr>
          <p:cNvPr id="32" name="Google Shape;32;p4"/>
          <p:cNvSpPr txBox="1"/>
          <p:nvPr/>
        </p:nvSpPr>
        <p:spPr>
          <a:xfrm rot="5400000">
            <a:off x="5489560" y="3139500"/>
            <a:ext cx="6842700" cy="56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003C71"/>
              </a:solidFill>
              <a:latin typeface="Open Sans"/>
              <a:ea typeface="Open Sans"/>
              <a:cs typeface="Open Sans"/>
              <a:sym typeface="Open Sans"/>
            </a:endParaRPr>
          </a:p>
        </p:txBody>
      </p:sp>
      <p:sp>
        <p:nvSpPr>
          <p:cNvPr id="33" name="Google Shape;33;p4" descr="Banner along right of screen with the label OGP Office of Government-wide Policy."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03C71"/>
                </a:solidFill>
              </a:rPr>
              <a:t>G S A     O F F I C E    O F    G O V E R N M E N T - W I D E     P O L I C Y </a:t>
            </a:r>
            <a:endParaRPr sz="1500" b="1">
              <a:solidFill>
                <a:srgbClr val="003C71"/>
              </a:solidFill>
            </a:endParaRPr>
          </a:p>
        </p:txBody>
      </p:sp>
      <p:sp>
        <p:nvSpPr>
          <p:cNvPr id="34" name="Google Shape;34;p4"/>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35" name="Google Shape;35;p4"/>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cxnSp>
        <p:nvCxnSpPr>
          <p:cNvPr id="36" name="Google Shape;36;p4"/>
          <p:cNvCxnSpPr/>
          <p:nvPr/>
        </p:nvCxnSpPr>
        <p:spPr>
          <a:xfrm>
            <a:off x="707100" y="1379625"/>
            <a:ext cx="7230000" cy="0"/>
          </a:xfrm>
          <a:prstGeom prst="straightConnector1">
            <a:avLst/>
          </a:prstGeom>
          <a:noFill/>
          <a:ln w="19050" cap="flat" cmpd="sng">
            <a:solidFill>
              <a:srgbClr val="FFFFFF"/>
            </a:solidFill>
            <a:prstDash val="solid"/>
            <a:round/>
            <a:headEnd type="none" w="med" len="med"/>
            <a:tailEnd type="none" w="med" len="med"/>
          </a:ln>
        </p:spPr>
      </p:cxnSp>
      <p:sp>
        <p:nvSpPr>
          <p:cNvPr id="37" name="Google Shape;37;p4"/>
          <p:cNvSpPr txBox="1">
            <a:spLocks noGrp="1"/>
          </p:cNvSpPr>
          <p:nvPr>
            <p:ph type="body" idx="2"/>
          </p:nvPr>
        </p:nvSpPr>
        <p:spPr>
          <a:xfrm>
            <a:off x="510200" y="2325475"/>
            <a:ext cx="36774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
        <p:nvSpPr>
          <p:cNvPr id="38" name="Google Shape;38;p4"/>
          <p:cNvSpPr txBox="1">
            <a:spLocks noGrp="1"/>
          </p:cNvSpPr>
          <p:nvPr>
            <p:ph type="body" idx="3"/>
          </p:nvPr>
        </p:nvSpPr>
        <p:spPr>
          <a:xfrm>
            <a:off x="4396400" y="2325475"/>
            <a:ext cx="36774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5"/>
          <p:cNvSpPr/>
          <p:nvPr/>
        </p:nvSpPr>
        <p:spPr>
          <a:xfrm>
            <a:off x="8684125" y="0"/>
            <a:ext cx="4761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8551625" y="0"/>
            <a:ext cx="0" cy="6841500"/>
          </a:xfrm>
          <a:prstGeom prst="straightConnector1">
            <a:avLst/>
          </a:prstGeom>
          <a:noFill/>
          <a:ln w="76200" cap="flat" cmpd="sng">
            <a:solidFill>
              <a:srgbClr val="0FAFFF"/>
            </a:solidFill>
            <a:prstDash val="solid"/>
            <a:round/>
            <a:headEnd type="none" w="med" len="med"/>
            <a:tailEnd type="none" w="med" len="med"/>
          </a:ln>
        </p:spPr>
      </p:cxnSp>
      <p:cxnSp>
        <p:nvCxnSpPr>
          <p:cNvPr id="43" name="Google Shape;43;p5"/>
          <p:cNvCxnSpPr/>
          <p:nvPr/>
        </p:nvCxnSpPr>
        <p:spPr>
          <a:xfrm>
            <a:off x="8458939" y="0"/>
            <a:ext cx="0" cy="6841500"/>
          </a:xfrm>
          <a:prstGeom prst="straightConnector1">
            <a:avLst/>
          </a:prstGeom>
          <a:noFill/>
          <a:ln w="28575" cap="flat" cmpd="sng">
            <a:solidFill>
              <a:srgbClr val="0FAFFF"/>
            </a:solidFill>
            <a:prstDash val="solid"/>
            <a:round/>
            <a:headEnd type="none" w="med" len="med"/>
            <a:tailEnd type="none" w="med" len="med"/>
          </a:ln>
        </p:spPr>
      </p:cxnSp>
      <p:sp>
        <p:nvSpPr>
          <p:cNvPr id="44" name="Google Shape;44;p5"/>
          <p:cNvSpPr txBox="1"/>
          <p:nvPr/>
        </p:nvSpPr>
        <p:spPr>
          <a:xfrm rot="5400000">
            <a:off x="5489560" y="3139500"/>
            <a:ext cx="6842700" cy="56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003C71"/>
              </a:solidFill>
              <a:latin typeface="Open Sans"/>
              <a:ea typeface="Open Sans"/>
              <a:cs typeface="Open Sans"/>
              <a:sym typeface="Open Sans"/>
            </a:endParaRPr>
          </a:p>
        </p:txBody>
      </p:sp>
      <p:sp>
        <p:nvSpPr>
          <p:cNvPr id="45" name="Google Shape;45;p5" descr="Banner along right of screen with the label OGP Office of Government-wide Policy."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03C71"/>
                </a:solidFill>
              </a:rPr>
              <a:t>G S A     O F F I C E    O F    G O V E R N M E N T - W I D E     P O L I C Y </a:t>
            </a:r>
            <a:endParaRPr sz="1500" b="1">
              <a:solidFill>
                <a:srgbClr val="003C71"/>
              </a:solidFill>
            </a:endParaRPr>
          </a:p>
        </p:txBody>
      </p:sp>
      <p:sp>
        <p:nvSpPr>
          <p:cNvPr id="46" name="Google Shape;46;p5"/>
          <p:cNvSpPr txBox="1">
            <a:spLocks noGrp="1"/>
          </p:cNvSpPr>
          <p:nvPr>
            <p:ph type="body" idx="1"/>
          </p:nvPr>
        </p:nvSpPr>
        <p:spPr>
          <a:xfrm>
            <a:off x="510200" y="2325475"/>
            <a:ext cx="73023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FFFFFF"/>
              </a:buClr>
              <a:buSzPts val="2400"/>
              <a:buFont typeface="Arial"/>
              <a:buChar char="■"/>
              <a:defRPr sz="2400" b="1">
                <a:solidFill>
                  <a:srgbClr val="FFFFFF"/>
                </a:solidFill>
                <a:latin typeface="Arial"/>
                <a:ea typeface="Arial"/>
                <a:cs typeface="Arial"/>
                <a:sym typeface="Arial"/>
              </a:defRPr>
            </a:lvl9pPr>
          </a:lstStyle>
          <a:p>
            <a:endParaRPr/>
          </a:p>
        </p:txBody>
      </p:sp>
      <p:sp>
        <p:nvSpPr>
          <p:cNvPr id="47" name="Google Shape;47;p5"/>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48" name="Google Shape;48;p5"/>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cxnSp>
        <p:nvCxnSpPr>
          <p:cNvPr id="49" name="Google Shape;49;p5"/>
          <p:cNvCxnSpPr/>
          <p:nvPr/>
        </p:nvCxnSpPr>
        <p:spPr>
          <a:xfrm>
            <a:off x="707100" y="1379625"/>
            <a:ext cx="72300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50"/>
        <p:cNvGrpSpPr/>
        <p:nvPr/>
      </p:nvGrpSpPr>
      <p:grpSpPr>
        <a:xfrm>
          <a:off x="0" y="0"/>
          <a:ext cx="0" cy="0"/>
          <a:chOff x="0" y="0"/>
          <a:chExt cx="0" cy="0"/>
        </a:xfrm>
      </p:grpSpPr>
      <p:sp>
        <p:nvSpPr>
          <p:cNvPr id="51" name="Google Shape;51;p6"/>
          <p:cNvSpPr/>
          <p:nvPr/>
        </p:nvSpPr>
        <p:spPr>
          <a:xfrm>
            <a:off x="8654939" y="0"/>
            <a:ext cx="476100" cy="68415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6"/>
          <p:cNvSpPr txBox="1">
            <a:spLocks noGrp="1"/>
          </p:cNvSpPr>
          <p:nvPr>
            <p:ph type="body" idx="1"/>
          </p:nvPr>
        </p:nvSpPr>
        <p:spPr>
          <a:xfrm>
            <a:off x="510200" y="2341921"/>
            <a:ext cx="73023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cxnSp>
        <p:nvCxnSpPr>
          <p:cNvPr id="54" name="Google Shape;54;p6"/>
          <p:cNvCxnSpPr/>
          <p:nvPr/>
        </p:nvCxnSpPr>
        <p:spPr>
          <a:xfrm>
            <a:off x="8551625" y="0"/>
            <a:ext cx="0" cy="6841500"/>
          </a:xfrm>
          <a:prstGeom prst="straightConnector1">
            <a:avLst/>
          </a:prstGeom>
          <a:noFill/>
          <a:ln w="76200" cap="flat" cmpd="sng">
            <a:solidFill>
              <a:srgbClr val="0579BD"/>
            </a:solidFill>
            <a:prstDash val="solid"/>
            <a:round/>
            <a:headEnd type="none" w="med" len="med"/>
            <a:tailEnd type="none" w="med" len="med"/>
          </a:ln>
        </p:spPr>
      </p:cxnSp>
      <p:cxnSp>
        <p:nvCxnSpPr>
          <p:cNvPr id="55" name="Google Shape;55;p6"/>
          <p:cNvCxnSpPr/>
          <p:nvPr/>
        </p:nvCxnSpPr>
        <p:spPr>
          <a:xfrm>
            <a:off x="8458939" y="0"/>
            <a:ext cx="0" cy="6841500"/>
          </a:xfrm>
          <a:prstGeom prst="straightConnector1">
            <a:avLst/>
          </a:prstGeom>
          <a:noFill/>
          <a:ln w="28575" cap="flat" cmpd="sng">
            <a:solidFill>
              <a:srgbClr val="0579BD"/>
            </a:solidFill>
            <a:prstDash val="solid"/>
            <a:round/>
            <a:headEnd type="none" w="med" len="med"/>
            <a:tailEnd type="none" w="med" len="med"/>
          </a:ln>
        </p:spPr>
      </p:cxnSp>
      <p:sp>
        <p:nvSpPr>
          <p:cNvPr id="56" name="Google Shape;56;p6" title="Vertical blu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G S A     O F F I C E    O F    G O V E R N M E N T - W I D E     P O L I C Y </a:t>
            </a:r>
            <a:endParaRPr sz="1500" b="1">
              <a:solidFill>
                <a:srgbClr val="FFFFFF"/>
              </a:solidFill>
            </a:endParaRPr>
          </a:p>
        </p:txBody>
      </p:sp>
      <p:sp>
        <p:nvSpPr>
          <p:cNvPr id="57" name="Google Shape;57;p6"/>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a:spcBef>
                <a:spcPts val="0"/>
              </a:spcBef>
              <a:spcAft>
                <a:spcPts val="0"/>
              </a:spcAft>
              <a:buNone/>
              <a:defRPr sz="3600" b="1">
                <a:solidFill>
                  <a:srgbClr val="003C71"/>
                </a:solidFill>
                <a:latin typeface="Arial"/>
                <a:ea typeface="Arial"/>
                <a:cs typeface="Arial"/>
                <a:sym typeface="Arial"/>
              </a:defRPr>
            </a:lvl1pPr>
            <a:lvl2pPr lvl="1">
              <a:spcBef>
                <a:spcPts val="0"/>
              </a:spcBef>
              <a:spcAft>
                <a:spcPts val="0"/>
              </a:spcAft>
              <a:buNone/>
              <a:defRPr sz="3600" b="1">
                <a:solidFill>
                  <a:srgbClr val="003C71"/>
                </a:solidFill>
                <a:latin typeface="Arial"/>
                <a:ea typeface="Arial"/>
                <a:cs typeface="Arial"/>
                <a:sym typeface="Arial"/>
              </a:defRPr>
            </a:lvl2pPr>
            <a:lvl3pPr lvl="2">
              <a:spcBef>
                <a:spcPts val="0"/>
              </a:spcBef>
              <a:spcAft>
                <a:spcPts val="0"/>
              </a:spcAft>
              <a:buNone/>
              <a:defRPr sz="3600" b="1">
                <a:solidFill>
                  <a:srgbClr val="003C71"/>
                </a:solidFill>
                <a:latin typeface="Arial"/>
                <a:ea typeface="Arial"/>
                <a:cs typeface="Arial"/>
                <a:sym typeface="Arial"/>
              </a:defRPr>
            </a:lvl3pPr>
            <a:lvl4pPr lvl="3">
              <a:spcBef>
                <a:spcPts val="0"/>
              </a:spcBef>
              <a:spcAft>
                <a:spcPts val="0"/>
              </a:spcAft>
              <a:buNone/>
              <a:defRPr sz="3600" b="1">
                <a:solidFill>
                  <a:srgbClr val="003C71"/>
                </a:solidFill>
                <a:latin typeface="Arial"/>
                <a:ea typeface="Arial"/>
                <a:cs typeface="Arial"/>
                <a:sym typeface="Arial"/>
              </a:defRPr>
            </a:lvl4pPr>
            <a:lvl5pPr lvl="4">
              <a:spcBef>
                <a:spcPts val="0"/>
              </a:spcBef>
              <a:spcAft>
                <a:spcPts val="0"/>
              </a:spcAft>
              <a:buNone/>
              <a:defRPr sz="3600" b="1">
                <a:solidFill>
                  <a:srgbClr val="003C71"/>
                </a:solidFill>
                <a:latin typeface="Arial"/>
                <a:ea typeface="Arial"/>
                <a:cs typeface="Arial"/>
                <a:sym typeface="Arial"/>
              </a:defRPr>
            </a:lvl5pPr>
            <a:lvl6pPr lvl="5">
              <a:spcBef>
                <a:spcPts val="0"/>
              </a:spcBef>
              <a:spcAft>
                <a:spcPts val="0"/>
              </a:spcAft>
              <a:buNone/>
              <a:defRPr sz="3600" b="1">
                <a:solidFill>
                  <a:srgbClr val="003C71"/>
                </a:solidFill>
                <a:latin typeface="Arial"/>
                <a:ea typeface="Arial"/>
                <a:cs typeface="Arial"/>
                <a:sym typeface="Arial"/>
              </a:defRPr>
            </a:lvl6pPr>
            <a:lvl7pPr lvl="6">
              <a:spcBef>
                <a:spcPts val="0"/>
              </a:spcBef>
              <a:spcAft>
                <a:spcPts val="0"/>
              </a:spcAft>
              <a:buNone/>
              <a:defRPr sz="3600" b="1">
                <a:solidFill>
                  <a:srgbClr val="003C71"/>
                </a:solidFill>
                <a:latin typeface="Arial"/>
                <a:ea typeface="Arial"/>
                <a:cs typeface="Arial"/>
                <a:sym typeface="Arial"/>
              </a:defRPr>
            </a:lvl7pPr>
            <a:lvl8pPr lvl="7">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58" name="Google Shape;58;p6"/>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lstStyle>
            <a:lvl1pPr lvl="0">
              <a:spcBef>
                <a:spcPts val="0"/>
              </a:spcBef>
              <a:spcAft>
                <a:spcPts val="0"/>
              </a:spcAft>
              <a:buNone/>
              <a:defRPr sz="2400" b="1" i="1">
                <a:solidFill>
                  <a:srgbClr val="0579BD"/>
                </a:solidFill>
                <a:latin typeface="Arial"/>
                <a:ea typeface="Arial"/>
                <a:cs typeface="Arial"/>
                <a:sym typeface="Arial"/>
              </a:defRPr>
            </a:lvl1pPr>
            <a:lvl2pPr lvl="1">
              <a:spcBef>
                <a:spcPts val="1600"/>
              </a:spcBef>
              <a:spcAft>
                <a:spcPts val="0"/>
              </a:spcAft>
              <a:buNone/>
              <a:defRPr sz="2400" b="1" i="1">
                <a:solidFill>
                  <a:srgbClr val="0579BD"/>
                </a:solidFill>
                <a:latin typeface="Arial"/>
                <a:ea typeface="Arial"/>
                <a:cs typeface="Arial"/>
                <a:sym typeface="Arial"/>
              </a:defRPr>
            </a:lvl2pPr>
            <a:lvl3pPr lvl="2">
              <a:spcBef>
                <a:spcPts val="1600"/>
              </a:spcBef>
              <a:spcAft>
                <a:spcPts val="0"/>
              </a:spcAft>
              <a:buNone/>
              <a:defRPr sz="2400" b="1" i="1">
                <a:solidFill>
                  <a:srgbClr val="0579BD"/>
                </a:solidFill>
                <a:latin typeface="Arial"/>
                <a:ea typeface="Arial"/>
                <a:cs typeface="Arial"/>
                <a:sym typeface="Arial"/>
              </a:defRPr>
            </a:lvl3pPr>
            <a:lvl4pPr lvl="3">
              <a:spcBef>
                <a:spcPts val="1600"/>
              </a:spcBef>
              <a:spcAft>
                <a:spcPts val="0"/>
              </a:spcAft>
              <a:buNone/>
              <a:defRPr sz="2400" b="1" i="1">
                <a:solidFill>
                  <a:srgbClr val="0579BD"/>
                </a:solidFill>
                <a:latin typeface="Arial"/>
                <a:ea typeface="Arial"/>
                <a:cs typeface="Arial"/>
                <a:sym typeface="Arial"/>
              </a:defRPr>
            </a:lvl4pPr>
            <a:lvl5pPr lvl="4">
              <a:spcBef>
                <a:spcPts val="1600"/>
              </a:spcBef>
              <a:spcAft>
                <a:spcPts val="0"/>
              </a:spcAft>
              <a:buNone/>
              <a:defRPr sz="2400" b="1" i="1">
                <a:solidFill>
                  <a:srgbClr val="0579BD"/>
                </a:solidFill>
                <a:latin typeface="Arial"/>
                <a:ea typeface="Arial"/>
                <a:cs typeface="Arial"/>
                <a:sym typeface="Arial"/>
              </a:defRPr>
            </a:lvl5pPr>
            <a:lvl6pPr lvl="5">
              <a:spcBef>
                <a:spcPts val="1600"/>
              </a:spcBef>
              <a:spcAft>
                <a:spcPts val="0"/>
              </a:spcAft>
              <a:buNone/>
              <a:defRPr sz="2400" b="1" i="1">
                <a:solidFill>
                  <a:srgbClr val="0579BD"/>
                </a:solidFill>
                <a:latin typeface="Arial"/>
                <a:ea typeface="Arial"/>
                <a:cs typeface="Arial"/>
                <a:sym typeface="Arial"/>
              </a:defRPr>
            </a:lvl6pPr>
            <a:lvl7pPr lvl="6">
              <a:spcBef>
                <a:spcPts val="1600"/>
              </a:spcBef>
              <a:spcAft>
                <a:spcPts val="0"/>
              </a:spcAft>
              <a:buNone/>
              <a:defRPr sz="2400" b="1" i="1">
                <a:solidFill>
                  <a:srgbClr val="0579BD"/>
                </a:solidFill>
                <a:latin typeface="Arial"/>
                <a:ea typeface="Arial"/>
                <a:cs typeface="Arial"/>
                <a:sym typeface="Arial"/>
              </a:defRPr>
            </a:lvl7pPr>
            <a:lvl8pPr lvl="7">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cxnSp>
        <p:nvCxnSpPr>
          <p:cNvPr id="59" name="Google Shape;59;p6"/>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 DARK ON LIGHT - 2 COLUMNS">
  <p:cSld name="TITLE_AND_BODY_1_1">
    <p:bg>
      <p:bgPr>
        <a:solidFill>
          <a:srgbClr val="FFFFFF"/>
        </a:solidFill>
        <a:effectLst/>
      </p:bgPr>
    </p:bg>
    <p:spTree>
      <p:nvGrpSpPr>
        <p:cNvPr id="1" name="Shape 60"/>
        <p:cNvGrpSpPr/>
        <p:nvPr/>
      </p:nvGrpSpPr>
      <p:grpSpPr>
        <a:xfrm>
          <a:off x="0" y="0"/>
          <a:ext cx="0" cy="0"/>
          <a:chOff x="0" y="0"/>
          <a:chExt cx="0" cy="0"/>
        </a:xfrm>
      </p:grpSpPr>
      <p:sp>
        <p:nvSpPr>
          <p:cNvPr id="61" name="Google Shape;61;p7"/>
          <p:cNvSpPr/>
          <p:nvPr/>
        </p:nvSpPr>
        <p:spPr>
          <a:xfrm>
            <a:off x="8654939" y="0"/>
            <a:ext cx="476100" cy="68415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7"/>
          <p:cNvCxnSpPr/>
          <p:nvPr/>
        </p:nvCxnSpPr>
        <p:spPr>
          <a:xfrm>
            <a:off x="8551625" y="0"/>
            <a:ext cx="0" cy="6841500"/>
          </a:xfrm>
          <a:prstGeom prst="straightConnector1">
            <a:avLst/>
          </a:prstGeom>
          <a:noFill/>
          <a:ln w="76200" cap="flat" cmpd="sng">
            <a:solidFill>
              <a:srgbClr val="0579BD"/>
            </a:solidFill>
            <a:prstDash val="solid"/>
            <a:round/>
            <a:headEnd type="none" w="med" len="med"/>
            <a:tailEnd type="none" w="med" len="med"/>
          </a:ln>
        </p:spPr>
      </p:cxnSp>
      <p:cxnSp>
        <p:nvCxnSpPr>
          <p:cNvPr id="64" name="Google Shape;64;p7"/>
          <p:cNvCxnSpPr/>
          <p:nvPr/>
        </p:nvCxnSpPr>
        <p:spPr>
          <a:xfrm>
            <a:off x="8458939" y="0"/>
            <a:ext cx="0" cy="6841500"/>
          </a:xfrm>
          <a:prstGeom prst="straightConnector1">
            <a:avLst/>
          </a:prstGeom>
          <a:noFill/>
          <a:ln w="28575" cap="flat" cmpd="sng">
            <a:solidFill>
              <a:srgbClr val="0579BD"/>
            </a:solidFill>
            <a:prstDash val="solid"/>
            <a:round/>
            <a:headEnd type="none" w="med" len="med"/>
            <a:tailEnd type="none" w="med" len="med"/>
          </a:ln>
        </p:spPr>
      </p:cxnSp>
      <p:sp>
        <p:nvSpPr>
          <p:cNvPr id="65" name="Google Shape;65;p7"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G S A     O F F I C E    O F    G O V E R N M E N T - W I D E     P O L I C Y </a:t>
            </a:r>
            <a:endParaRPr sz="1500" b="1">
              <a:solidFill>
                <a:srgbClr val="FFFFFF"/>
              </a:solidFill>
            </a:endParaRPr>
          </a:p>
        </p:txBody>
      </p:sp>
      <p:sp>
        <p:nvSpPr>
          <p:cNvPr id="66" name="Google Shape;66;p7"/>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67" name="Google Shape;67;p7"/>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cxnSp>
        <p:nvCxnSpPr>
          <p:cNvPr id="68" name="Google Shape;68;p7"/>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69" name="Google Shape;69;p7"/>
          <p:cNvSpPr txBox="1">
            <a:spLocks noGrp="1"/>
          </p:cNvSpPr>
          <p:nvPr>
            <p:ph type="body" idx="2"/>
          </p:nvPr>
        </p:nvSpPr>
        <p:spPr>
          <a:xfrm>
            <a:off x="510200" y="2338128"/>
            <a:ext cx="36774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3C71"/>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
        <p:nvSpPr>
          <p:cNvPr id="70" name="Google Shape;70;p7"/>
          <p:cNvSpPr txBox="1">
            <a:spLocks noGrp="1"/>
          </p:cNvSpPr>
          <p:nvPr>
            <p:ph type="body" idx="3"/>
          </p:nvPr>
        </p:nvSpPr>
        <p:spPr>
          <a:xfrm>
            <a:off x="4396400" y="2325475"/>
            <a:ext cx="36774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579BD"/>
              </a:buClr>
              <a:buSzPts val="2400"/>
              <a:buFont typeface="Arial"/>
              <a:buChar char="●"/>
              <a:defRPr sz="2400" b="1">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490250" y="600200"/>
            <a:ext cx="6367800" cy="5454300"/>
          </a:xfrm>
          <a:prstGeom prst="rect">
            <a:avLst/>
          </a:prstGeom>
        </p:spPr>
        <p:txBody>
          <a:bodyPr spcFirstLastPara="1" wrap="square" lIns="91425" tIns="91425" rIns="91425" bIns="91425" anchor="b" anchorCtr="0"/>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3" name="Google Shape;73;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490250" y="600200"/>
            <a:ext cx="6367800" cy="5454300"/>
          </a:xfrm>
          <a:prstGeom prst="rect">
            <a:avLst/>
          </a:prstGeom>
        </p:spPr>
        <p:txBody>
          <a:bodyPr spcFirstLastPara="1" wrap="square" lIns="91425" tIns="91425" rIns="91425" bIns="91425" anchor="t" anchorCtr="0"/>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6" name="Google Shape;76;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2363825" y="600200"/>
            <a:ext cx="6216000" cy="5454300"/>
          </a:xfrm>
          <a:prstGeom prst="rect">
            <a:avLst/>
          </a:prstGeom>
        </p:spPr>
        <p:txBody>
          <a:bodyPr spcFirstLastPara="1" wrap="square" lIns="91425" tIns="91425" rIns="91425" bIns="91425" anchor="t" anchorCtr="0"/>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9" name="Google Shape;79;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2pPr>
            <a:lvl3pPr lvl="2"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3pPr>
            <a:lvl4pPr lvl="3"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4pPr>
            <a:lvl5pPr lvl="4"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5pPr>
            <a:lvl6pPr lvl="5"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6pPr>
            <a:lvl7pPr lvl="6"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7pPr>
            <a:lvl8pPr lvl="7"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8pPr>
            <a:lvl9pPr lvl="8"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Calibri"/>
              <a:buChar char="●"/>
              <a:defRPr sz="1800">
                <a:solidFill>
                  <a:schemeClr val="lt2"/>
                </a:solidFill>
                <a:latin typeface="Calibri"/>
                <a:ea typeface="Calibri"/>
                <a:cs typeface="Calibri"/>
                <a:sym typeface="Calibri"/>
              </a:defRPr>
            </a:lvl1pPr>
            <a:lvl2pPr marL="914400" lvl="1"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2pPr>
            <a:lvl3pPr marL="1371600" lvl="2"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3pPr>
            <a:lvl4pPr marL="1828800" lvl="3"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4pPr>
            <a:lvl5pPr marL="2286000" lvl="4"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5pPr>
            <a:lvl6pPr marL="2743200" lvl="5"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6pPr>
            <a:lvl7pPr marL="3200400" lvl="6"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7pPr>
            <a:lvl8pPr marL="3657600" lvl="7"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8pPr>
            <a:lvl9pPr marL="4114800" lvl="8" indent="-317500" rtl="0">
              <a:lnSpc>
                <a:spcPct val="115000"/>
              </a:lnSpc>
              <a:spcBef>
                <a:spcPts val="1600"/>
              </a:spcBef>
              <a:spcAft>
                <a:spcPts val="1600"/>
              </a:spcAft>
              <a:buClr>
                <a:schemeClr val="lt2"/>
              </a:buClr>
              <a:buSzPts val="1400"/>
              <a:buFont typeface="Calibri"/>
              <a:buChar char="■"/>
              <a:defRPr>
                <a:solidFill>
                  <a:schemeClr val="lt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tion508.gov/manage/laws-and-policie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yaccessible.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section508.gov/508-training/courses/procuremen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art@gsa.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ection508.gov/bu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section508.gov/buy/determine-508-standards-exception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docs.google.com/document/d/1yC247M7XmzveXKdb29NEgumKVOqF-DlsUmNb6nzfwew/edit" TargetMode="External"/><Relationship Id="rId5" Type="http://schemas.openxmlformats.org/officeDocument/2006/relationships/hyperlink" Target="https://www.section508.gov/buy/accessibility-requirements-tool" TargetMode="External"/><Relationship Id="rId4" Type="http://schemas.openxmlformats.org/officeDocument/2006/relationships/hyperlink" Target="https://www.section508.gov/buy/standards-exception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section508.gov/buy/request-accessibility-informa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3594342" y="1323725"/>
            <a:ext cx="5165400" cy="156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Department of Interior </a:t>
            </a:r>
            <a:r>
              <a:rPr lang="en" dirty="0" smtClean="0"/>
              <a:t/>
            </a:r>
            <a:br>
              <a:rPr lang="en" dirty="0" smtClean="0"/>
            </a:br>
            <a:r>
              <a:rPr lang="en" dirty="0" smtClean="0"/>
              <a:t>Section </a:t>
            </a:r>
            <a:r>
              <a:rPr lang="en" dirty="0"/>
              <a:t>508 </a:t>
            </a:r>
            <a:r>
              <a:rPr lang="en" dirty="0" smtClean="0"/>
              <a:t>Outreach Event</a:t>
            </a:r>
            <a:endParaRPr dirty="0"/>
          </a:p>
        </p:txBody>
      </p:sp>
      <p:sp>
        <p:nvSpPr>
          <p:cNvPr id="305" name="Google Shape;305;p30"/>
          <p:cNvSpPr txBox="1">
            <a:spLocks noGrp="1"/>
          </p:cNvSpPr>
          <p:nvPr>
            <p:ph type="title" idx="2"/>
          </p:nvPr>
        </p:nvSpPr>
        <p:spPr>
          <a:xfrm>
            <a:off x="3594351" y="3072225"/>
            <a:ext cx="5549700" cy="5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Using ART to Acquire Accessible ICT </a:t>
            </a:r>
            <a:endParaRPr dirty="0">
              <a:solidFill>
                <a:schemeClr val="bg1"/>
              </a:solidFill>
            </a:endParaRPr>
          </a:p>
        </p:txBody>
      </p:sp>
      <p:sp>
        <p:nvSpPr>
          <p:cNvPr id="306" name="Google Shape;306;p30"/>
          <p:cNvSpPr txBox="1">
            <a:spLocks noGrp="1"/>
          </p:cNvSpPr>
          <p:nvPr>
            <p:ph type="subTitle" idx="1"/>
          </p:nvPr>
        </p:nvSpPr>
        <p:spPr>
          <a:xfrm>
            <a:off x="3594350" y="5894350"/>
            <a:ext cx="4911000" cy="74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Arthur </a:t>
            </a:r>
            <a:r>
              <a:rPr lang="en" dirty="0" smtClean="0"/>
              <a:t>Brunson | Michael </a:t>
            </a:r>
            <a:r>
              <a:rPr lang="en" dirty="0"/>
              <a:t>Horton               May 16, 2019</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9"/>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4</a:t>
            </a:r>
            <a:endParaRPr dirty="0"/>
          </a:p>
        </p:txBody>
      </p:sp>
      <p:sp>
        <p:nvSpPr>
          <p:cNvPr id="375" name="Google Shape;375;p39"/>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Evaluate proposals </a:t>
            </a:r>
            <a:endParaRPr dirty="0"/>
          </a:p>
        </p:txBody>
      </p:sp>
      <p:sp>
        <p:nvSpPr>
          <p:cNvPr id="374" name="Google Shape;374;p39"/>
          <p:cNvSpPr txBox="1">
            <a:spLocks noGrp="1"/>
          </p:cNvSpPr>
          <p:nvPr>
            <p:ph type="body" idx="1"/>
          </p:nvPr>
        </p:nvSpPr>
        <p:spPr>
          <a:xfrm>
            <a:off x="920850" y="2290500"/>
            <a:ext cx="7302300" cy="43497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Trust but verify</a:t>
            </a:r>
            <a:endParaRPr b="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Review the ACR and/or VPAT to determine how well product conforms to Revised 508 Standards</a:t>
            </a:r>
            <a:endParaRPr b="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Test for </a:t>
            </a:r>
            <a:r>
              <a:rPr lang="en" b="0" dirty="0" smtClean="0">
                <a:solidFill>
                  <a:srgbClr val="000000"/>
                </a:solidFill>
              </a:rPr>
              <a:t>accessibility</a:t>
            </a:r>
          </a:p>
          <a:p>
            <a:pPr marL="457200" lvl="0" indent="-381000" algn="l" rtl="0">
              <a:lnSpc>
                <a:spcPct val="115000"/>
              </a:lnSpc>
              <a:spcBef>
                <a:spcPts val="0"/>
              </a:spcBef>
              <a:spcAft>
                <a:spcPts val="0"/>
              </a:spcAft>
              <a:buClr>
                <a:srgbClr val="000000"/>
              </a:buClr>
              <a:buSzPts val="2400"/>
              <a:buChar char="●"/>
            </a:pPr>
            <a:endParaRPr lang="en" b="0" dirty="0">
              <a:solidFill>
                <a:srgbClr val="000000"/>
              </a:solidFill>
            </a:endParaRPr>
          </a:p>
          <a:p>
            <a:pPr marL="76200" indent="0">
              <a:lnSpc>
                <a:spcPct val="115000"/>
              </a:lnSpc>
              <a:buClr>
                <a:srgbClr val="000000"/>
              </a:buClr>
              <a:buNone/>
            </a:pPr>
            <a:r>
              <a:rPr lang="en-US" dirty="0">
                <a:solidFill>
                  <a:srgbClr val="0579BD"/>
                </a:solidFill>
              </a:rPr>
              <a:t>Evaluate each proposal to validate vendor claims against your stated accessibility requirements</a:t>
            </a:r>
            <a:r>
              <a:rPr lang="en-US" dirty="0" smtClean="0">
                <a:solidFill>
                  <a:srgbClr val="0579BD"/>
                </a:solidFill>
              </a:rPr>
              <a:t>.</a:t>
            </a:r>
            <a:endParaRPr lang="en-US" dirty="0">
              <a:solidFill>
                <a:srgbClr val="0579BD"/>
              </a:solidFill>
            </a:endParaRPr>
          </a:p>
        </p:txBody>
      </p:sp>
      <p:sp>
        <p:nvSpPr>
          <p:cNvPr id="376" name="Google Shape;376;p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5</a:t>
            </a:r>
            <a:endParaRPr dirty="0"/>
          </a:p>
        </p:txBody>
      </p:sp>
      <p:sp>
        <p:nvSpPr>
          <p:cNvPr id="384" name="Google Shape;384;p40"/>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Validate contractor compliance </a:t>
            </a:r>
            <a:endParaRPr dirty="0"/>
          </a:p>
        </p:txBody>
      </p:sp>
      <p:sp>
        <p:nvSpPr>
          <p:cNvPr id="383" name="Google Shape;383;p40"/>
          <p:cNvSpPr txBox="1">
            <a:spLocks noGrp="1"/>
          </p:cNvSpPr>
          <p:nvPr>
            <p:ph type="body" idx="1"/>
          </p:nvPr>
        </p:nvSpPr>
        <p:spPr>
          <a:xfrm>
            <a:off x="920850" y="2290500"/>
            <a:ext cx="7302300" cy="4349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b="0" dirty="0">
                <a:solidFill>
                  <a:srgbClr val="000000"/>
                </a:solidFill>
              </a:rPr>
              <a:t>ICT must remain accessible throughout the contract period of performance</a:t>
            </a:r>
            <a:endParaRPr b="0" dirty="0">
              <a:solidFill>
                <a:srgbClr val="000000"/>
              </a:solidFill>
            </a:endParaRPr>
          </a:p>
          <a:p>
            <a:pPr marL="457200" lvl="0" indent="-381000" algn="l" rtl="0">
              <a:spcBef>
                <a:spcPts val="0"/>
              </a:spcBef>
              <a:spcAft>
                <a:spcPts val="0"/>
              </a:spcAft>
              <a:buClr>
                <a:srgbClr val="000000"/>
              </a:buClr>
              <a:buSzPts val="2400"/>
              <a:buChar char="●"/>
            </a:pPr>
            <a:r>
              <a:rPr lang="en" b="0" dirty="0">
                <a:solidFill>
                  <a:srgbClr val="000000"/>
                </a:solidFill>
              </a:rPr>
              <a:t>As products and software are updated/modified, re-test each new version and/or product against the terms and conditions originally established in the contract</a:t>
            </a:r>
            <a:r>
              <a:rPr lang="en" b="0" dirty="0" smtClean="0">
                <a:solidFill>
                  <a:srgbClr val="000000"/>
                </a:solidFill>
              </a:rPr>
              <a:t>.</a:t>
            </a:r>
            <a:endParaRPr b="0" dirty="0">
              <a:solidFill>
                <a:srgbClr val="000000"/>
              </a:solidFill>
            </a:endParaRPr>
          </a:p>
        </p:txBody>
      </p:sp>
      <p:sp>
        <p:nvSpPr>
          <p:cNvPr id="385" name="Google Shape;385;p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IT Accessibility Laws </a:t>
            </a:r>
            <a:endParaRPr dirty="0"/>
          </a:p>
        </p:txBody>
      </p:sp>
      <p:sp>
        <p:nvSpPr>
          <p:cNvPr id="392" name="Google Shape;392;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b="0" dirty="0"/>
              <a:t>Section 508 of the Rehabilitation Act of 1973</a:t>
            </a:r>
            <a:endParaRPr sz="1800" b="0" dirty="0"/>
          </a:p>
        </p:txBody>
      </p:sp>
      <p:sp>
        <p:nvSpPr>
          <p:cNvPr id="391" name="Google Shape;391;p41"/>
          <p:cNvSpPr txBox="1">
            <a:spLocks noGrp="1"/>
          </p:cNvSpPr>
          <p:nvPr>
            <p:ph type="body" idx="1"/>
          </p:nvPr>
        </p:nvSpPr>
        <p:spPr>
          <a:xfrm>
            <a:off x="520400" y="2056596"/>
            <a:ext cx="7302300" cy="2277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dirty="0"/>
              <a:t>In 1998, Congress amended the Rehabilitation Act of 1973 to require Federal agencies to make their electronic and information technology accessible to people with disabilities.</a:t>
            </a:r>
            <a:endParaRPr sz="2200" dirty="0"/>
          </a:p>
          <a:p>
            <a:pPr marL="457200" lvl="0" indent="-368300" algn="l" rtl="0">
              <a:spcBef>
                <a:spcPts val="0"/>
              </a:spcBef>
              <a:spcAft>
                <a:spcPts val="0"/>
              </a:spcAft>
              <a:buSzPts val="2200"/>
              <a:buChar char="●"/>
            </a:pPr>
            <a:r>
              <a:rPr lang="en" sz="2200" dirty="0"/>
              <a:t>The U.S. Access Board is responsible for developing Information and Communication Technology (ICT) accessibility standards to incorporate into regulations that govern Federal procurement practices.</a:t>
            </a:r>
            <a:endParaRPr sz="2200" dirty="0"/>
          </a:p>
          <a:p>
            <a:pPr marL="457200" lvl="0" indent="-368300" algn="l" rtl="0">
              <a:spcBef>
                <a:spcPts val="0"/>
              </a:spcBef>
              <a:spcAft>
                <a:spcPts val="0"/>
              </a:spcAft>
              <a:buSzPts val="2200"/>
              <a:buChar char="●"/>
            </a:pPr>
            <a:r>
              <a:rPr lang="en" sz="2200" dirty="0"/>
              <a:t>Recent updates and reorganizations to Section 508 are in response to market trends and innovations in technology.</a:t>
            </a:r>
            <a:endParaRPr sz="2200" dirty="0"/>
          </a:p>
          <a:p>
            <a:pPr marL="0" lvl="0" indent="0" algn="l" rtl="0">
              <a:spcBef>
                <a:spcPts val="800"/>
              </a:spcBef>
              <a:spcAft>
                <a:spcPts val="0"/>
              </a:spcAft>
              <a:buNone/>
            </a:pPr>
            <a:r>
              <a:rPr lang="en" sz="1800" dirty="0">
                <a:latin typeface="Calibri"/>
                <a:ea typeface="Calibri"/>
                <a:cs typeface="Calibri"/>
                <a:sym typeface="Calibri"/>
              </a:rPr>
              <a:t>See </a:t>
            </a:r>
            <a:r>
              <a:rPr lang="en" sz="1800" u="sng" dirty="0">
                <a:solidFill>
                  <a:schemeClr val="hlink"/>
                </a:solidFill>
                <a:latin typeface="Calibri"/>
                <a:ea typeface="Calibri"/>
                <a:cs typeface="Calibri"/>
                <a:sym typeface="Calibri"/>
                <a:hlinkClick r:id="rId3"/>
              </a:rPr>
              <a:t>IT Accessibility Laws and </a:t>
            </a:r>
            <a:r>
              <a:rPr lang="en" sz="1800" u="sng" dirty="0" smtClean="0">
                <a:solidFill>
                  <a:schemeClr val="hlink"/>
                </a:solidFill>
                <a:latin typeface="Calibri"/>
                <a:ea typeface="Calibri"/>
                <a:cs typeface="Calibri"/>
                <a:sym typeface="Calibri"/>
                <a:hlinkClick r:id="rId3"/>
              </a:rPr>
              <a:t>Policies</a:t>
            </a:r>
            <a:endParaRPr sz="2200" dirty="0"/>
          </a:p>
        </p:txBody>
      </p:sp>
      <p:sp>
        <p:nvSpPr>
          <p:cNvPr id="393" name="Google Shape;393;p4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228600" y="2689375"/>
            <a:ext cx="6991800" cy="12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ART Demo of Features &amp; Functionality</a:t>
            </a:r>
            <a:endParaRPr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43"/>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ART Demo</a:t>
            </a:r>
            <a:endParaRPr dirty="0"/>
          </a:p>
        </p:txBody>
      </p:sp>
      <p:sp>
        <p:nvSpPr>
          <p:cNvPr id="405" name="Google Shape;405;p43"/>
          <p:cNvSpPr txBox="1">
            <a:spLocks noGrp="1"/>
          </p:cNvSpPr>
          <p:nvPr>
            <p:ph type="subTitle" idx="2"/>
          </p:nvPr>
        </p:nvSpPr>
        <p:spPr>
          <a:xfrm>
            <a:off x="626919" y="1592314"/>
            <a:ext cx="7345500" cy="524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hlinkClick r:id="rId3"/>
              </a:rPr>
              <a:t>https://www.buyaccessible.gov</a:t>
            </a:r>
            <a:endParaRPr dirty="0"/>
          </a:p>
        </p:txBody>
      </p:sp>
      <p:pic>
        <p:nvPicPr>
          <p:cNvPr id="406" name="Google Shape;406;p43" descr="Demo">
            <a:hlinkClick r:id="rId3"/>
          </p:cNvPr>
          <p:cNvPicPr preferRelativeResize="0"/>
          <p:nvPr/>
        </p:nvPicPr>
        <p:blipFill>
          <a:blip r:embed="rId4">
            <a:alphaModFix/>
          </a:blip>
          <a:stretch>
            <a:fillRect/>
          </a:stretch>
        </p:blipFill>
        <p:spPr>
          <a:xfrm>
            <a:off x="3165232" y="2383585"/>
            <a:ext cx="2797069" cy="279706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0"/>
        <p:cNvGrpSpPr/>
        <p:nvPr/>
      </p:nvGrpSpPr>
      <p:grpSpPr>
        <a:xfrm>
          <a:off x="0" y="0"/>
          <a:ext cx="0" cy="0"/>
          <a:chOff x="0" y="0"/>
          <a:chExt cx="0" cy="0"/>
        </a:xfrm>
      </p:grpSpPr>
      <p:sp>
        <p:nvSpPr>
          <p:cNvPr id="411" name="Google Shape;411;p44"/>
          <p:cNvSpPr txBox="1">
            <a:spLocks noGrp="1"/>
          </p:cNvSpPr>
          <p:nvPr>
            <p:ph type="body" idx="1"/>
          </p:nvPr>
        </p:nvSpPr>
        <p:spPr>
          <a:xfrm>
            <a:off x="510200" y="2037121"/>
            <a:ext cx="7302300" cy="2277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800"/>
              </a:spcAft>
              <a:buSzPts val="2400"/>
              <a:buChar char="●"/>
            </a:pPr>
            <a:r>
              <a:rPr lang="en" u="sng" dirty="0">
                <a:hlinkClick r:id="rId3"/>
              </a:rPr>
              <a:t>Procuring Section 508 Conformant ICT Products and Services</a:t>
            </a:r>
            <a:r>
              <a:rPr lang="en" dirty="0"/>
              <a:t> – recommended training that overviews the Federal acquisition process with regard to procuring ICT products and services that conform to Section 508</a:t>
            </a:r>
            <a:r>
              <a:rPr lang="en" dirty="0" smtClean="0"/>
              <a:t>.</a:t>
            </a:r>
            <a:endParaRPr dirty="0"/>
          </a:p>
        </p:txBody>
      </p:sp>
      <p:sp>
        <p:nvSpPr>
          <p:cNvPr id="412" name="Google Shape;412;p44"/>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Resources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6"/>
        <p:cNvGrpSpPr/>
        <p:nvPr/>
      </p:nvGrpSpPr>
      <p:grpSpPr>
        <a:xfrm>
          <a:off x="0" y="0"/>
          <a:ext cx="0" cy="0"/>
          <a:chOff x="0" y="0"/>
          <a:chExt cx="0" cy="0"/>
        </a:xfrm>
      </p:grpSpPr>
      <p:sp>
        <p:nvSpPr>
          <p:cNvPr id="417" name="Google Shape;417;p45"/>
          <p:cNvSpPr txBox="1">
            <a:spLocks noGrp="1"/>
          </p:cNvSpPr>
          <p:nvPr>
            <p:ph type="body" idx="1"/>
          </p:nvPr>
        </p:nvSpPr>
        <p:spPr>
          <a:xfrm>
            <a:off x="510200" y="2037121"/>
            <a:ext cx="7302300" cy="2277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800"/>
              </a:spcAft>
              <a:buSzPts val="2400"/>
              <a:buChar char="●"/>
            </a:pPr>
            <a:r>
              <a:rPr lang="en" dirty="0"/>
              <a:t>Remember to email </a:t>
            </a:r>
            <a:r>
              <a:rPr lang="en" u="sng" dirty="0">
                <a:hlinkClick r:id="rId3"/>
              </a:rPr>
              <a:t>art@gsa.gov</a:t>
            </a:r>
            <a:r>
              <a:rPr lang="en" dirty="0"/>
              <a:t>, for help with answering any questions that might arise while using the </a:t>
            </a:r>
            <a:r>
              <a:rPr lang="en" dirty="0" smtClean="0"/>
              <a:t>tool. </a:t>
            </a:r>
            <a:endParaRPr dirty="0"/>
          </a:p>
        </p:txBody>
      </p:sp>
      <p:sp>
        <p:nvSpPr>
          <p:cNvPr id="418" name="Google Shape;418;p45"/>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Questions?</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subTitle" idx="2"/>
          </p:nvPr>
        </p:nvSpPr>
        <p:spPr>
          <a:xfrm>
            <a:off x="663100" y="1792851"/>
            <a:ext cx="7658400" cy="5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dirty="0"/>
              <a:t>What is section 508</a:t>
            </a:r>
            <a:r>
              <a:rPr lang="en" dirty="0" smtClean="0"/>
              <a:t>?</a:t>
            </a:r>
            <a:endParaRPr dirty="0"/>
          </a:p>
        </p:txBody>
      </p:sp>
      <p:sp>
        <p:nvSpPr>
          <p:cNvPr id="312" name="Google Shape;312;p31"/>
          <p:cNvSpPr txBox="1">
            <a:spLocks noGrp="1"/>
          </p:cNvSpPr>
          <p:nvPr>
            <p:ph type="subTitle" idx="3"/>
          </p:nvPr>
        </p:nvSpPr>
        <p:spPr>
          <a:xfrm>
            <a:off x="663100" y="2509375"/>
            <a:ext cx="79671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rgbClr val="000000"/>
              </a:buClr>
              <a:buSzPts val="1100"/>
              <a:buFont typeface="Arial"/>
              <a:buNone/>
            </a:pPr>
            <a:r>
              <a:rPr lang="en" dirty="0"/>
              <a:t>Why Accessibility Matters </a:t>
            </a:r>
            <a:endParaRPr dirty="0"/>
          </a:p>
        </p:txBody>
      </p:sp>
      <p:sp>
        <p:nvSpPr>
          <p:cNvPr id="313" name="Google Shape;313;p31"/>
          <p:cNvSpPr txBox="1">
            <a:spLocks noGrp="1"/>
          </p:cNvSpPr>
          <p:nvPr>
            <p:ph type="subTitle" idx="13"/>
          </p:nvPr>
        </p:nvSpPr>
        <p:spPr>
          <a:xfrm>
            <a:off x="663100" y="3314093"/>
            <a:ext cx="76584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ART’s Role in the Acquisition Process</a:t>
            </a:r>
            <a:endParaRPr dirty="0"/>
          </a:p>
        </p:txBody>
      </p:sp>
      <p:sp>
        <p:nvSpPr>
          <p:cNvPr id="314" name="Google Shape;314;p31"/>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Today’s Agenda</a:t>
            </a:r>
            <a:endParaRPr dirty="0"/>
          </a:p>
        </p:txBody>
      </p:sp>
      <p:sp>
        <p:nvSpPr>
          <p:cNvPr id="315" name="Google Shape;315;p31"/>
          <p:cNvSpPr txBox="1">
            <a:spLocks noGrp="1"/>
          </p:cNvSpPr>
          <p:nvPr>
            <p:ph type="subTitle" idx="13"/>
          </p:nvPr>
        </p:nvSpPr>
        <p:spPr>
          <a:xfrm>
            <a:off x="631725" y="5447530"/>
            <a:ext cx="76584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Questions</a:t>
            </a:r>
            <a:endParaRPr dirty="0"/>
          </a:p>
        </p:txBody>
      </p:sp>
      <p:sp>
        <p:nvSpPr>
          <p:cNvPr id="316" name="Google Shape;316;p31"/>
          <p:cNvSpPr txBox="1">
            <a:spLocks noGrp="1"/>
          </p:cNvSpPr>
          <p:nvPr>
            <p:ph type="subTitle" idx="13"/>
          </p:nvPr>
        </p:nvSpPr>
        <p:spPr>
          <a:xfrm>
            <a:off x="631725" y="4772525"/>
            <a:ext cx="76584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ART Demo (Features/Functionality) </a:t>
            </a:r>
            <a:endParaRPr dirty="0"/>
          </a:p>
        </p:txBody>
      </p:sp>
      <p:sp>
        <p:nvSpPr>
          <p:cNvPr id="317" name="Google Shape;317;p31"/>
          <p:cNvSpPr txBox="1">
            <a:spLocks noGrp="1"/>
          </p:cNvSpPr>
          <p:nvPr>
            <p:ph type="subTitle" idx="13"/>
          </p:nvPr>
        </p:nvSpPr>
        <p:spPr>
          <a:xfrm>
            <a:off x="663100" y="3951800"/>
            <a:ext cx="83658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Your Role in Section 508 Requirements</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sp>
        <p:nvSpPr>
          <p:cNvPr id="322" name="Google Shape;322;p32"/>
          <p:cNvSpPr txBox="1">
            <a:spLocks noGrp="1"/>
          </p:cNvSpPr>
          <p:nvPr>
            <p:ph type="body" idx="1"/>
          </p:nvPr>
        </p:nvSpPr>
        <p:spPr>
          <a:xfrm>
            <a:off x="100800" y="1423275"/>
            <a:ext cx="8327400" cy="2277000"/>
          </a:xfrm>
          <a:prstGeom prst="rect">
            <a:avLst/>
          </a:prstGeom>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 sz="1800" dirty="0"/>
              <a:t>In 1998, Congress amended the 1973 Rehabilitation Act.  The amended law strengthened Section 508, by establishing accessibility standards and requiring agencies to make their electronic and information technology (EIT) accessible to people with disabilities by ensuring th</a:t>
            </a:r>
            <a:r>
              <a:rPr lang="en" sz="1800" dirty="0">
                <a:solidFill>
                  <a:srgbClr val="003C71"/>
                </a:solidFill>
              </a:rPr>
              <a:t>at EIT meets the standards.  The law applies to all Federal agencies when they develop, procure, maintain, or use EIT. </a:t>
            </a:r>
            <a:endParaRPr sz="1800" dirty="0">
              <a:solidFill>
                <a:srgbClr val="003C71"/>
              </a:solidFill>
            </a:endParaRPr>
          </a:p>
          <a:p>
            <a:pPr marL="457200" marR="0" lvl="0" indent="0" algn="l" rtl="0">
              <a:lnSpc>
                <a:spcPct val="100000"/>
              </a:lnSpc>
              <a:spcBef>
                <a:spcPts val="800"/>
              </a:spcBef>
              <a:spcAft>
                <a:spcPts val="0"/>
              </a:spcAft>
              <a:buNone/>
            </a:pPr>
            <a:endParaRPr sz="1800" dirty="0">
              <a:solidFill>
                <a:srgbClr val="003C71"/>
              </a:solidFill>
            </a:endParaRPr>
          </a:p>
          <a:p>
            <a:pPr marL="457200" marR="0" lvl="0" indent="0" algn="l" rtl="0">
              <a:lnSpc>
                <a:spcPct val="100000"/>
              </a:lnSpc>
              <a:spcBef>
                <a:spcPts val="800"/>
              </a:spcBef>
              <a:spcAft>
                <a:spcPts val="800"/>
              </a:spcAft>
              <a:buNone/>
            </a:pPr>
            <a:r>
              <a:rPr lang="en" sz="1800" dirty="0">
                <a:solidFill>
                  <a:srgbClr val="003C71"/>
                </a:solidFill>
              </a:rPr>
              <a:t>In 2017 the </a:t>
            </a:r>
            <a:r>
              <a:rPr lang="en" sz="1800" dirty="0">
                <a:solidFill>
                  <a:srgbClr val="003C71"/>
                </a:solidFill>
                <a:highlight>
                  <a:srgbClr val="FFFFFF"/>
                </a:highlight>
              </a:rPr>
              <a:t>508 Standards where revised, Chapters 1 and 2 (Appendix A), along with Chapters 3 through 7 (Appendix C), contain scoping and technical requirements for information and communication technology (ICT) to ensure accessibility and usability by individuals with disabilities. Compliance with these standards is mandatory for Federal agencies subject to Section 508 of the Rehabilitation Act of 1973, as amended (29 U.S.C. 794d).</a:t>
            </a:r>
            <a:endParaRPr sz="1800" dirty="0">
              <a:solidFill>
                <a:srgbClr val="003C71"/>
              </a:solidFill>
            </a:endParaRPr>
          </a:p>
        </p:txBody>
      </p:sp>
      <p:sp>
        <p:nvSpPr>
          <p:cNvPr id="323" name="Google Shape;323;p32"/>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Section 508?</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33"/>
          <p:cNvSpPr txBox="1">
            <a:spLocks noGrp="1"/>
          </p:cNvSpPr>
          <p:nvPr>
            <p:ph type="body" idx="1"/>
          </p:nvPr>
        </p:nvSpPr>
        <p:spPr>
          <a:xfrm>
            <a:off x="613350" y="1235974"/>
            <a:ext cx="7302300" cy="46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381000" algn="l" rtl="0">
              <a:spcBef>
                <a:spcPts val="800"/>
              </a:spcBef>
              <a:spcAft>
                <a:spcPts val="0"/>
              </a:spcAft>
              <a:buSzPts val="2400"/>
              <a:buChar char="●"/>
            </a:pPr>
            <a:r>
              <a:rPr lang="en" dirty="0"/>
              <a:t>It’s the Law </a:t>
            </a:r>
            <a:endParaRPr dirty="0"/>
          </a:p>
          <a:p>
            <a:pPr marL="914400" lvl="0" indent="0" algn="l" rtl="0">
              <a:spcBef>
                <a:spcPts val="800"/>
              </a:spcBef>
              <a:spcAft>
                <a:spcPts val="0"/>
              </a:spcAft>
              <a:buNone/>
            </a:pPr>
            <a:endParaRPr dirty="0"/>
          </a:p>
          <a:p>
            <a:pPr marL="457200" lvl="0" indent="-381000" algn="l" rtl="0">
              <a:spcBef>
                <a:spcPts val="800"/>
              </a:spcBef>
              <a:spcAft>
                <a:spcPts val="0"/>
              </a:spcAft>
              <a:buSzPts val="2400"/>
              <a:buChar char="●"/>
            </a:pPr>
            <a:r>
              <a:rPr lang="en" dirty="0"/>
              <a:t>Remediation</a:t>
            </a:r>
            <a:endParaRPr dirty="0"/>
          </a:p>
          <a:p>
            <a:pPr marL="914400" lvl="0" indent="0" algn="l" rtl="0">
              <a:spcBef>
                <a:spcPts val="800"/>
              </a:spcBef>
              <a:spcAft>
                <a:spcPts val="0"/>
              </a:spcAft>
              <a:buNone/>
            </a:pPr>
            <a:endParaRPr dirty="0"/>
          </a:p>
          <a:p>
            <a:pPr marL="457200" lvl="0" indent="-381000" algn="l" rtl="0">
              <a:spcBef>
                <a:spcPts val="800"/>
              </a:spcBef>
              <a:spcAft>
                <a:spcPts val="0"/>
              </a:spcAft>
              <a:buSzPts val="2400"/>
              <a:buChar char="●"/>
            </a:pPr>
            <a:r>
              <a:rPr lang="en" dirty="0"/>
              <a:t>Modifications</a:t>
            </a:r>
            <a:endParaRPr dirty="0"/>
          </a:p>
          <a:p>
            <a:pPr marL="914400" lvl="0" indent="0" algn="l" rtl="0">
              <a:spcBef>
                <a:spcPts val="800"/>
              </a:spcBef>
              <a:spcAft>
                <a:spcPts val="0"/>
              </a:spcAft>
              <a:buNone/>
            </a:pPr>
            <a:endParaRPr dirty="0"/>
          </a:p>
          <a:p>
            <a:pPr marL="457200" lvl="0" indent="-381000" algn="l" rtl="0">
              <a:spcBef>
                <a:spcPts val="800"/>
              </a:spcBef>
              <a:spcAft>
                <a:spcPts val="0"/>
              </a:spcAft>
              <a:buSzPts val="2400"/>
              <a:buChar char="●"/>
            </a:pPr>
            <a:r>
              <a:rPr lang="en" dirty="0"/>
              <a:t>Deliverables</a:t>
            </a:r>
            <a:endParaRPr dirty="0"/>
          </a:p>
          <a:p>
            <a:pPr marL="914400" lvl="0" indent="0" algn="l" rtl="0">
              <a:spcBef>
                <a:spcPts val="800"/>
              </a:spcBef>
              <a:spcAft>
                <a:spcPts val="0"/>
              </a:spcAft>
              <a:buNone/>
            </a:pPr>
            <a:endParaRPr dirty="0"/>
          </a:p>
          <a:p>
            <a:pPr marL="457200" lvl="0" indent="-381000" algn="l" rtl="0">
              <a:spcBef>
                <a:spcPts val="800"/>
              </a:spcBef>
              <a:spcAft>
                <a:spcPts val="0"/>
              </a:spcAft>
              <a:buSzPts val="2400"/>
              <a:buChar char="●"/>
            </a:pPr>
            <a:r>
              <a:rPr lang="en" dirty="0" smtClean="0"/>
              <a:t>Lawsuits</a:t>
            </a:r>
            <a:endParaRPr dirty="0"/>
          </a:p>
        </p:txBody>
      </p:sp>
      <p:sp>
        <p:nvSpPr>
          <p:cNvPr id="329" name="Google Shape;329;p33"/>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Accessibility Matters?</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Shape 333"/>
        <p:cNvGrpSpPr/>
        <p:nvPr/>
      </p:nvGrpSpPr>
      <p:grpSpPr>
        <a:xfrm>
          <a:off x="0" y="0"/>
          <a:ext cx="0" cy="0"/>
          <a:chOff x="0" y="0"/>
          <a:chExt cx="0" cy="0"/>
        </a:xfrm>
      </p:grpSpPr>
      <p:sp>
        <p:nvSpPr>
          <p:cNvPr id="334" name="Google Shape;334;p34"/>
          <p:cNvSpPr txBox="1">
            <a:spLocks noGrp="1"/>
          </p:cNvSpPr>
          <p:nvPr>
            <p:ph type="title"/>
          </p:nvPr>
        </p:nvSpPr>
        <p:spPr>
          <a:xfrm>
            <a:off x="490250" y="600200"/>
            <a:ext cx="8164800" cy="545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200" b="1" dirty="0">
                <a:solidFill>
                  <a:srgbClr val="0FAFFF"/>
                </a:solidFill>
                <a:latin typeface="Open Sans"/>
                <a:ea typeface="Open Sans"/>
                <a:cs typeface="Open Sans"/>
                <a:sym typeface="Open Sans"/>
              </a:rPr>
              <a:t>What is ART</a:t>
            </a:r>
            <a:r>
              <a:rPr lang="en" sz="6200" b="1" dirty="0">
                <a:solidFill>
                  <a:srgbClr val="FFFFFF"/>
                </a:solidFill>
                <a:latin typeface="Open Sans"/>
                <a:ea typeface="Open Sans"/>
                <a:cs typeface="Open Sans"/>
                <a:sym typeface="Open Sans"/>
              </a:rPr>
              <a:t>?</a:t>
            </a:r>
            <a:endParaRPr sz="6200" b="1" dirty="0">
              <a:solidFill>
                <a:srgbClr val="FFFFFF"/>
              </a:solidFill>
              <a:latin typeface="Open Sans"/>
              <a:ea typeface="Open Sans"/>
              <a:cs typeface="Open Sans"/>
              <a:sym typeface="Open Sans"/>
            </a:endParaRPr>
          </a:p>
          <a:p>
            <a:pPr marL="0" lvl="0" indent="0" algn="l" rtl="0">
              <a:spcBef>
                <a:spcPts val="0"/>
              </a:spcBef>
              <a:spcAft>
                <a:spcPts val="0"/>
              </a:spcAft>
              <a:buNone/>
            </a:pPr>
            <a:r>
              <a:rPr lang="en" sz="3000" b="1" dirty="0">
                <a:solidFill>
                  <a:srgbClr val="FFFFFF"/>
                </a:solidFill>
                <a:latin typeface="Open Sans"/>
                <a:ea typeface="Open Sans"/>
                <a:cs typeface="Open Sans"/>
                <a:sym typeface="Open Sans"/>
              </a:rPr>
              <a:t>Accessibility Requirements </a:t>
            </a:r>
            <a:r>
              <a:rPr lang="en" sz="3000" b="1" dirty="0" smtClean="0">
                <a:solidFill>
                  <a:srgbClr val="FFFFFF"/>
                </a:solidFill>
                <a:latin typeface="Open Sans"/>
                <a:ea typeface="Open Sans"/>
                <a:cs typeface="Open Sans"/>
                <a:sym typeface="Open Sans"/>
              </a:rPr>
              <a:t>Tools</a:t>
            </a:r>
            <a:endParaRPr sz="3000" b="1" dirty="0" smtClean="0">
              <a:solidFill>
                <a:srgbClr val="FFFFFF"/>
              </a:solidFill>
              <a:latin typeface="Open Sans"/>
              <a:ea typeface="Open Sans"/>
              <a:cs typeface="Open Sans"/>
              <a:sym typeface="Open Sans"/>
            </a:endParaRPr>
          </a:p>
          <a:p>
            <a:pPr marL="0" lvl="0" indent="0" algn="l" rtl="0">
              <a:spcBef>
                <a:spcPts val="0"/>
              </a:spcBef>
              <a:spcAft>
                <a:spcPts val="0"/>
              </a:spcAft>
              <a:buNone/>
            </a:pPr>
            <a:endParaRPr sz="3000" b="1" dirty="0" smtClean="0">
              <a:solidFill>
                <a:srgbClr val="FFFFFF"/>
              </a:solidFill>
              <a:latin typeface="Open Sans"/>
              <a:ea typeface="Open Sans"/>
              <a:cs typeface="Open Sans"/>
              <a:sym typeface="Open Sans"/>
            </a:endParaRPr>
          </a:p>
          <a:p>
            <a:pPr marL="0" lvl="0" indent="0" algn="l" rtl="0">
              <a:spcBef>
                <a:spcPts val="0"/>
              </a:spcBef>
              <a:spcAft>
                <a:spcPts val="0"/>
              </a:spcAft>
              <a:buNone/>
            </a:pPr>
            <a:r>
              <a:rPr lang="en" sz="3000" b="1" dirty="0" smtClean="0">
                <a:solidFill>
                  <a:srgbClr val="0FAFFF"/>
                </a:solidFill>
                <a:latin typeface="Open Sans"/>
                <a:ea typeface="Open Sans"/>
                <a:cs typeface="Open Sans"/>
                <a:sym typeface="Open Sans"/>
              </a:rPr>
              <a:t>ART’s Role in the Acquisition Process </a:t>
            </a:r>
            <a:endParaRPr sz="3000" b="1" dirty="0">
              <a:solidFill>
                <a:srgbClr val="0FA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5"/>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Procurement Process</a:t>
            </a:r>
            <a:endParaRPr dirty="0"/>
          </a:p>
        </p:txBody>
      </p:sp>
      <p:sp>
        <p:nvSpPr>
          <p:cNvPr id="341" name="Google Shape;341;p35"/>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How to incorporate accessibility </a:t>
            </a:r>
            <a:endParaRPr dirty="0"/>
          </a:p>
        </p:txBody>
      </p:sp>
      <p:sp>
        <p:nvSpPr>
          <p:cNvPr id="340" name="Google Shape;340;p35"/>
          <p:cNvSpPr txBox="1">
            <a:spLocks noGrp="1"/>
          </p:cNvSpPr>
          <p:nvPr>
            <p:ph type="body" idx="1"/>
          </p:nvPr>
        </p:nvSpPr>
        <p:spPr>
          <a:xfrm>
            <a:off x="920850" y="2009146"/>
            <a:ext cx="7302300" cy="2277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rgbClr val="0579BD"/>
                </a:solidFill>
              </a:rPr>
              <a:t>Step 1: </a:t>
            </a:r>
            <a:r>
              <a:rPr lang="en" b="0" dirty="0">
                <a:solidFill>
                  <a:srgbClr val="000000"/>
                </a:solidFill>
              </a:rPr>
              <a:t>Determine accessibility requirements</a:t>
            </a:r>
            <a:endParaRPr b="0" dirty="0">
              <a:solidFill>
                <a:srgbClr val="000000"/>
              </a:solidFill>
            </a:endParaRPr>
          </a:p>
          <a:p>
            <a:pPr marL="0" lvl="0" indent="0" algn="l" rtl="0">
              <a:lnSpc>
                <a:spcPct val="150000"/>
              </a:lnSpc>
              <a:spcBef>
                <a:spcPts val="800"/>
              </a:spcBef>
              <a:spcAft>
                <a:spcPts val="0"/>
              </a:spcAft>
              <a:buNone/>
            </a:pPr>
            <a:r>
              <a:rPr lang="en" dirty="0">
                <a:solidFill>
                  <a:srgbClr val="0579BD"/>
                </a:solidFill>
              </a:rPr>
              <a:t>Step 2: </a:t>
            </a:r>
            <a:r>
              <a:rPr lang="en" b="0" dirty="0">
                <a:solidFill>
                  <a:srgbClr val="000000"/>
                </a:solidFill>
              </a:rPr>
              <a:t>Conduct market research</a:t>
            </a:r>
            <a:endParaRPr b="0" dirty="0">
              <a:solidFill>
                <a:srgbClr val="000000"/>
              </a:solidFill>
            </a:endParaRPr>
          </a:p>
          <a:p>
            <a:pPr marL="0" lvl="0" indent="0" algn="l" rtl="0">
              <a:lnSpc>
                <a:spcPct val="150000"/>
              </a:lnSpc>
              <a:spcBef>
                <a:spcPts val="800"/>
              </a:spcBef>
              <a:spcAft>
                <a:spcPts val="0"/>
              </a:spcAft>
              <a:buNone/>
            </a:pPr>
            <a:r>
              <a:rPr lang="en" dirty="0">
                <a:solidFill>
                  <a:srgbClr val="0579BD"/>
                </a:solidFill>
              </a:rPr>
              <a:t>Step 3: </a:t>
            </a:r>
            <a:r>
              <a:rPr lang="en" b="0" dirty="0">
                <a:solidFill>
                  <a:srgbClr val="000000"/>
                </a:solidFill>
              </a:rPr>
              <a:t>Develop solicitation language</a:t>
            </a:r>
            <a:endParaRPr b="0" dirty="0">
              <a:solidFill>
                <a:srgbClr val="000000"/>
              </a:solidFill>
            </a:endParaRPr>
          </a:p>
          <a:p>
            <a:pPr marL="0" lvl="0" indent="0" algn="l" rtl="0">
              <a:lnSpc>
                <a:spcPct val="150000"/>
              </a:lnSpc>
              <a:spcBef>
                <a:spcPts val="800"/>
              </a:spcBef>
              <a:spcAft>
                <a:spcPts val="0"/>
              </a:spcAft>
              <a:buNone/>
            </a:pPr>
            <a:r>
              <a:rPr lang="en" dirty="0">
                <a:solidFill>
                  <a:srgbClr val="0579BD"/>
                </a:solidFill>
              </a:rPr>
              <a:t>Step 4:</a:t>
            </a:r>
            <a:r>
              <a:rPr lang="en" dirty="0">
                <a:solidFill>
                  <a:srgbClr val="000000"/>
                </a:solidFill>
              </a:rPr>
              <a:t> </a:t>
            </a:r>
            <a:r>
              <a:rPr lang="en" b="0" dirty="0">
                <a:solidFill>
                  <a:srgbClr val="000000"/>
                </a:solidFill>
              </a:rPr>
              <a:t>Evaluate proposals</a:t>
            </a:r>
            <a:endParaRPr b="0" dirty="0">
              <a:solidFill>
                <a:srgbClr val="000000"/>
              </a:solidFill>
            </a:endParaRPr>
          </a:p>
          <a:p>
            <a:pPr marL="0" lvl="0" indent="0" algn="l" rtl="0">
              <a:lnSpc>
                <a:spcPct val="150000"/>
              </a:lnSpc>
              <a:spcBef>
                <a:spcPts val="800"/>
              </a:spcBef>
              <a:spcAft>
                <a:spcPts val="0"/>
              </a:spcAft>
              <a:buNone/>
            </a:pPr>
            <a:r>
              <a:rPr lang="en" dirty="0">
                <a:solidFill>
                  <a:srgbClr val="0579BD"/>
                </a:solidFill>
              </a:rPr>
              <a:t>Step 5: </a:t>
            </a:r>
            <a:r>
              <a:rPr lang="en" b="0" dirty="0">
                <a:solidFill>
                  <a:srgbClr val="000000"/>
                </a:solidFill>
              </a:rPr>
              <a:t>Validate contractor compliance</a:t>
            </a:r>
            <a:endParaRPr b="0" dirty="0">
              <a:solidFill>
                <a:srgbClr val="000000"/>
              </a:solidFill>
            </a:endParaRPr>
          </a:p>
          <a:p>
            <a:pPr marL="0" lvl="0" indent="0" algn="l" rtl="0">
              <a:lnSpc>
                <a:spcPct val="150000"/>
              </a:lnSpc>
              <a:spcBef>
                <a:spcPts val="800"/>
              </a:spcBef>
              <a:spcAft>
                <a:spcPts val="0"/>
              </a:spcAft>
              <a:buNone/>
            </a:pPr>
            <a:r>
              <a:rPr lang="en" dirty="0">
                <a:solidFill>
                  <a:srgbClr val="0579BD"/>
                </a:solidFill>
              </a:rPr>
              <a:t>Step 6:</a:t>
            </a:r>
            <a:r>
              <a:rPr lang="en" dirty="0">
                <a:solidFill>
                  <a:srgbClr val="000000"/>
                </a:solidFill>
              </a:rPr>
              <a:t> </a:t>
            </a:r>
            <a:r>
              <a:rPr lang="en" b="0" dirty="0">
                <a:solidFill>
                  <a:srgbClr val="000000"/>
                </a:solidFill>
              </a:rPr>
              <a:t>Understand legal </a:t>
            </a:r>
            <a:r>
              <a:rPr lang="en" b="0" dirty="0" smtClean="0">
                <a:solidFill>
                  <a:srgbClr val="000000"/>
                </a:solidFill>
              </a:rPr>
              <a:t>requirements</a:t>
            </a:r>
          </a:p>
          <a:p>
            <a:pPr marL="0" indent="0">
              <a:lnSpc>
                <a:spcPct val="150000"/>
              </a:lnSpc>
              <a:spcBef>
                <a:spcPts val="800"/>
              </a:spcBef>
              <a:buNone/>
            </a:pPr>
            <a:r>
              <a:rPr lang="en-US" sz="2200" b="0" dirty="0"/>
              <a:t>See </a:t>
            </a:r>
            <a:r>
              <a:rPr lang="en-US" sz="2200" b="0" u="sng" dirty="0">
                <a:solidFill>
                  <a:srgbClr val="00A6FB"/>
                </a:solidFill>
                <a:hlinkClick r:id="rId3"/>
              </a:rPr>
              <a:t>Buy Accessible Products and </a:t>
            </a:r>
            <a:r>
              <a:rPr lang="en-US" sz="2200" b="0" u="sng" dirty="0" smtClean="0">
                <a:solidFill>
                  <a:srgbClr val="00A6FB"/>
                </a:solidFill>
                <a:hlinkClick r:id="rId3"/>
              </a:rPr>
              <a:t>Services</a:t>
            </a:r>
            <a:endParaRPr lang="en-US" sz="2200" b="0" dirty="0">
              <a:solidFill>
                <a:srgbClr val="00A6FB"/>
              </a:solidFill>
            </a:endParaRPr>
          </a:p>
        </p:txBody>
      </p:sp>
      <p:sp>
        <p:nvSpPr>
          <p:cNvPr id="342" name="Google Shape;342;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body" idx="2"/>
          </p:nvPr>
        </p:nvSpPr>
        <p:spPr>
          <a:xfrm>
            <a:off x="-13077" y="2356125"/>
            <a:ext cx="4111500" cy="338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0000"/>
                </a:solidFill>
              </a:rPr>
              <a:t>Option 1: Manual</a:t>
            </a:r>
            <a:endParaRPr dirty="0">
              <a:solidFill>
                <a:srgbClr val="000000"/>
              </a:solidFill>
            </a:endParaRPr>
          </a:p>
          <a:p>
            <a:pPr marL="457200" lvl="0" indent="-330200" algn="l" rtl="0">
              <a:spcBef>
                <a:spcPts val="800"/>
              </a:spcBef>
              <a:spcAft>
                <a:spcPts val="0"/>
              </a:spcAft>
              <a:buClr>
                <a:srgbClr val="000000"/>
              </a:buClr>
              <a:buSzPts val="1600"/>
              <a:buChar char="●"/>
            </a:pPr>
            <a:r>
              <a:rPr lang="en" sz="1800" b="0" dirty="0">
                <a:solidFill>
                  <a:srgbClr val="000000"/>
                </a:solidFill>
              </a:rPr>
              <a:t>Access </a:t>
            </a:r>
            <a:r>
              <a:rPr lang="en" sz="1800" b="0" u="sng" dirty="0">
                <a:solidFill>
                  <a:srgbClr val="00A6FB"/>
                </a:solidFill>
                <a:hlinkClick r:id="rId3"/>
              </a:rPr>
              <a:t>how to determine 508 standards &amp; exceptions</a:t>
            </a:r>
            <a:r>
              <a:rPr lang="en" sz="1600" dirty="0"/>
              <a:t> </a:t>
            </a:r>
            <a:r>
              <a:rPr lang="en" sz="1800" b="0" dirty="0">
                <a:solidFill>
                  <a:srgbClr val="000000"/>
                </a:solidFill>
              </a:rPr>
              <a:t>and complete the Standards Applicability Checklist.</a:t>
            </a:r>
            <a:endParaRPr sz="1800" b="0" dirty="0">
              <a:solidFill>
                <a:srgbClr val="000000"/>
              </a:solidFill>
            </a:endParaRPr>
          </a:p>
          <a:p>
            <a:pPr marL="0" lvl="0" indent="0" algn="l" rtl="0">
              <a:spcBef>
                <a:spcPts val="800"/>
              </a:spcBef>
              <a:spcAft>
                <a:spcPts val="0"/>
              </a:spcAft>
              <a:buNone/>
            </a:pPr>
            <a:endParaRPr sz="1600" b="0" dirty="0"/>
          </a:p>
          <a:p>
            <a:pPr marL="457200" lvl="0" indent="-330200" algn="l" rtl="0">
              <a:spcBef>
                <a:spcPts val="800"/>
              </a:spcBef>
              <a:spcAft>
                <a:spcPts val="0"/>
              </a:spcAft>
              <a:buClr>
                <a:srgbClr val="000000"/>
              </a:buClr>
              <a:buSzPts val="1600"/>
              <a:buChar char="●"/>
            </a:pPr>
            <a:r>
              <a:rPr lang="en" sz="1800" b="0" dirty="0">
                <a:solidFill>
                  <a:srgbClr val="000000"/>
                </a:solidFill>
              </a:rPr>
              <a:t>Use the</a:t>
            </a:r>
            <a:r>
              <a:rPr lang="en" sz="1600" b="0" dirty="0"/>
              <a:t> </a:t>
            </a:r>
            <a:r>
              <a:rPr lang="en" sz="1800" b="0" u="sng" dirty="0">
                <a:solidFill>
                  <a:srgbClr val="00A6FB"/>
                </a:solidFill>
                <a:hlinkClick r:id="rId4"/>
              </a:rPr>
              <a:t>508 Standards and Exceptions Chart &amp; Examples</a:t>
            </a:r>
            <a:r>
              <a:rPr lang="en" sz="1800" b="0" dirty="0">
                <a:solidFill>
                  <a:srgbClr val="00A6FB"/>
                </a:solidFill>
              </a:rPr>
              <a:t> </a:t>
            </a:r>
            <a:r>
              <a:rPr lang="en" sz="1800" b="0" dirty="0">
                <a:solidFill>
                  <a:srgbClr val="000000"/>
                </a:solidFill>
              </a:rPr>
              <a:t>template to clearly communicate which standards and exemptions apply to each item in a solicitation that contains ICT.</a:t>
            </a:r>
            <a:endParaRPr sz="1800" b="0" dirty="0">
              <a:solidFill>
                <a:srgbClr val="000000"/>
              </a:solidFill>
            </a:endParaRPr>
          </a:p>
        </p:txBody>
      </p:sp>
      <p:sp>
        <p:nvSpPr>
          <p:cNvPr id="349" name="Google Shape;349;p36"/>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1</a:t>
            </a:r>
            <a:endParaRPr dirty="0"/>
          </a:p>
        </p:txBody>
      </p:sp>
      <p:sp>
        <p:nvSpPr>
          <p:cNvPr id="350" name="Google Shape;350;p36"/>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Determine accessibility requirements</a:t>
            </a:r>
            <a:endParaRPr dirty="0"/>
          </a:p>
        </p:txBody>
      </p:sp>
      <p:sp>
        <p:nvSpPr>
          <p:cNvPr id="351" name="Google Shape;351;p36"/>
          <p:cNvSpPr txBox="1">
            <a:spLocks noGrp="1"/>
          </p:cNvSpPr>
          <p:nvPr>
            <p:ph type="body" idx="3"/>
          </p:nvPr>
        </p:nvSpPr>
        <p:spPr>
          <a:xfrm>
            <a:off x="4283577" y="2356127"/>
            <a:ext cx="4111500" cy="332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Option 2: Automated</a:t>
            </a:r>
            <a:endParaRPr dirty="0">
              <a:solidFill>
                <a:srgbClr val="000000"/>
              </a:solidFill>
            </a:endParaRPr>
          </a:p>
          <a:p>
            <a:pPr marL="457200" lvl="0" indent="-330200" algn="l" rtl="0">
              <a:spcBef>
                <a:spcPts val="800"/>
              </a:spcBef>
              <a:spcAft>
                <a:spcPts val="0"/>
              </a:spcAft>
              <a:buClr>
                <a:srgbClr val="000000"/>
              </a:buClr>
              <a:buSzPts val="1600"/>
              <a:buChar char="●"/>
            </a:pPr>
            <a:r>
              <a:rPr lang="en" sz="1800" b="0" dirty="0">
                <a:solidFill>
                  <a:srgbClr val="000000"/>
                </a:solidFill>
              </a:rPr>
              <a:t>Use the</a:t>
            </a:r>
            <a:r>
              <a:rPr lang="en" sz="1600" b="0" dirty="0"/>
              <a:t> </a:t>
            </a:r>
            <a:r>
              <a:rPr lang="en" sz="1800" b="0" u="sng" dirty="0">
                <a:solidFill>
                  <a:srgbClr val="00A6FB"/>
                </a:solidFill>
                <a:hlinkClick r:id="rId5"/>
              </a:rPr>
              <a:t>Accessibility Requirements Tool (ART)</a:t>
            </a:r>
            <a:r>
              <a:rPr lang="en" sz="1800" b="0" dirty="0">
                <a:solidFill>
                  <a:srgbClr val="333333"/>
                </a:solidFill>
              </a:rPr>
              <a:t> to generate customized solicitation language. </a:t>
            </a:r>
            <a:endParaRPr sz="1800" b="0" dirty="0">
              <a:solidFill>
                <a:srgbClr val="333333"/>
              </a:solidFill>
            </a:endParaRPr>
          </a:p>
          <a:p>
            <a:pPr marL="0" lvl="0" indent="0" algn="l" rtl="0">
              <a:spcBef>
                <a:spcPts val="800"/>
              </a:spcBef>
              <a:spcAft>
                <a:spcPts val="0"/>
              </a:spcAft>
              <a:buNone/>
            </a:pPr>
            <a:endParaRPr sz="1600" b="0" dirty="0"/>
          </a:p>
          <a:p>
            <a:pPr marL="457200" lvl="0" indent="-342900" algn="l" rtl="0">
              <a:spcBef>
                <a:spcPts val="800"/>
              </a:spcBef>
              <a:spcAft>
                <a:spcPts val="0"/>
              </a:spcAft>
              <a:buClr>
                <a:srgbClr val="000000"/>
              </a:buClr>
              <a:buSzPts val="1800"/>
              <a:buChar char="●"/>
            </a:pPr>
            <a:r>
              <a:rPr lang="en" sz="1800" b="0" dirty="0">
                <a:solidFill>
                  <a:srgbClr val="000000"/>
                </a:solidFill>
              </a:rPr>
              <a:t>ART also contains downloadable pre-determined accessibility requirements and solicitation language for over 40 standard ICT procurement categories.</a:t>
            </a:r>
            <a:endParaRPr sz="1800" b="0" dirty="0">
              <a:solidFill>
                <a:srgbClr val="000000"/>
              </a:solidFill>
            </a:endParaRPr>
          </a:p>
          <a:p>
            <a:pPr marL="457200" lvl="0" indent="-342900" algn="l" rtl="0">
              <a:spcBef>
                <a:spcPts val="0"/>
              </a:spcBef>
              <a:spcAft>
                <a:spcPts val="0"/>
              </a:spcAft>
              <a:buClr>
                <a:srgbClr val="000000"/>
              </a:buClr>
              <a:buSzPts val="1800"/>
              <a:buChar char="●"/>
            </a:pPr>
            <a:r>
              <a:rPr lang="en" u="sng" dirty="0">
                <a:solidFill>
                  <a:schemeClr val="accent5"/>
                </a:solidFill>
                <a:hlinkClick r:id="rId6"/>
              </a:rPr>
              <a:t>Standard </a:t>
            </a:r>
            <a:r>
              <a:rPr lang="en" u="sng" dirty="0" smtClean="0">
                <a:solidFill>
                  <a:schemeClr val="accent5"/>
                </a:solidFill>
                <a:hlinkClick r:id="rId6"/>
              </a:rPr>
              <a:t>Language</a:t>
            </a:r>
            <a:endParaRPr dirty="0"/>
          </a:p>
        </p:txBody>
      </p:sp>
      <p:sp>
        <p:nvSpPr>
          <p:cNvPr id="352" name="Google Shape;352;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2</a:t>
            </a:r>
            <a:endParaRPr dirty="0"/>
          </a:p>
        </p:txBody>
      </p:sp>
      <p:sp>
        <p:nvSpPr>
          <p:cNvPr id="359" name="Google Shape;359;p37"/>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Conduct market research </a:t>
            </a:r>
            <a:endParaRPr/>
          </a:p>
        </p:txBody>
      </p:sp>
      <p:sp>
        <p:nvSpPr>
          <p:cNvPr id="358" name="Google Shape;358;p37"/>
          <p:cNvSpPr txBox="1">
            <a:spLocks noGrp="1"/>
          </p:cNvSpPr>
          <p:nvPr>
            <p:ph type="body" idx="1"/>
          </p:nvPr>
        </p:nvSpPr>
        <p:spPr>
          <a:xfrm>
            <a:off x="920850" y="2290500"/>
            <a:ext cx="7302300" cy="4349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0579BD"/>
                </a:solidFill>
              </a:rPr>
              <a:t>Step 1:</a:t>
            </a:r>
            <a:r>
              <a:rPr lang="en" b="0" dirty="0">
                <a:solidFill>
                  <a:srgbClr val="000000"/>
                </a:solidFill>
              </a:rPr>
              <a:t> Determine your business need. What functionality do you require?</a:t>
            </a:r>
            <a:endParaRPr b="0" dirty="0">
              <a:solidFill>
                <a:srgbClr val="000000"/>
              </a:solidFill>
            </a:endParaRPr>
          </a:p>
          <a:p>
            <a:pPr marL="0" lvl="0" indent="0" algn="l" rtl="0">
              <a:lnSpc>
                <a:spcPct val="115000"/>
              </a:lnSpc>
              <a:spcBef>
                <a:spcPts val="800"/>
              </a:spcBef>
              <a:spcAft>
                <a:spcPts val="0"/>
              </a:spcAft>
              <a:buNone/>
            </a:pPr>
            <a:r>
              <a:rPr lang="en" dirty="0">
                <a:solidFill>
                  <a:srgbClr val="0579BD"/>
                </a:solidFill>
              </a:rPr>
              <a:t>Step 2:</a:t>
            </a:r>
            <a:r>
              <a:rPr lang="en" b="0" dirty="0">
                <a:solidFill>
                  <a:srgbClr val="000000"/>
                </a:solidFill>
              </a:rPr>
              <a:t> Conduct market research to find possible solutions.</a:t>
            </a:r>
            <a:endParaRPr b="0" dirty="0">
              <a:solidFill>
                <a:srgbClr val="000000"/>
              </a:solidFill>
            </a:endParaRPr>
          </a:p>
          <a:p>
            <a:pPr marL="0" lvl="0" indent="0" algn="l" rtl="0">
              <a:lnSpc>
                <a:spcPct val="115000"/>
              </a:lnSpc>
              <a:spcBef>
                <a:spcPts val="800"/>
              </a:spcBef>
              <a:spcAft>
                <a:spcPts val="0"/>
              </a:spcAft>
              <a:buNone/>
            </a:pPr>
            <a:r>
              <a:rPr lang="en" dirty="0">
                <a:solidFill>
                  <a:srgbClr val="0579BD"/>
                </a:solidFill>
              </a:rPr>
              <a:t>Step 3:</a:t>
            </a:r>
            <a:r>
              <a:rPr lang="en" b="0" dirty="0">
                <a:solidFill>
                  <a:srgbClr val="000000"/>
                </a:solidFill>
              </a:rPr>
              <a:t> Try to find at least two possible solutions.</a:t>
            </a:r>
            <a:endParaRPr b="0" dirty="0">
              <a:solidFill>
                <a:srgbClr val="000000"/>
              </a:solidFill>
            </a:endParaRPr>
          </a:p>
          <a:p>
            <a:pPr marL="0" lvl="0" indent="0" algn="l" rtl="0">
              <a:lnSpc>
                <a:spcPct val="115000"/>
              </a:lnSpc>
              <a:spcBef>
                <a:spcPts val="800"/>
              </a:spcBef>
              <a:spcAft>
                <a:spcPts val="0"/>
              </a:spcAft>
              <a:buNone/>
            </a:pPr>
            <a:r>
              <a:rPr lang="en" dirty="0">
                <a:solidFill>
                  <a:srgbClr val="0579BD"/>
                </a:solidFill>
              </a:rPr>
              <a:t>Step 4:</a:t>
            </a:r>
            <a:r>
              <a:rPr lang="en" b="0" dirty="0">
                <a:solidFill>
                  <a:srgbClr val="000000"/>
                </a:solidFill>
              </a:rPr>
              <a:t> Document your research and compare solutions to find one that’s the best fit.</a:t>
            </a:r>
            <a:endParaRPr b="0" dirty="0">
              <a:solidFill>
                <a:srgbClr val="000000"/>
              </a:solidFill>
            </a:endParaRPr>
          </a:p>
          <a:p>
            <a:pPr marL="0" lvl="0" indent="0" algn="l" rtl="0">
              <a:lnSpc>
                <a:spcPct val="115000"/>
              </a:lnSpc>
              <a:spcBef>
                <a:spcPts val="800"/>
              </a:spcBef>
              <a:spcAft>
                <a:spcPts val="0"/>
              </a:spcAft>
              <a:buNone/>
            </a:pPr>
            <a:r>
              <a:rPr lang="en" dirty="0">
                <a:solidFill>
                  <a:srgbClr val="0579BD"/>
                </a:solidFill>
              </a:rPr>
              <a:t>Step 5:</a:t>
            </a:r>
            <a:r>
              <a:rPr lang="en" b="0" dirty="0">
                <a:solidFill>
                  <a:srgbClr val="000000"/>
                </a:solidFill>
              </a:rPr>
              <a:t> Document your justification for the solution you select</a:t>
            </a:r>
            <a:r>
              <a:rPr lang="en" b="0" dirty="0" smtClean="0">
                <a:solidFill>
                  <a:srgbClr val="000000"/>
                </a:solidFill>
              </a:rPr>
              <a:t>.</a:t>
            </a:r>
            <a:endParaRPr b="0" dirty="0">
              <a:solidFill>
                <a:srgbClr val="000000"/>
              </a:solidFill>
            </a:endParaRPr>
          </a:p>
        </p:txBody>
      </p:sp>
      <p:sp>
        <p:nvSpPr>
          <p:cNvPr id="360" name="Google Shape;360;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8"/>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Step 3</a:t>
            </a:r>
            <a:endParaRPr dirty="0"/>
          </a:p>
        </p:txBody>
      </p:sp>
      <p:sp>
        <p:nvSpPr>
          <p:cNvPr id="367" name="Google Shape;367;p38"/>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Develop solicitation language</a:t>
            </a:r>
            <a:endParaRPr/>
          </a:p>
        </p:txBody>
      </p:sp>
      <p:sp>
        <p:nvSpPr>
          <p:cNvPr id="366" name="Google Shape;366;p38"/>
          <p:cNvSpPr txBox="1">
            <a:spLocks noGrp="1"/>
          </p:cNvSpPr>
          <p:nvPr>
            <p:ph type="body" idx="1"/>
          </p:nvPr>
        </p:nvSpPr>
        <p:spPr>
          <a:xfrm>
            <a:off x="920850" y="2290500"/>
            <a:ext cx="7302300" cy="43497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Specify the accessibility requirements</a:t>
            </a:r>
            <a:endParaRPr b="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Request vendors provide accessibility information</a:t>
            </a:r>
            <a:endParaRPr b="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Request an </a:t>
            </a:r>
            <a:r>
              <a:rPr lang="en" b="0" u="sng" dirty="0">
                <a:solidFill>
                  <a:srgbClr val="00A6FB"/>
                </a:solidFill>
                <a:hlinkClick r:id="rId3"/>
              </a:rPr>
              <a:t>Accessibility Conformance Report (ACR)</a:t>
            </a:r>
            <a:r>
              <a:rPr lang="en" b="0" dirty="0">
                <a:solidFill>
                  <a:srgbClr val="000000"/>
                </a:solidFill>
              </a:rPr>
              <a:t> for each ICT item</a:t>
            </a:r>
            <a:endParaRPr b="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Let the vendors know the government will evaluate proposals for accessibility </a:t>
            </a:r>
            <a:endParaRPr b="0" dirty="0">
              <a:solidFill>
                <a:srgbClr val="000000"/>
              </a:solidFill>
            </a:endParaRPr>
          </a:p>
          <a:p>
            <a:pPr marL="457200" lvl="0" indent="-381000" algn="l" rtl="0">
              <a:lnSpc>
                <a:spcPct val="115000"/>
              </a:lnSpc>
              <a:spcBef>
                <a:spcPts val="0"/>
              </a:spcBef>
              <a:spcAft>
                <a:spcPts val="0"/>
              </a:spcAft>
              <a:buClr>
                <a:srgbClr val="000000"/>
              </a:buClr>
              <a:buSzPts val="2400"/>
              <a:buChar char="●"/>
            </a:pPr>
            <a:r>
              <a:rPr lang="en" b="0" dirty="0">
                <a:solidFill>
                  <a:srgbClr val="000000"/>
                </a:solidFill>
              </a:rPr>
              <a:t>Outline how contractor compliance will be validated throughout the life of the </a:t>
            </a:r>
            <a:r>
              <a:rPr lang="en" b="0" dirty="0" smtClean="0">
                <a:solidFill>
                  <a:srgbClr val="000000"/>
                </a:solidFill>
              </a:rPr>
              <a:t>contract</a:t>
            </a:r>
            <a:endParaRPr b="0" dirty="0">
              <a:solidFill>
                <a:srgbClr val="000000"/>
              </a:solidFill>
            </a:endParaRPr>
          </a:p>
        </p:txBody>
      </p:sp>
      <p:sp>
        <p:nvSpPr>
          <p:cNvPr id="368" name="Google Shape;368;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Dar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715</Words>
  <Application>Microsoft Office PowerPoint</Application>
  <PresentationFormat>On-screen Show (4:3)</PresentationFormat>
  <Paragraphs>94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Dark</vt:lpstr>
      <vt:lpstr>Department of Interior  Section 508 Outreach Event</vt:lpstr>
      <vt:lpstr>Today’s Agenda</vt:lpstr>
      <vt:lpstr>What is Section 508?</vt:lpstr>
      <vt:lpstr>Why Accessibility Matters?</vt:lpstr>
      <vt:lpstr>What is ART? Accessibility Requirements Tools  ART’s Role in the Acquisition Process </vt:lpstr>
      <vt:lpstr>The Procurement Process</vt:lpstr>
      <vt:lpstr>Step 1</vt:lpstr>
      <vt:lpstr>Step 2</vt:lpstr>
      <vt:lpstr>Step 3</vt:lpstr>
      <vt:lpstr>Step 4</vt:lpstr>
      <vt:lpstr>Step 5</vt:lpstr>
      <vt:lpstr>IT Accessibility Laws </vt:lpstr>
      <vt:lpstr>ART Demo of Features &amp; Functionality</vt:lpstr>
      <vt:lpstr>ART Demo</vt:lpstr>
      <vt:lpstr>Resources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Interior Section 508 Outreach Event - Using ART to Acquire Accessible ICT</dc:title>
  <dc:creator>MichaelDHorton</dc:creator>
  <cp:lastModifiedBy>Michael D. Horton</cp:lastModifiedBy>
  <cp:revision>14</cp:revision>
  <dcterms:modified xsi:type="dcterms:W3CDTF">2019-05-13T14:01:57Z</dcterms:modified>
</cp:coreProperties>
</file>